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9" r:id="rId2"/>
    <p:sldId id="287" r:id="rId3"/>
    <p:sldId id="299" r:id="rId4"/>
    <p:sldId id="269" r:id="rId5"/>
    <p:sldId id="305" r:id="rId6"/>
    <p:sldId id="303" r:id="rId7"/>
    <p:sldId id="313" r:id="rId8"/>
    <p:sldId id="314" r:id="rId9"/>
    <p:sldId id="315" r:id="rId10"/>
    <p:sldId id="316" r:id="rId11"/>
    <p:sldId id="288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02BE21"/>
    <a:srgbClr val="EB4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85819" autoAdjust="0"/>
  </p:normalViewPr>
  <p:slideViewPr>
    <p:cSldViewPr snapToGrid="0">
      <p:cViewPr varScale="1">
        <p:scale>
          <a:sx n="71" d="100"/>
          <a:sy n="71" d="100"/>
        </p:scale>
        <p:origin x="63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69894" y="2246442"/>
            <a:ext cx="9966192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S’ENTRAÎNER.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2246442"/>
            <a:ext cx="569777" cy="15473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294651"/>
            <a:ext cx="1705799" cy="9545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294651"/>
            <a:ext cx="1705796" cy="9545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448705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=""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4554789"/>
            <a:ext cx="569777" cy="155593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3074" name="Picture 2" descr="7 Sites pour s'entrainer à l'Ecole - Parents - DANE 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94" y="3375211"/>
            <a:ext cx="3540836" cy="32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389" y="19653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Dites ce qu’elle dit!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5760" y="1089601"/>
            <a:ext cx="8513421" cy="50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=""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228264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=""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=""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=""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16808" y="1601479"/>
            <a:ext cx="11456091" cy="150714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Comparez </a:t>
            </a:r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ces photos et faites des phrases.</a:t>
            </a:r>
            <a:endParaRPr lang="ru-RU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68" y="3419317"/>
            <a:ext cx="2809031" cy="30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mparaison avec &quot;より&quot; - Apprendre le japonais avec le Japan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8" y="3585572"/>
            <a:ext cx="4478770" cy="25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sycho enfants : Les dangers de la compara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68" y="3585572"/>
            <a:ext cx="3818526" cy="25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9" y="741517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1537756"/>
            <a:ext cx="114135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 votre devoir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des activités pour réinvestisser 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comparatif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superlatif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avoir mal à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discours direct et indirect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3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0" name="AutoShape 2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www.anglaisfacile.com/cgi2/myexam/images/7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79" y="2501893"/>
            <a:ext cx="4419401" cy="414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8239" y="207905"/>
            <a:ext cx="466967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du devoir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8" y="930354"/>
            <a:ext cx="116477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l’activité 3 à la page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43. </a:t>
            </a:r>
          </a:p>
          <a:p>
            <a:pPr algn="just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Lisez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dialogue proposé et rapportez les   répliques dans le style indirect.</a:t>
            </a:r>
            <a:endParaRPr lang="ru-RU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83" y="2637689"/>
            <a:ext cx="10457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Marc: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Claude, allons au cours de maths</a:t>
            </a:r>
            <a:r>
              <a:rPr lang="fr-F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Marc propose d’aller au cours de maths.</a:t>
            </a:r>
          </a:p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Claude: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Je ne peux pas. Je me sens mal</a:t>
            </a:r>
            <a:r>
              <a:rPr lang="fr-F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Claude dit qu’il ne peut pas aller au cours de maths.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Marc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Qu’est-ce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Tu as mal à la </a:t>
            </a:r>
            <a:r>
              <a:rPr lang="fr-F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tête?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N’invente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pas.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Marc me demande ce que j’ai, si j’ai mal à la tête de ne pas inventer.</a:t>
            </a:r>
          </a:p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Claude: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Je n’invente rien, je suis vraiment malade</a:t>
            </a:r>
            <a:r>
              <a:rPr lang="fr-F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Claude dit qu’il n’invente pas et qu’il est vraiment malade.</a:t>
            </a:r>
          </a:p>
        </p:txBody>
      </p:sp>
    </p:spTree>
    <p:extLst>
      <p:ext uri="{BB962C8B-B14F-4D97-AF65-F5344CB8AC3E}">
        <p14:creationId xmlns:p14="http://schemas.microsoft.com/office/powerpoint/2010/main" val="11479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7074" y="104501"/>
            <a:ext cx="6792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Lisez et donnez un titre.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900" y="903513"/>
            <a:ext cx="116466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C’est dimanche. Pas de classes. Claude et Julie reviennent du</a:t>
            </a:r>
          </a:p>
          <a:p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théâtre. Ils sont pleins d’impression. Ils viennent de voir le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spectacle d’après 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la comédie de Molière «Le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malade imaginaire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». Ils ont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beaucoup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pendant le spectacle.</a:t>
            </a:r>
          </a:p>
          <a:p>
            <a:r>
              <a:rPr lang="fr-FR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Tu te souviens, Claude? Cet homme drôle, il trouvait toujours </a:t>
            </a:r>
            <a:r>
              <a:rPr lang="fr-FR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nouvelles </a:t>
            </a:r>
            <a:r>
              <a:rPr lang="fr-FR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maladies dans son organisme.</a:t>
            </a:r>
          </a:p>
          <a:p>
            <a:r>
              <a:rPr lang="fr-FR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Oui, mais il n’était pas du tout malade ... .</a:t>
            </a:r>
          </a:p>
          <a:p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Sur le mur de l’hôpital les jeunes gens voient une affiche. 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Claude s’appro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pour lire: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233" t="24771" r="35144" b="61509"/>
          <a:stretch/>
        </p:blipFill>
        <p:spPr>
          <a:xfrm>
            <a:off x="254900" y="5083921"/>
            <a:ext cx="11646677" cy="17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025" y="1087002"/>
            <a:ext cx="115749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Claude, est-ce que tu as peur des piqûres? – demande Julie.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– Non. Mais je n’aime pas quand on me vaccine. Ce n’est pas très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agréable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Et moi, j’ai une grande peur à la vue d’une seringue.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– Il ne faut pas en avoir peur. Tu dois accepter le vaccin.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Autrement, tu risques d’attraper une maladie infectieuse.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 sais,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 .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– A propos, est-ce que tu sais, toi, qui a commencé le premier à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faire des vaccinations contre les maladies pareilles?</a:t>
            </a:r>
          </a:p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Non je n’en sais rien. Raconte moi, s’il te plaît, Claude.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Volontiers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Ecoute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68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389" y="19653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Les phrases affirmatives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755" y="1175090"/>
            <a:ext cx="1170925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«A quelque temps de là, dans un petit village un petit garçon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nommé </a:t>
            </a:r>
            <a:r>
              <a:rPr lang="fr-FR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28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oseph </a:t>
            </a:r>
            <a:r>
              <a:rPr lang="fr-FR" sz="28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Meister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été mordu par un chien enragé. Le garçon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était condamné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Alors, les parents ont décidé de conduire leur fils dans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capitale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chez </a:t>
            </a:r>
            <a:r>
              <a:rPr lang="fr-FR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célèbre médecin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 médecin a examiné l’enfant et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quelques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hésitations, il a décidé de faire la première </a:t>
            </a:r>
            <a:r>
              <a:rPr lang="fr-FR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inoculation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son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vaccin. Le petit garçon a bien supporté* toutes les piqûres.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Bientôt il a guéri et il est revenu dans son village natal.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médecin</a:t>
            </a:r>
            <a:endParaRPr lang="fr-F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s’appelait ... </a:t>
            </a:r>
            <a:r>
              <a:rPr lang="fr-FR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Pasteur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Depuis 1885 les vaccinations contre la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rage sont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pratiquées dans le monde entier et ont sauvé la vie de milliers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389" y="19653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Les phrases interrogatives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31" y="1315833"/>
            <a:ext cx="1162700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Ah! Je sais. Louis Pasteur était un célèbre biologiste français. Il</a:t>
            </a:r>
          </a:p>
          <a:p>
            <a:r>
              <a:rPr lang="fr-FR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était le premier à faire des vaccinations contre la rage. Ecoute, </a:t>
            </a:r>
            <a:r>
              <a:rPr lang="fr-FR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Claude, je </a:t>
            </a:r>
            <a:r>
              <a:rPr lang="fr-FR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veux pas être malade. J’irai demain chez le médecin pour me </a:t>
            </a:r>
            <a:r>
              <a:rPr lang="fr-FR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vacciner</a:t>
            </a:r>
            <a:r>
              <a:rPr lang="fr-FR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Tu vas me tenir compagnie?</a:t>
            </a:r>
          </a:p>
          <a:p>
            <a:r>
              <a:rPr lang="fr-FR" sz="2900" b="1" dirty="0">
                <a:latin typeface="Arial" panose="020B0604020202020204" pitchFamily="34" charset="0"/>
                <a:cs typeface="Arial" panose="020B0604020202020204" pitchFamily="34" charset="0"/>
              </a:rPr>
              <a:t>– Mais certainement, Julie. On y ira ensemble.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389" y="19653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Activités à faire: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232" t="25076" r="13547" b="26753"/>
          <a:stretch/>
        </p:blipFill>
        <p:spPr>
          <a:xfrm>
            <a:off x="200721" y="1092819"/>
            <a:ext cx="11731084" cy="4280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4370" y="4946955"/>
            <a:ext cx="964378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 a mal à la jambe.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Elle a mal à la tête (au ventre).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Elle a mal aux dents.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2389" y="19653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Activités à faire: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219" y="1171542"/>
            <a:ext cx="1062339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Complétez 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les dialogues et rapportez les répliques:</a:t>
            </a:r>
          </a:p>
          <a:p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1. – Docteur, j’ai mal au ventre.</a:t>
            </a:r>
          </a:p>
          <a:p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Hein? Qu’est-ce que vous dites</a:t>
            </a:r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Je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 ...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Je dis que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mal au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ventre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219" y="3900877"/>
            <a:ext cx="9954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– 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Je dois aller à l’infirmerie.</a:t>
            </a:r>
          </a:p>
          <a:p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que tu as? Tu as mal aux dents?</a:t>
            </a:r>
          </a:p>
          <a:p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– 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Non, j’ai mal au ventre</a:t>
            </a:r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dis…</a:t>
            </a: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dis que je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aller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l’infermerie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me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demande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mal aux dents.</a:t>
            </a:r>
            <a:endParaRPr lang="fr-F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2618</TotalTime>
  <Words>720</Words>
  <Application>Microsoft Office PowerPoint</Application>
  <PresentationFormat>Широкоэкранный</PresentationFormat>
  <Paragraphs>70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Учетная запись Майкрософт</cp:lastModifiedBy>
  <cp:revision>169</cp:revision>
  <dcterms:created xsi:type="dcterms:W3CDTF">2020-09-27T12:11:07Z</dcterms:created>
  <dcterms:modified xsi:type="dcterms:W3CDTF">2020-11-04T05:43:56Z</dcterms:modified>
</cp:coreProperties>
</file>