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9" r:id="rId2"/>
    <p:sldId id="287" r:id="rId3"/>
    <p:sldId id="299" r:id="rId4"/>
    <p:sldId id="269" r:id="rId5"/>
    <p:sldId id="305" r:id="rId6"/>
    <p:sldId id="303" r:id="rId7"/>
    <p:sldId id="257" r:id="rId8"/>
    <p:sldId id="300" r:id="rId9"/>
    <p:sldId id="302" r:id="rId10"/>
    <p:sldId id="304" r:id="rId11"/>
    <p:sldId id="306" r:id="rId12"/>
    <p:sldId id="288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85819" autoAdjust="0"/>
  </p:normalViewPr>
  <p:slideViewPr>
    <p:cSldViewPr snapToGrid="0">
      <p:cViewPr varScale="1">
        <p:scale>
          <a:sx n="71" d="100"/>
          <a:sy n="71" d="100"/>
        </p:scale>
        <p:origin x="63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54664" y="1865334"/>
            <a:ext cx="10281422" cy="187647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en-US" sz="60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 </a:t>
            </a:r>
            <a:r>
              <a:rPr lang="fr-F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 publique. Epidemie de jaunisse.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4888" y="1865334"/>
            <a:ext cx="569777" cy="154733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355771" y="386582"/>
            <a:ext cx="1705799" cy="1009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355771" y="364878"/>
            <a:ext cx="1705796" cy="97975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420296" y="568689"/>
            <a:ext cx="1641271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7-classe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=""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2057402" y="294651"/>
            <a:ext cx="6170227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6000" kern="0" spc="-519" dirty="0" smtClean="0">
                <a:solidFill>
                  <a:sysClr val="window" lastClr="FFFFFF"/>
                </a:solidFill>
              </a:rPr>
              <a:t>        FRANÇAIS</a:t>
            </a:r>
            <a:endParaRPr lang="en-US" sz="6600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4888" y="3734518"/>
            <a:ext cx="569777" cy="15559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</p:spTree>
    <p:extLst>
      <p:ext uri="{BB962C8B-B14F-4D97-AF65-F5344CB8AC3E}">
        <p14:creationId xmlns:p14="http://schemas.microsoft.com/office/powerpoint/2010/main" val="35673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3009" y="221553"/>
            <a:ext cx="527716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Bonjour, belle Rosine!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2249" t="45714" r="35143" b="33214"/>
          <a:stretch>
            <a:fillRect/>
          </a:stretch>
        </p:blipFill>
        <p:spPr bwMode="auto">
          <a:xfrm>
            <a:off x="222069" y="1632855"/>
            <a:ext cx="11659593" cy="262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11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3009" y="221553"/>
            <a:ext cx="527716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Regardez attentivement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11144" t="5893" r="10245" b="15357"/>
          <a:stretch>
            <a:fillRect/>
          </a:stretch>
        </p:blipFill>
        <p:spPr bwMode="auto">
          <a:xfrm>
            <a:off x="1724297" y="1113645"/>
            <a:ext cx="9039497" cy="509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11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5882"/>
            <a:ext cx="12192000" cy="13993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=""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44964" y="228264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=""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=""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=""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16808" y="1767734"/>
            <a:ext cx="11456091" cy="298446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Regardez la vidéo et dites combien de vaccins sont obligatoires jusqu’au 2 ans.</a:t>
            </a:r>
          </a:p>
          <a:p>
            <a:pPr algn="just"/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FEMMES ACTIVES ET FOYER - Union Nationale : Les devoirs à la maison... sans  s'énerver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223" y="3585572"/>
            <a:ext cx="2809031" cy="308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 l="17971" t="14821" r="11550" b="14822"/>
          <a:stretch>
            <a:fillRect/>
          </a:stretch>
        </p:blipFill>
        <p:spPr bwMode="auto">
          <a:xfrm>
            <a:off x="3331029" y="3610930"/>
            <a:ext cx="5133704" cy="28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16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0563" y="207932"/>
            <a:ext cx="49998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05534" y="207932"/>
            <a:ext cx="538021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avec vous on va ...</a:t>
            </a:r>
          </a:p>
        </p:txBody>
      </p:sp>
      <p:sp>
        <p:nvSpPr>
          <p:cNvPr id="9" name="Google Shape;956;p38"/>
          <p:cNvSpPr/>
          <p:nvPr/>
        </p:nvSpPr>
        <p:spPr>
          <a:xfrm rot="17495056">
            <a:off x="146039" y="741517"/>
            <a:ext cx="653353" cy="758250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02722" y="1537756"/>
            <a:ext cx="114135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érifier votre devoir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regarder une vidéo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ompréhension écrite: texte « Epidémie de jaunisse. 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apprendre le lexique du texte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aire des activités </a:t>
            </a:r>
          </a:p>
        </p:txBody>
      </p:sp>
      <p:sp>
        <p:nvSpPr>
          <p:cNvPr id="12290" name="AutoShape 2" descr="Des chercheurs recommandent la vaccination contre la rougeole avant l'entrée  à l'école | Radio-Canada.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Des chercheurs recommandent la vaccination contre la rougeole avant l'entrée  à l'école | Radio-Canada.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Aux Etats-Unis, pas de vaccin, pas d'éc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9072" y="3368956"/>
            <a:ext cx="4638494" cy="3057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517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8239" y="207905"/>
            <a:ext cx="466967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 du devoir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514" y="1060692"/>
            <a:ext cx="11684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Faire l’activité 1 à la page 41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utiliser la construction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Devoir+inf</a:t>
            </a: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Pouvoir+inf., Vouloir+inf.</a:t>
            </a: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1. Demandez à vos copains ou copines ce qu’ils doivent (veulent, peuvent)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faire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30352"/>
            <a:ext cx="11958723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après les cours; </a:t>
            </a:r>
            <a:r>
              <a:rPr lang="fr-FR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Qu’est ce que tu veux faire après les cours?</a:t>
            </a:r>
          </a:p>
          <a:p>
            <a:r>
              <a:rPr lang="fr-FR" sz="2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Peux-tu faire tes devoirs après les cours?</a:t>
            </a:r>
          </a:p>
          <a:p>
            <a:r>
              <a:rPr lang="fr-FR" sz="2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Est-ce que tu dois écrire la dictée après les cours?</a:t>
            </a:r>
            <a:endParaRPr lang="ru-RU" sz="2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91" y="3851404"/>
            <a:ext cx="109480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avant de se coucher</a:t>
            </a:r>
            <a:r>
              <a:rPr lang="fr-FR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Veux-tu lire des livres avant de se coucher?</a:t>
            </a:r>
          </a:p>
          <a:p>
            <a:r>
              <a:rPr lang="fr-FR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Est-ce que tu dois te brosser tes dents?</a:t>
            </a:r>
            <a:endParaRPr lang="ru-RU" sz="2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90" y="5072456"/>
            <a:ext cx="1197164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quand ils /elles </a:t>
            </a:r>
            <a:r>
              <a:rPr lang="fr-FR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malades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veux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manger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malade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Peux-tu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l’école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malade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2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7074" y="104501"/>
            <a:ext cx="67926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Regardez et cochez des bonnes cases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24497" t="34286" r="23698" b="33571"/>
          <a:stretch>
            <a:fillRect/>
          </a:stretch>
        </p:blipFill>
        <p:spPr bwMode="auto">
          <a:xfrm>
            <a:off x="2944905" y="1383279"/>
            <a:ext cx="7234519" cy="440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93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3009" y="221553"/>
            <a:ext cx="527716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Compréhension orale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006" y="1045029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De quelle maladie parle t-elle?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de la grippe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du rhûme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de la fièvre jaune</a:t>
            </a:r>
          </a:p>
          <a:p>
            <a:pPr marL="342900" indent="-342900">
              <a:buAutoNum type="arabicPeriod" startAt="2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... est une maladie virale ce qui est transmis par ...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une bactérie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Une microbe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Une virus</a:t>
            </a:r>
          </a:p>
          <a:p>
            <a:pPr marL="342900" indent="-342900">
              <a:buAutoNum type="arabicPeriod" startAt="3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Quels sont les symptômes de cette maladie?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fièvre, maux de tête, fatigue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toux sèche, fatigue, mal de la gorge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fatigue, fièvre,  maux de ventre</a:t>
            </a:r>
          </a:p>
          <a:p>
            <a:pPr marL="342900" indent="-342900"/>
            <a:r>
              <a:rPr lang="fr-FR" sz="2400" dirty="0" smtClean="0">
                <a:latin typeface="Arial" pitchFamily="34" charset="0"/>
                <a:cs typeface="Arial" pitchFamily="34" charset="0"/>
              </a:rPr>
              <a:t>4. Est-ce que c’est une maldie grave?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Oui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non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" y="2233747"/>
            <a:ext cx="287384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3029" y="3705496"/>
            <a:ext cx="287384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91738" y="4432662"/>
            <a:ext cx="287384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1" y="5891347"/>
            <a:ext cx="287384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802" t="6250" r="15867" b="14464"/>
          <a:stretch>
            <a:fillRect/>
          </a:stretch>
        </p:blipFill>
        <p:spPr bwMode="auto">
          <a:xfrm>
            <a:off x="7785463" y="1897464"/>
            <a:ext cx="3875844" cy="296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1168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5021" y="196533"/>
            <a:ext cx="41489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 publique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2987" t="41875" r="35710" b="26518"/>
          <a:stretch>
            <a:fillRect/>
          </a:stretch>
        </p:blipFill>
        <p:spPr bwMode="auto">
          <a:xfrm>
            <a:off x="309519" y="1515291"/>
            <a:ext cx="11804026" cy="408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77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018" y="180609"/>
            <a:ext cx="561290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Epidémie de jaunisse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405" y="1108713"/>
            <a:ext cx="116318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L’épidémie de jaunisse </a:t>
            </a:r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 répand dans la ville. C’est 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grave </a:t>
            </a:r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maladie. Tous les habitants se font 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vacciner.</a:t>
            </a:r>
          </a:p>
          <a:p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des écoles on vaccine les élèves. Un enfant a peur des 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piqûres. 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 veut pas se faire vacciner. Son ami lui tient la main et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l’oblige à aller chez le médecin.</a:t>
            </a:r>
          </a:p>
          <a:p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Alors, commençons, – dit le médecin. Il prend 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seringue.</a:t>
            </a:r>
          </a:p>
          <a:p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ce moment, l’enfant commence à trembler et il devient tout pâle.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31074" y="1515291"/>
            <a:ext cx="3749040" cy="2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415246" y="1515292"/>
            <a:ext cx="1567543" cy="13062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973241" y="1517436"/>
            <a:ext cx="1751365" cy="10918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956663" y="1942273"/>
            <a:ext cx="1333776" cy="4092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155949" y="2382381"/>
            <a:ext cx="1221800" cy="8122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929154" y="3657600"/>
            <a:ext cx="2272937" cy="13063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991498" y="4084319"/>
            <a:ext cx="1297576" cy="4355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10045337" y="4075612"/>
            <a:ext cx="640080" cy="13063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Guichet: les vaccins - Radio - Play R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8124" y="4715691"/>
            <a:ext cx="3344090" cy="1881051"/>
          </a:xfrm>
          <a:prstGeom prst="rect">
            <a:avLst/>
          </a:prstGeom>
          <a:noFill/>
        </p:spPr>
      </p:pic>
      <p:pic>
        <p:nvPicPr>
          <p:cNvPr id="10244" name="Picture 4" descr="SANTÉ - (page 31) - LIFE STANCE CLUB SANTÉ ACADEM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697" y="4249783"/>
            <a:ext cx="3048000" cy="2438400"/>
          </a:xfrm>
          <a:prstGeom prst="rect">
            <a:avLst/>
          </a:prstGeom>
          <a:noFill/>
        </p:spPr>
      </p:pic>
      <p:pic>
        <p:nvPicPr>
          <p:cNvPr id="10246" name="Picture 6" descr="Le départ d'un médecin, un problème régional - Dr Michel Camirand - Journal  Le Guide de Cowansvil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9679" y="4585063"/>
            <a:ext cx="2796630" cy="2016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4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2740" y="130112"/>
            <a:ext cx="195163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uite...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026" y="940615"/>
            <a:ext cx="99856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Le médecin comprend que l’enfant a peur.</a:t>
            </a:r>
          </a:p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Tout à coup, le garçon se sauve et rentre à la maison à toutes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jambes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Le lendemain matin il se regarde dans une glace et voit qu’il est tout jaune. Il a mal à la tête, il a mal au ventre.</a:t>
            </a:r>
          </a:p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Il a peur. Il court chez le médecin.</a:t>
            </a:r>
          </a:p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– C’est la jaunisse. Il faut garder le lit et accepter les vaccins. Il ne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faut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pas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avoir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On transporte l’enfant à l’hôpital.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852160" y="1358537"/>
            <a:ext cx="901337" cy="1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54481" y="3069772"/>
            <a:ext cx="744583" cy="1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53543" y="1789611"/>
            <a:ext cx="1384663" cy="1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525589" y="3069771"/>
            <a:ext cx="2429691" cy="13065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374523" y="3931920"/>
            <a:ext cx="1695248" cy="164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22960" y="4781006"/>
            <a:ext cx="1567543" cy="13064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Doctor holding medical prescription pop art vector — Stock Vector ©  AlexanderPokusay #917379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421" y="4117623"/>
            <a:ext cx="3365547" cy="25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3009" y="221553"/>
            <a:ext cx="527716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Répondez aux questions.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2115" y="1080124"/>
            <a:ext cx="8163462" cy="529375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fr-FR" sz="2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fr-FR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maladie se répand dans la ville?</a:t>
            </a:r>
            <a:endParaRPr lang="fr-FR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L’épidémie de jaunisse se répand dans la ville.</a:t>
            </a:r>
          </a:p>
          <a:p>
            <a:endParaRPr lang="fr-FR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Où on fait la vaccination?</a:t>
            </a:r>
          </a:p>
          <a:p>
            <a:r>
              <a:rPr lang="fr-FR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commence à vacciner les élèves à l’école.</a:t>
            </a:r>
          </a:p>
          <a:p>
            <a:endParaRPr lang="fr-FR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Qui a peur des piqûres?</a:t>
            </a:r>
          </a:p>
          <a:p>
            <a:r>
              <a:rPr lang="fr-FR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enfant a peur des piqûres.</a:t>
            </a:r>
          </a:p>
          <a:p>
            <a:endParaRPr lang="fr-FR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Pourquoi a t-on transporté l’enfant à l’hôpital?</a:t>
            </a:r>
          </a:p>
          <a:p>
            <a:r>
              <a:rPr lang="fr-FR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devient tout jaune, il a mal à la tête et au ventre. C’est la jaunisse</a:t>
            </a:r>
          </a:p>
        </p:txBody>
      </p:sp>
      <p:pic>
        <p:nvPicPr>
          <p:cNvPr id="8194" name="Picture 2" descr="4 questions à poser à son corps"/>
          <p:cNvPicPr>
            <a:picLocks noChangeAspect="1" noChangeArrowheads="1"/>
          </p:cNvPicPr>
          <p:nvPr/>
        </p:nvPicPr>
        <p:blipFill>
          <a:blip r:embed="rId2"/>
          <a:srcRect l="15974" t="1319" r="14812" b="-748"/>
          <a:stretch>
            <a:fillRect/>
          </a:stretch>
        </p:blipFill>
        <p:spPr bwMode="auto">
          <a:xfrm>
            <a:off x="117567" y="2129246"/>
            <a:ext cx="3669662" cy="2965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632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2027</TotalTime>
  <Words>538</Words>
  <Application>Microsoft Office PowerPoint</Application>
  <PresentationFormat>Широкоэкранный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Учетная запись Майкрософт</cp:lastModifiedBy>
  <cp:revision>135</cp:revision>
  <dcterms:created xsi:type="dcterms:W3CDTF">2020-09-27T12:11:07Z</dcterms:created>
  <dcterms:modified xsi:type="dcterms:W3CDTF">2020-11-03T05:54:07Z</dcterms:modified>
</cp:coreProperties>
</file>