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9" r:id="rId2"/>
    <p:sldId id="287" r:id="rId3"/>
    <p:sldId id="269" r:id="rId4"/>
    <p:sldId id="299" r:id="rId5"/>
    <p:sldId id="257" r:id="rId6"/>
    <p:sldId id="300" r:id="rId7"/>
    <p:sldId id="301" r:id="rId8"/>
    <p:sldId id="302" r:id="rId9"/>
    <p:sldId id="303" r:id="rId10"/>
    <p:sldId id="297" r:id="rId11"/>
    <p:sldId id="304" r:id="rId12"/>
    <p:sldId id="298" r:id="rId13"/>
    <p:sldId id="268" r:id="rId14"/>
    <p:sldId id="271" r:id="rId15"/>
    <p:sldId id="275" r:id="rId16"/>
    <p:sldId id="288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E21"/>
    <a:srgbClr val="F33D68"/>
    <a:srgbClr val="EB4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85819" autoAdjust="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54664" y="1865334"/>
            <a:ext cx="10281422" cy="95314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en-US" sz="6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(Elle) a mal...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8" y="1865334"/>
            <a:ext cx="569777" cy="154733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3" y="133765"/>
            <a:ext cx="1705799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705796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994974" y="303231"/>
            <a:ext cx="1641271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7-classe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8" y="3734518"/>
            <a:ext cx="569777" cy="155593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pic>
        <p:nvPicPr>
          <p:cNvPr id="4100" name="Picture 4" descr="Résultat de recherche d'images pour &quot;avoir mal au ventre dessin&quot; | Maux de  ventre, Ventre, Dessi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69" y="3020111"/>
            <a:ext cx="4553059" cy="336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821" y="235200"/>
            <a:ext cx="8938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corps humaine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Ejercicio de Les parties du cor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0" t="4412" b="18292"/>
          <a:stretch/>
        </p:blipFill>
        <p:spPr bwMode="auto">
          <a:xfrm>
            <a:off x="3448789" y="819975"/>
            <a:ext cx="5258483" cy="59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8789" y="819975"/>
            <a:ext cx="1505348" cy="735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56595" y="819975"/>
            <a:ext cx="168051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tête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5730" y="3084301"/>
            <a:ext cx="2320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 dents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4661" y="2091426"/>
            <a:ext cx="2320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 oreilles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1812" y="4007818"/>
            <a:ext cx="2320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bras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74" y="4849447"/>
            <a:ext cx="2320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 doigts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5730" y="5763456"/>
            <a:ext cx="2320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jambe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64090" y="5341328"/>
            <a:ext cx="2320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ventre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4819" y="5953399"/>
            <a:ext cx="2320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pied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64090" y="4818108"/>
            <a:ext cx="2320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main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1689" y="3384869"/>
            <a:ext cx="138796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nez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7224" y="2296586"/>
            <a:ext cx="155901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 yeux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9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2573" y="6332561"/>
            <a:ext cx="2415654" cy="3684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8" name="Picture 6" descr="BoscoBlog, le coin français: Avoir mal à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3011" r="3642" b="4651"/>
          <a:stretch/>
        </p:blipFill>
        <p:spPr bwMode="auto">
          <a:xfrm>
            <a:off x="1487610" y="40944"/>
            <a:ext cx="9021169" cy="679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s parties du corps et articles contractés: au, à la, à l', au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" r="1593" b="6149"/>
          <a:stretch/>
        </p:blipFill>
        <p:spPr bwMode="auto">
          <a:xfrm>
            <a:off x="655092" y="936579"/>
            <a:ext cx="10645254" cy="578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7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voir mal 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964"/>
          <a:stretch/>
        </p:blipFill>
        <p:spPr bwMode="auto">
          <a:xfrm>
            <a:off x="268770" y="1692322"/>
            <a:ext cx="9462084" cy="497530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4552" y="191070"/>
            <a:ext cx="7780199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 et réponses sur l’expression « avoir mal à 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Cours de français: Avoir mal AU / À LA / À L' / AUX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580" y="2407167"/>
            <a:ext cx="3252268" cy="328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4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voir mal 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3" t="28169" r="18791" b="11705"/>
          <a:stretch/>
        </p:blipFill>
        <p:spPr bwMode="auto">
          <a:xfrm>
            <a:off x="554128" y="1637732"/>
            <a:ext cx="8617168" cy="5005929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4552" y="191070"/>
            <a:ext cx="7780199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Conjugaison de l’expression « avoir mal à » au Présent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Mal de dents illustration de vecteur. Illustration du dentaire - 188516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00" y="2396507"/>
            <a:ext cx="3488378" cy="348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9022" y="204346"/>
            <a:ext cx="98457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Activités à faire: Qu’est ce qui est arrivé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4550" y="2796910"/>
            <a:ext cx="282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 mal aux dents.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Avoir Mal Diagram | Quizl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4" y="1066735"/>
            <a:ext cx="2191840" cy="21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l de dents illustration de vecteur. Illustration du dentaire - 188516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8" y="2743761"/>
            <a:ext cx="2220476" cy="22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arçon Vraiment Avoir Mal à La Tête Clip Art Libres De Droits , Vecteurs Et  Illustration. Image 44694195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13984" r="18852" b="16702"/>
          <a:stretch/>
        </p:blipFill>
        <p:spPr bwMode="auto">
          <a:xfrm>
            <a:off x="349107" y="4709962"/>
            <a:ext cx="1974575" cy="205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14550" y="1066735"/>
            <a:ext cx="3434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 cassé son bras et sa jambe.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5914" y="4709962"/>
            <a:ext cx="2718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 mal à la tête.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2" name="Picture 10" descr="Girl, avoir, mal ventre Clipart | k28817414 | Fotosearc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7"/>
          <a:stretch/>
        </p:blipFill>
        <p:spPr bwMode="auto">
          <a:xfrm>
            <a:off x="10284358" y="829897"/>
            <a:ext cx="1624083" cy="219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12089" y="1051277"/>
            <a:ext cx="2826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a mal au ventre.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4" name="Picture 12" descr="Homme D'affaires Les Yeux Fatigués Sur Un Travail Sur Ordinateur Clip Art  Libres De Droits , Vecteurs Et Illustration. Image 24057538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9246" b="17680"/>
          <a:stretch/>
        </p:blipFill>
        <p:spPr bwMode="auto">
          <a:xfrm>
            <a:off x="10042978" y="2913873"/>
            <a:ext cx="1933336" cy="226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428832" y="4709961"/>
            <a:ext cx="2718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 mal au dos.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6" name="Picture 14" descr="avoir mal - au présent Flashcards | Quizl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978" y="4630815"/>
            <a:ext cx="2000771" cy="221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718409" y="2949310"/>
            <a:ext cx="2718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 mal aux yeux.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5882"/>
            <a:ext cx="12192000" cy="13993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44964" y="228264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316808" y="1767734"/>
            <a:ext cx="11456091" cy="150714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Ecrivez les symptômes de la grippe. </a:t>
            </a:r>
          </a:p>
          <a:p>
            <a:pPr algn="just"/>
            <a:r>
              <a:rPr lang="fr-F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FEMMES ACTIVES ET FOYER - Union Nationale : Les devoirs à la maison... sans  s'énerve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316" y="3274875"/>
            <a:ext cx="3138720" cy="34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563" y="207932"/>
            <a:ext cx="4999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5534" y="207932"/>
            <a:ext cx="538021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 on va 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146038" y="1277095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2722" y="2099459"/>
            <a:ext cx="114135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érifier votre devoir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regarder une vidéo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éviser les parties du corps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décrire son êtat physique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expliquer les symptômes d’une maladie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apprendre la conjugaison du verbe « avoir mal à... »</a:t>
            </a:r>
          </a:p>
        </p:txBody>
      </p:sp>
    </p:spTree>
    <p:extLst>
      <p:ext uri="{BB962C8B-B14F-4D97-AF65-F5344CB8AC3E}">
        <p14:creationId xmlns:p14="http://schemas.microsoft.com/office/powerpoint/2010/main" val="34851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46658"/>
            <a:ext cx="67926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Vérification du devoir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playback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6157" y="1115656"/>
            <a:ext cx="9188403" cy="51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821" y="535451"/>
            <a:ext cx="8938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quelle maladie s’agit-il?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5945" t="12267" r="13567" b="20009"/>
          <a:stretch/>
        </p:blipFill>
        <p:spPr>
          <a:xfrm>
            <a:off x="848890" y="1282889"/>
            <a:ext cx="10001080" cy="540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821" y="535451"/>
            <a:ext cx="8938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symptômes de la Covid 19...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847" t="19915" r="13148" b="22622"/>
          <a:stretch/>
        </p:blipFill>
        <p:spPr>
          <a:xfrm>
            <a:off x="548639" y="1419366"/>
            <a:ext cx="10732459" cy="47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9093" y="262496"/>
            <a:ext cx="993924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ont la plus grande risque de tomber malade?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203" t="17864" r="14721" b="19449"/>
          <a:stretch/>
        </p:blipFill>
        <p:spPr>
          <a:xfrm>
            <a:off x="1023584" y="1282888"/>
            <a:ext cx="10044751" cy="52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6764" y="235200"/>
            <a:ext cx="8938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mesures lors de la Covid-19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623" t="14057" r="17448" b="22884"/>
          <a:stretch/>
        </p:blipFill>
        <p:spPr>
          <a:xfrm>
            <a:off x="286602" y="1141256"/>
            <a:ext cx="4681183" cy="2556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693" t="7976" r="12938" b="17770"/>
          <a:stretch/>
        </p:blipFill>
        <p:spPr>
          <a:xfrm>
            <a:off x="286602" y="4018659"/>
            <a:ext cx="4681183" cy="2627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671" t="5924" r="13987" b="16837"/>
          <a:stretch/>
        </p:blipFill>
        <p:spPr>
          <a:xfrm>
            <a:off x="7629099" y="1141256"/>
            <a:ext cx="4312692" cy="2556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575" t="9282" r="14511" b="17957"/>
          <a:stretch/>
        </p:blipFill>
        <p:spPr>
          <a:xfrm>
            <a:off x="7585895" y="4018659"/>
            <a:ext cx="4355896" cy="2585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/>
          <a:srcRect l="20665" t="6111" r="17553" b="14972"/>
          <a:stretch/>
        </p:blipFill>
        <p:spPr>
          <a:xfrm>
            <a:off x="4611227" y="2630804"/>
            <a:ext cx="3417634" cy="24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4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9468" y="221553"/>
            <a:ext cx="8938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Respectons les mesures...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889" t="10215" r="14511" b="19449"/>
          <a:stretch/>
        </p:blipFill>
        <p:spPr>
          <a:xfrm>
            <a:off x="1285618" y="1105468"/>
            <a:ext cx="9526137" cy="549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9468" y="221553"/>
            <a:ext cx="8938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Conseils pour se protéger de la Covid-19!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838" t="13387" r="18288" b="22621"/>
          <a:stretch/>
        </p:blipFill>
        <p:spPr>
          <a:xfrm>
            <a:off x="341193" y="1132763"/>
            <a:ext cx="2661313" cy="2669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735" t="13573" r="17867" b="22249"/>
          <a:stretch/>
        </p:blipFill>
        <p:spPr>
          <a:xfrm>
            <a:off x="341194" y="4128292"/>
            <a:ext cx="2622728" cy="2600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420" t="13200" r="18077" b="22248"/>
          <a:stretch/>
        </p:blipFill>
        <p:spPr>
          <a:xfrm>
            <a:off x="9173601" y="1138737"/>
            <a:ext cx="2688609" cy="2673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532" t="13386" r="49651" b="22435"/>
          <a:stretch/>
        </p:blipFill>
        <p:spPr>
          <a:xfrm>
            <a:off x="9152730" y="4072900"/>
            <a:ext cx="2709480" cy="2655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84" t="6856" r="18497" b="20010"/>
          <a:stretch/>
        </p:blipFill>
        <p:spPr>
          <a:xfrm>
            <a:off x="3434044" y="2265128"/>
            <a:ext cx="5076967" cy="32255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3922" y="1146042"/>
            <a:ext cx="2645634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Lavez vos mains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9094" y="1705585"/>
            <a:ext cx="4524507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 touchez pas votre visage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3922" y="5588567"/>
            <a:ext cx="4217160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Toussez dans vos coudes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4124" y="6188108"/>
            <a:ext cx="3008606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Lavez les poignées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1635</TotalTime>
  <Words>199</Words>
  <Application>Microsoft Office PowerPoint</Application>
  <PresentationFormat>Широкоэкранный</PresentationFormat>
  <Paragraphs>50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Пользователь</cp:lastModifiedBy>
  <cp:revision>110</cp:revision>
  <dcterms:created xsi:type="dcterms:W3CDTF">2020-09-27T12:11:07Z</dcterms:created>
  <dcterms:modified xsi:type="dcterms:W3CDTF">2020-11-02T06:10:20Z</dcterms:modified>
</cp:coreProperties>
</file>