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9" r:id="rId2"/>
    <p:sldId id="287" r:id="rId3"/>
    <p:sldId id="269" r:id="rId4"/>
    <p:sldId id="299" r:id="rId5"/>
    <p:sldId id="257" r:id="rId6"/>
    <p:sldId id="300" r:id="rId7"/>
    <p:sldId id="301" r:id="rId8"/>
    <p:sldId id="302" r:id="rId9"/>
    <p:sldId id="303" r:id="rId10"/>
    <p:sldId id="297" r:id="rId11"/>
    <p:sldId id="304" r:id="rId12"/>
    <p:sldId id="298" r:id="rId13"/>
    <p:sldId id="268" r:id="rId14"/>
    <p:sldId id="271" r:id="rId15"/>
    <p:sldId id="275" r:id="rId16"/>
    <p:sldId id="288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E21"/>
    <a:srgbClr val="F33D68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6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10281422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(Elle) a mal...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5473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303231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3734518"/>
            <a:ext cx="569777" cy="15559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4100" name="Picture 4" descr="Résultat de recherche d'images pour &quot;avoir mal au ventre dessin&quot; | Maux de  ventre, Ventre, Dess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569" y="3020111"/>
            <a:ext cx="4553059" cy="33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821" y="235200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corps humaine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Ejercicio de Les parties du corp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0" t="4412" b="18292"/>
          <a:stretch/>
        </p:blipFill>
        <p:spPr bwMode="auto">
          <a:xfrm>
            <a:off x="3448789" y="819975"/>
            <a:ext cx="5258483" cy="596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48789" y="819975"/>
            <a:ext cx="1505348" cy="735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56595" y="819975"/>
            <a:ext cx="1680510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tête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5730" y="3084301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dents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4661" y="2091426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oreilles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01812" y="4007818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bras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03774" y="4849447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doigts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5730" y="5763456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jambe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64090" y="5341328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ventre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4819" y="5953399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pied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64090" y="4818108"/>
            <a:ext cx="232010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main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11689" y="3384869"/>
            <a:ext cx="1387968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07224" y="2296586"/>
            <a:ext cx="1559013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 yeux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9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573" y="6332561"/>
            <a:ext cx="2415654" cy="368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078" name="Picture 6" descr="BoscoBlog, le coin français: Avoir mal à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3011" r="3642" b="4651"/>
          <a:stretch/>
        </p:blipFill>
        <p:spPr bwMode="auto">
          <a:xfrm>
            <a:off x="1487610" y="40944"/>
            <a:ext cx="9021169" cy="679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8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 parties du corps et articles contractés: au, à la, à l', au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5" r="1593" b="6149"/>
          <a:stretch/>
        </p:blipFill>
        <p:spPr bwMode="auto">
          <a:xfrm>
            <a:off x="655092" y="936579"/>
            <a:ext cx="10645254" cy="578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0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voir mal à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64"/>
          <a:stretch/>
        </p:blipFill>
        <p:spPr bwMode="auto">
          <a:xfrm>
            <a:off x="268770" y="1692322"/>
            <a:ext cx="9462084" cy="497530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4552" y="191070"/>
            <a:ext cx="7780199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et réponses sur l’expression « avoir mal à 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Cours de français: Avoir mal AU / À LA / À L' / AUX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580" y="2407167"/>
            <a:ext cx="3252268" cy="328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voir mal à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3" t="28169" r="18791" b="11705"/>
          <a:stretch/>
        </p:blipFill>
        <p:spPr bwMode="auto">
          <a:xfrm>
            <a:off x="554128" y="1637732"/>
            <a:ext cx="8617168" cy="500592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4552" y="191070"/>
            <a:ext cx="7780199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Conjugaison de l’expression « avoir mal à » au Présent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Mal de dents illustration de vecteur. Illustration du dentaire - 188516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300" y="2396507"/>
            <a:ext cx="3488378" cy="348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4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9022" y="204346"/>
            <a:ext cx="984572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Activités à faire: Qu’est ce qui est arrivé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4550" y="2796910"/>
            <a:ext cx="2826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mal aux dents.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Avoir Mal Diagram | Quizl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4" y="1066735"/>
            <a:ext cx="2191840" cy="21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al de dents illustration de vecteur. Illustration du dentaire - 188516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" y="2743761"/>
            <a:ext cx="2220476" cy="22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arçon Vraiment Avoir Mal à La Tête Clip Art Libres De Droits , Vecteurs Et  Illustration. Image 44694195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3984" r="18852" b="16702"/>
          <a:stretch/>
        </p:blipFill>
        <p:spPr bwMode="auto">
          <a:xfrm>
            <a:off x="349107" y="4709962"/>
            <a:ext cx="1974575" cy="205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14550" y="1066735"/>
            <a:ext cx="3434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cassé son bras et sa jambe.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5914" y="4709962"/>
            <a:ext cx="271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mal à la tête.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2" name="Picture 10" descr="Girl, avoir, mal ventre Clipart | k28817414 | Fotosearch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7"/>
          <a:stretch/>
        </p:blipFill>
        <p:spPr bwMode="auto">
          <a:xfrm>
            <a:off x="10284358" y="829897"/>
            <a:ext cx="1624083" cy="219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512089" y="1051277"/>
            <a:ext cx="2826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a mal au ventre.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4" name="Picture 12" descr="Homme D'affaires Les Yeux Fatigués Sur Un Travail Sur Ordinateur Clip Art  Libres De Droits , Vecteurs Et Illustration. Image 24057538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t="9246" b="17680"/>
          <a:stretch/>
        </p:blipFill>
        <p:spPr bwMode="auto">
          <a:xfrm>
            <a:off x="10042978" y="2913873"/>
            <a:ext cx="1933336" cy="226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428832" y="4709961"/>
            <a:ext cx="271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mal au dos.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6" name="Picture 14" descr="avoir mal - au présent Flashcards | Quizl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978" y="4630815"/>
            <a:ext cx="2000771" cy="221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718409" y="2949310"/>
            <a:ext cx="271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mal aux yeux.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1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17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Ecrivez les symptômes de la grippe. 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316" y="3274875"/>
            <a:ext cx="3138720" cy="34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8" y="1277095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2099459"/>
            <a:ext cx="114135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éviser les parties du corps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décrire son êtat physique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expliquer les symptômes d’une maladie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la conjugaison du verbe « avoir mal à... »</a:t>
            </a: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346658"/>
            <a:ext cx="67926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8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6157" y="1115656"/>
            <a:ext cx="9188403" cy="516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821" y="535451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quelle maladie s’agit-il?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5945" t="12267" r="13567" b="20009"/>
          <a:stretch/>
        </p:blipFill>
        <p:spPr>
          <a:xfrm>
            <a:off x="848890" y="1282889"/>
            <a:ext cx="10001080" cy="54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821" y="535451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symptômes de la Covid 19...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847" t="19915" r="13148" b="22622"/>
          <a:stretch/>
        </p:blipFill>
        <p:spPr>
          <a:xfrm>
            <a:off x="548639" y="1419366"/>
            <a:ext cx="10732459" cy="474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9093" y="262496"/>
            <a:ext cx="9939242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ont la plus grande risque de tomber malade?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203" t="17864" r="14721" b="19449"/>
          <a:stretch/>
        </p:blipFill>
        <p:spPr>
          <a:xfrm>
            <a:off x="1023584" y="1282888"/>
            <a:ext cx="10044751" cy="520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1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764" y="235200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mesures lors de la Covid-19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623" t="14057" r="17448" b="22884"/>
          <a:stretch/>
        </p:blipFill>
        <p:spPr>
          <a:xfrm>
            <a:off x="286602" y="1141256"/>
            <a:ext cx="4681183" cy="2556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693" t="7976" r="12938" b="17770"/>
          <a:stretch/>
        </p:blipFill>
        <p:spPr>
          <a:xfrm>
            <a:off x="286602" y="4018659"/>
            <a:ext cx="4681183" cy="2627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671" t="5924" r="13987" b="16837"/>
          <a:stretch/>
        </p:blipFill>
        <p:spPr>
          <a:xfrm>
            <a:off x="7629099" y="1141256"/>
            <a:ext cx="4312692" cy="2556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575" t="9282" r="14511" b="17957"/>
          <a:stretch/>
        </p:blipFill>
        <p:spPr>
          <a:xfrm>
            <a:off x="7585895" y="4018659"/>
            <a:ext cx="4355896" cy="25856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/>
          <a:srcRect l="20665" t="6111" r="17553" b="14972"/>
          <a:stretch/>
        </p:blipFill>
        <p:spPr>
          <a:xfrm>
            <a:off x="4611227" y="2630804"/>
            <a:ext cx="3417634" cy="24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4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9468" y="221553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Respectons les mesures...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889" t="10215" r="14511" b="19449"/>
          <a:stretch/>
        </p:blipFill>
        <p:spPr>
          <a:xfrm>
            <a:off x="1285618" y="1105468"/>
            <a:ext cx="9526137" cy="549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2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9468" y="221553"/>
            <a:ext cx="8938438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Conseils pour se protéger de la Covid-19!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5838" t="13387" r="18288" b="22621"/>
          <a:stretch/>
        </p:blipFill>
        <p:spPr>
          <a:xfrm>
            <a:off x="341193" y="1132763"/>
            <a:ext cx="2661313" cy="2669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5735" t="13573" r="17867" b="22249"/>
          <a:stretch/>
        </p:blipFill>
        <p:spPr>
          <a:xfrm>
            <a:off x="341194" y="4128292"/>
            <a:ext cx="2622728" cy="26000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5420" t="13200" r="18077" b="22248"/>
          <a:stretch/>
        </p:blipFill>
        <p:spPr>
          <a:xfrm>
            <a:off x="9173601" y="1138737"/>
            <a:ext cx="2688609" cy="2673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532" t="13386" r="49651" b="22435"/>
          <a:stretch/>
        </p:blipFill>
        <p:spPr>
          <a:xfrm>
            <a:off x="9152730" y="4072900"/>
            <a:ext cx="2709480" cy="26554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784" t="6856" r="18497" b="20010"/>
          <a:stretch/>
        </p:blipFill>
        <p:spPr>
          <a:xfrm>
            <a:off x="3434044" y="2265128"/>
            <a:ext cx="5076967" cy="32255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63922" y="1146042"/>
            <a:ext cx="2645634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Lavez vos mains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9094" y="1705585"/>
            <a:ext cx="4524507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 touchez pas votre visage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63922" y="5588567"/>
            <a:ext cx="4217160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Toussez dans vos coudes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4124" y="6188108"/>
            <a:ext cx="300860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Lavez les poignées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5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1635</TotalTime>
  <Words>199</Words>
  <Application>Microsoft Office PowerPoint</Application>
  <PresentationFormat>Широкоэкранный</PresentationFormat>
  <Paragraphs>50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110</cp:revision>
  <dcterms:created xsi:type="dcterms:W3CDTF">2020-09-27T12:11:07Z</dcterms:created>
  <dcterms:modified xsi:type="dcterms:W3CDTF">2020-11-02T06:10:20Z</dcterms:modified>
</cp:coreProperties>
</file>