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9" r:id="rId2"/>
    <p:sldId id="287" r:id="rId3"/>
    <p:sldId id="269" r:id="rId4"/>
    <p:sldId id="257" r:id="rId5"/>
    <p:sldId id="279" r:id="rId6"/>
    <p:sldId id="268" r:id="rId7"/>
    <p:sldId id="271" r:id="rId8"/>
    <p:sldId id="274" r:id="rId9"/>
    <p:sldId id="275" r:id="rId10"/>
    <p:sldId id="284" r:id="rId11"/>
    <p:sldId id="261" r:id="rId12"/>
    <p:sldId id="283" r:id="rId13"/>
    <p:sldId id="288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26" autoAdjust="0"/>
    <p:restoredTop sz="85819" autoAdjust="0"/>
  </p:normalViewPr>
  <p:slideViewPr>
    <p:cSldViewPr snapToGrid="0">
      <p:cViewPr varScale="1">
        <p:scale>
          <a:sx n="56" d="100"/>
          <a:sy n="56" d="100"/>
        </p:scale>
        <p:origin x="1288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794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4664" y="1865334"/>
            <a:ext cx="10281422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alérie a écrit une lettre à sa cousine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1865334"/>
            <a:ext cx="569777" cy="19782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133765"/>
            <a:ext cx="170579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705796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303231"/>
            <a:ext cx="1641271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26" name="Picture 2" descr="Stylo à La Main, écrire, Stylo, Noir Fichier PNG et PSD pour le  téléchargement libr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7" b="8880"/>
          <a:stretch/>
        </p:blipFill>
        <p:spPr bwMode="auto">
          <a:xfrm>
            <a:off x="3436302" y="3609330"/>
            <a:ext cx="4238126" cy="295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24642" y="1045029"/>
            <a:ext cx="10156372" cy="563231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j’ai aussi sur les côtés,</a:t>
            </a: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oreilles pour écouter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J'ai deux yeu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958" y="1961010"/>
            <a:ext cx="6767739" cy="380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30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7942" y="2040888"/>
            <a:ext cx="2939142" cy="2677656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peut comparer</a:t>
            </a:r>
          </a:p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degrès</a:t>
            </a:r>
          </a:p>
          <a:p>
            <a:pPr algn="ctr"/>
            <a:endParaRPr lang="fr-FR" sz="28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Соединительная линия уступом 4"/>
          <p:cNvCxnSpPr/>
          <p:nvPr/>
        </p:nvCxnSpPr>
        <p:spPr>
          <a:xfrm>
            <a:off x="3290208" y="1306056"/>
            <a:ext cx="1453244" cy="1397208"/>
          </a:xfrm>
          <a:prstGeom prst="bentConnector3">
            <a:avLst/>
          </a:prstGeom>
          <a:ln w="57150">
            <a:solidFill>
              <a:srgbClr val="F33D68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Соединительная линия уступом 6"/>
          <p:cNvCxnSpPr/>
          <p:nvPr/>
        </p:nvCxnSpPr>
        <p:spPr>
          <a:xfrm flipV="1">
            <a:off x="3298371" y="4224872"/>
            <a:ext cx="1453244" cy="1397208"/>
          </a:xfrm>
          <a:prstGeom prst="bentConnector3">
            <a:avLst/>
          </a:prstGeom>
          <a:ln w="57150">
            <a:solidFill>
              <a:srgbClr val="F33D68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ная линия уступом 8"/>
          <p:cNvCxnSpPr/>
          <p:nvPr/>
        </p:nvCxnSpPr>
        <p:spPr>
          <a:xfrm flipV="1">
            <a:off x="7690757" y="1306056"/>
            <a:ext cx="1453244" cy="1397208"/>
          </a:xfrm>
          <a:prstGeom prst="bentConnector3">
            <a:avLst/>
          </a:prstGeom>
          <a:ln w="57150">
            <a:solidFill>
              <a:srgbClr val="F33D68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оединительная линия уступом 9"/>
          <p:cNvCxnSpPr/>
          <p:nvPr/>
        </p:nvCxnSpPr>
        <p:spPr>
          <a:xfrm>
            <a:off x="7658100" y="4223052"/>
            <a:ext cx="1453244" cy="1349517"/>
          </a:xfrm>
          <a:prstGeom prst="bentConnector3">
            <a:avLst/>
          </a:prstGeom>
          <a:ln w="57150">
            <a:solidFill>
              <a:srgbClr val="F33D68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144001" y="977304"/>
            <a:ext cx="2939142" cy="181588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adjectifs</a:t>
            </a:r>
          </a:p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plus...que</a:t>
            </a:r>
          </a:p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moins... que</a:t>
            </a:r>
          </a:p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aussi...que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9229" y="3983762"/>
            <a:ext cx="2939142" cy="181588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adverbes</a:t>
            </a:r>
          </a:p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plus...que</a:t>
            </a:r>
          </a:p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moins... que</a:t>
            </a:r>
          </a:p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aussi...que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992415"/>
            <a:ext cx="4620983" cy="52322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a autant d’idées que toi.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44001" y="3918446"/>
            <a:ext cx="2939142" cy="181588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verbes</a:t>
            </a:r>
          </a:p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plus que</a:t>
            </a:r>
          </a:p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 moins que</a:t>
            </a:r>
          </a:p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aussi que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Равно 16"/>
          <p:cNvSpPr/>
          <p:nvPr/>
        </p:nvSpPr>
        <p:spPr>
          <a:xfrm>
            <a:off x="6025240" y="4276266"/>
            <a:ext cx="440869" cy="44227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люс 17"/>
          <p:cNvSpPr/>
          <p:nvPr/>
        </p:nvSpPr>
        <p:spPr>
          <a:xfrm>
            <a:off x="6008913" y="3513052"/>
            <a:ext cx="489858" cy="40580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Минус 18"/>
          <p:cNvSpPr/>
          <p:nvPr/>
        </p:nvSpPr>
        <p:spPr>
          <a:xfrm>
            <a:off x="6025240" y="3967844"/>
            <a:ext cx="457200" cy="25702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67393" y="983678"/>
            <a:ext cx="2939142" cy="181588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noms</a:t>
            </a:r>
          </a:p>
          <a:p>
            <a:pPr algn="ctr"/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 de...que</a:t>
            </a:r>
          </a:p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moins de... que</a:t>
            </a:r>
          </a:p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autant de...que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6069707"/>
            <a:ext cx="4461779" cy="52322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court aussi vite que toi.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54043" y="2975061"/>
            <a:ext cx="4314820" cy="52322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 plus gentil que toi.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28808" y="6065185"/>
            <a:ext cx="4754335" cy="52322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s’entraîne moins que toi.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43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otre coin de FLE à Bueu: La comparais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41" b="3979"/>
          <a:stretch/>
        </p:blipFill>
        <p:spPr bwMode="auto">
          <a:xfrm>
            <a:off x="4229099" y="1019188"/>
            <a:ext cx="7380516" cy="583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645" y="532384"/>
            <a:ext cx="4033156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compare ....?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4158" y="1632856"/>
            <a:ext cx="2645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verbe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0487" y="2944584"/>
            <a:ext cx="2645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nom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2130" y="4256312"/>
            <a:ext cx="2645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L’adjectif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9088" y="5568040"/>
            <a:ext cx="2645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L’adverbe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63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5882"/>
            <a:ext cx="12192000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228264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6808" y="1767734"/>
            <a:ext cx="11456091" cy="298446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Rédigez une lettre personnelle en décrivant votre ami(e) le (la) plus proche.</a:t>
            </a:r>
          </a:p>
          <a:p>
            <a:pPr algn="just"/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316" y="3274875"/>
            <a:ext cx="3138720" cy="345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24026" y="601660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9432" y="601660"/>
            <a:ext cx="53802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 on va 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370063" y="336366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57313" y="1662731"/>
            <a:ext cx="1142988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érifier votre devoir à la maison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éviser le thème appris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ire la lettre de Valérie qui est destinée à sa cousine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pprendre comment écrire une lettre (un message, un texto)non-formelle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pprendre la poésie de Jean Louis Buisson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des activités pour réviser le comparatif en français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63889" y="604022"/>
            <a:ext cx="491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 du devoir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250353"/>
            <a:ext cx="1164227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Faire l’activité </a:t>
            </a:r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à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la page </a:t>
            </a:r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35.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2222" y="3995403"/>
            <a:ext cx="105387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voiture est moins rapide que le train.</a:t>
            </a:r>
          </a:p>
          <a:p>
            <a:pPr algn="ctr"/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scooter est aussi rapide que la moto.</a:t>
            </a:r>
          </a:p>
          <a:p>
            <a:pPr algn="ctr"/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 est moins </a:t>
            </a: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sportif </a:t>
            </a: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Claude.</a:t>
            </a:r>
          </a:p>
          <a:p>
            <a:pPr algn="ctr"/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 est plus sportive que Valérie.</a:t>
            </a:r>
          </a:p>
          <a:p>
            <a:pPr algn="ctr"/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Claude est aussi bavard que Marc.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3107" t="62625" r="24325" b="18875"/>
          <a:stretch/>
        </p:blipFill>
        <p:spPr>
          <a:xfrm>
            <a:off x="733967" y="1896684"/>
            <a:ext cx="10607041" cy="209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5963"/>
            <a:ext cx="2455163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lettre de Valérie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5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1139" t="16126" r="22919" b="5374"/>
          <a:stretch/>
        </p:blipFill>
        <p:spPr>
          <a:xfrm>
            <a:off x="2455163" y="95963"/>
            <a:ext cx="8550294" cy="6745708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9339943" y="1143001"/>
            <a:ext cx="1371600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оединительная линия уступом 9"/>
          <p:cNvCxnSpPr/>
          <p:nvPr/>
        </p:nvCxnSpPr>
        <p:spPr>
          <a:xfrm rot="10800000" flipV="1">
            <a:off x="1371602" y="699887"/>
            <a:ext cx="4229098" cy="1912919"/>
          </a:xfrm>
          <a:prstGeom prst="bentConnector3">
            <a:avLst>
              <a:gd name="adj1" fmla="val 76255"/>
            </a:avLst>
          </a:prstGeom>
          <a:ln w="5715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0" y="1959429"/>
            <a:ext cx="2269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Destinée à:</a:t>
            </a:r>
            <a:endParaRPr lang="ru-RU" sz="24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2269671" y="6662059"/>
            <a:ext cx="7217229" cy="1632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34219" y="6008682"/>
            <a:ext cx="2269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Envoyée par:</a:t>
            </a:r>
            <a:endParaRPr lang="ru-RU" sz="24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005457" y="942348"/>
            <a:ext cx="1083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Date:</a:t>
            </a:r>
            <a:endParaRPr lang="ru-RU" sz="24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Двойная стрелка влево/вверх 26"/>
          <p:cNvSpPr/>
          <p:nvPr/>
        </p:nvSpPr>
        <p:spPr>
          <a:xfrm rot="10800000" flipH="1">
            <a:off x="10836945" y="293914"/>
            <a:ext cx="473528" cy="648434"/>
          </a:xfrm>
          <a:prstGeom prst="leftUp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45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22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7487" y="217715"/>
            <a:ext cx="6199414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rédiger une lettre?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la lettre personnel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57" r="5829" b="5212"/>
          <a:stretch/>
        </p:blipFill>
        <p:spPr bwMode="auto">
          <a:xfrm>
            <a:off x="0" y="1145389"/>
            <a:ext cx="6645729" cy="525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531428" y="1479475"/>
            <a:ext cx="5597979" cy="5262979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___________</a:t>
            </a:r>
          </a:p>
          <a:p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</a:t>
            </a:r>
          </a:p>
          <a:p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___________________________________________________________________________________________________________________________________________________________</a:t>
            </a:r>
          </a:p>
          <a:p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_____________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284279" y="1407736"/>
            <a:ext cx="1845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70C0"/>
                </a:solidFill>
                <a:latin typeface="Freestyle Script" panose="030804020302050B0404" pitchFamily="66" charset="0"/>
              </a:rPr>
              <a:t>Le 30 octobre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95407" y="2441879"/>
            <a:ext cx="2430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70C0"/>
                </a:solidFill>
                <a:latin typeface="Brush Script MT" panose="03060802040406070304" pitchFamily="66" charset="0"/>
              </a:rPr>
              <a:t>Chère maman,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49835" y="5389943"/>
            <a:ext cx="2637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70C0"/>
                </a:solidFill>
                <a:latin typeface="Brush Script MT" panose="03060802040406070304" pitchFamily="66" charset="0"/>
              </a:rPr>
              <a:t>Je t’embrasse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859736" y="6107167"/>
            <a:ext cx="1845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70C0"/>
                </a:solidFill>
                <a:latin typeface="Brush Script MT" panose="03060802040406070304" pitchFamily="66" charset="0"/>
              </a:rPr>
              <a:t>Ton fils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94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4457" y="1078731"/>
            <a:ext cx="8915400" cy="563231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 deux pieds pour marcher</a:t>
            </a: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courir et pour sauter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New cartoon dancing feet sign Royalty Free Vector 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7" b="13231"/>
          <a:stretch/>
        </p:blipFill>
        <p:spPr bwMode="auto">
          <a:xfrm>
            <a:off x="5510893" y="2483552"/>
            <a:ext cx="3902528" cy="348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078731"/>
            <a:ext cx="30044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Bon voyage » </a:t>
            </a:r>
          </a:p>
          <a:p>
            <a:pPr algn="ctr"/>
            <a:r>
              <a:rPr lang="fr-FR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Jean Louis Buisson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42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24642" y="1045029"/>
            <a:ext cx="10156372" cy="563231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 deux mains pour écrire</a:t>
            </a: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peindre, pour applaudir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Deux mains colorées peintes contre fond blanc Photo Stock - Alam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6"/>
          <a:stretch/>
        </p:blipFill>
        <p:spPr bwMode="auto">
          <a:xfrm>
            <a:off x="3322440" y="1883804"/>
            <a:ext cx="5960775" cy="39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24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24642" y="1045029"/>
            <a:ext cx="10156372" cy="563231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j’ai un nez</a:t>
            </a: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sentir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Enfant Blanc De Fond De Clown De Nez Couleur D'enfant Photo stock - Image  du fond, enfant: 13822555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t="17063" r="7933" b="16221"/>
          <a:stretch/>
        </p:blipFill>
        <p:spPr bwMode="auto">
          <a:xfrm>
            <a:off x="2718705" y="1910443"/>
            <a:ext cx="6980351" cy="399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17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24642" y="1045029"/>
            <a:ext cx="10156372" cy="563231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 une bouche pour rire </a:t>
            </a: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manger et pour parler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rayon De La Couleur Dessin Des Lèvres Avec Des Dents Vector Illustration  Clip Art Libres De Droits , Vecteurs Et Illustration. Image 76193126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3" t="31121" r="12022" b="31164"/>
          <a:stretch/>
        </p:blipFill>
        <p:spPr bwMode="auto">
          <a:xfrm>
            <a:off x="3767817" y="2613312"/>
            <a:ext cx="5070022" cy="249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15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2121</TotalTime>
  <Words>313</Words>
  <Application>Microsoft Office PowerPoint</Application>
  <PresentationFormat>Широкоэкранный</PresentationFormat>
  <Paragraphs>118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Brush Script MT</vt:lpstr>
      <vt:lpstr>Calibri</vt:lpstr>
      <vt:lpstr>Calibri Light</vt:lpstr>
      <vt:lpstr>Freestyle Script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97</cp:revision>
  <dcterms:created xsi:type="dcterms:W3CDTF">2020-09-27T12:11:07Z</dcterms:created>
  <dcterms:modified xsi:type="dcterms:W3CDTF">2020-10-30T10:31:07Z</dcterms:modified>
</cp:coreProperties>
</file>