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87" r:id="rId3"/>
    <p:sldId id="269" r:id="rId4"/>
    <p:sldId id="257" r:id="rId5"/>
    <p:sldId id="279" r:id="rId6"/>
    <p:sldId id="268" r:id="rId7"/>
    <p:sldId id="271" r:id="rId8"/>
    <p:sldId id="274" r:id="rId9"/>
    <p:sldId id="275" r:id="rId10"/>
    <p:sldId id="284" r:id="rId11"/>
    <p:sldId id="261" r:id="rId12"/>
    <p:sldId id="283" r:id="rId13"/>
    <p:sldId id="28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6" autoAdjust="0"/>
    <p:restoredTop sz="85819" autoAdjust="0"/>
  </p:normalViewPr>
  <p:slideViewPr>
    <p:cSldViewPr snapToGrid="0">
      <p:cViewPr varScale="1">
        <p:scale>
          <a:sx n="56" d="100"/>
          <a:sy n="56" d="100"/>
        </p:scale>
        <p:origin x="128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9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54664" y="1865334"/>
            <a:ext cx="10281422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60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alérie a écrit une lettre à sa cousine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4888" y="1865334"/>
            <a:ext cx="569777" cy="19782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3" y="133765"/>
            <a:ext cx="170579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3" y="163244"/>
            <a:ext cx="1705796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94974" y="303231"/>
            <a:ext cx="1641271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7-classe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057402" y="294651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FRANÇAIS</a:t>
            </a:r>
            <a:endParaRPr lang="en-US" sz="6600" kern="0" spc="11" dirty="0">
              <a:solidFill>
                <a:sysClr val="window" lastClr="FFFFFF"/>
              </a:solidFill>
            </a:endParaRPr>
          </a:p>
        </p:txBody>
      </p:sp>
      <p:pic>
        <p:nvPicPr>
          <p:cNvPr id="1026" name="Picture 2" descr="Stylo à La Main, écrire, Stylo, Noir Fichier PNG et PSD pour le  téléchargement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7" b="8880"/>
          <a:stretch/>
        </p:blipFill>
        <p:spPr bwMode="auto">
          <a:xfrm>
            <a:off x="3436302" y="3609330"/>
            <a:ext cx="4238126" cy="29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642" y="1045029"/>
            <a:ext cx="10156372" cy="56323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j’ai aussi sur les côtés,</a:t>
            </a: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oreilles pour écouter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J'ai deux y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58" y="1961010"/>
            <a:ext cx="6767739" cy="38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7942" y="2040888"/>
            <a:ext cx="2939142" cy="26776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peut comparer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degrès</a:t>
            </a:r>
          </a:p>
          <a:p>
            <a:pPr algn="ctr"/>
            <a:endParaRPr lang="fr-FR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3290208" y="1306056"/>
            <a:ext cx="1453244" cy="1397208"/>
          </a:xfrm>
          <a:prstGeom prst="bentConnector3">
            <a:avLst/>
          </a:prstGeom>
          <a:ln w="57150">
            <a:solidFill>
              <a:srgbClr val="F33D6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flipV="1">
            <a:off x="3298371" y="4224872"/>
            <a:ext cx="1453244" cy="1397208"/>
          </a:xfrm>
          <a:prstGeom prst="bentConnector3">
            <a:avLst/>
          </a:prstGeom>
          <a:ln w="57150">
            <a:solidFill>
              <a:srgbClr val="F33D6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flipV="1">
            <a:off x="7690757" y="1306056"/>
            <a:ext cx="1453244" cy="1397208"/>
          </a:xfrm>
          <a:prstGeom prst="bentConnector3">
            <a:avLst/>
          </a:prstGeom>
          <a:ln w="57150">
            <a:solidFill>
              <a:srgbClr val="F33D6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7658100" y="4223052"/>
            <a:ext cx="1453244" cy="1349517"/>
          </a:xfrm>
          <a:prstGeom prst="bentConnector3">
            <a:avLst/>
          </a:prstGeom>
          <a:ln w="57150">
            <a:solidFill>
              <a:srgbClr val="F33D6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1" y="977304"/>
            <a:ext cx="2939142" cy="18158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adjectifs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plus...que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moins... que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aussi...que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229" y="3983762"/>
            <a:ext cx="2939142" cy="18158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adverbes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plus...que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moins... que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aussi...que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992415"/>
            <a:ext cx="4620983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a autant d’idées que toi.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1" y="3918446"/>
            <a:ext cx="2939142" cy="18158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verbes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plus que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moins que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aussi que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6025240" y="4276266"/>
            <a:ext cx="440869" cy="44227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6008913" y="3513052"/>
            <a:ext cx="489858" cy="40580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6025240" y="3967844"/>
            <a:ext cx="457200" cy="25702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67393" y="983678"/>
            <a:ext cx="2939142" cy="18158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noms</a:t>
            </a:r>
          </a:p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 de...que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 de... que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autant de...que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069707"/>
            <a:ext cx="4461779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court aussi vite que toi.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4043" y="2975061"/>
            <a:ext cx="4314820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plus gentil que toi.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8808" y="6065185"/>
            <a:ext cx="4754335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s’entraîne moins que toi.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tre coin de FLE à Bueu: La comparai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41" b="3979"/>
          <a:stretch/>
        </p:blipFill>
        <p:spPr bwMode="auto">
          <a:xfrm>
            <a:off x="4229099" y="1019188"/>
            <a:ext cx="7380516" cy="58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45" y="532384"/>
            <a:ext cx="403315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compare ....?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158" y="1632856"/>
            <a:ext cx="264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verbe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487" y="2944584"/>
            <a:ext cx="264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nom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130" y="4256312"/>
            <a:ext cx="264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L’adjectif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088" y="5568040"/>
            <a:ext cx="264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L’adverbe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5882"/>
            <a:ext cx="12192000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44964" y="228264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16808" y="1767734"/>
            <a:ext cx="11456091" cy="298446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Rédigez une lettre personnelle en décrivant votre ami(e) le (la) plus proche.</a:t>
            </a:r>
          </a:p>
          <a:p>
            <a:pPr algn="just"/>
            <a:r>
              <a:rPr lang="fr-F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FEMMES ACTIVES ET FOYER - Union Nationale : Les devoirs à la maison... sans  s'énerver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316" y="3274875"/>
            <a:ext cx="3138720" cy="34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026" y="601660"/>
            <a:ext cx="49998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9432" y="601660"/>
            <a:ext cx="53802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avec vous on va ...</a:t>
            </a:r>
          </a:p>
        </p:txBody>
      </p:sp>
      <p:sp>
        <p:nvSpPr>
          <p:cNvPr id="9" name="Google Shape;956;p38"/>
          <p:cNvSpPr/>
          <p:nvPr/>
        </p:nvSpPr>
        <p:spPr>
          <a:xfrm rot="17495056">
            <a:off x="1370063" y="336366"/>
            <a:ext cx="653353" cy="758250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57313" y="1662731"/>
            <a:ext cx="114298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érifier votre devoir à la maison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éviser le thème appris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 la lettre de Valérie qui est destinée à sa cousine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pprendre comment écrire une lettre (un message, un texto)non-formelle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pprendre la poésie de Jean Louis Buisson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des activités pour réviser le comparatif en français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3889" y="604022"/>
            <a:ext cx="49144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du devoir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50353"/>
            <a:ext cx="116422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Faire l’activité 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à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page 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222" y="3995403"/>
            <a:ext cx="105387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voiture est moins rapide que le train.</a:t>
            </a:r>
          </a:p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scooter est aussi rapide que la moto.</a:t>
            </a:r>
          </a:p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 est moins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sportif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Claude.</a:t>
            </a:r>
          </a:p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est plus sportive que Valérie.</a:t>
            </a:r>
          </a:p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Claude est aussi bavard que Marc.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3107" t="62625" r="24325" b="18875"/>
          <a:stretch/>
        </p:blipFill>
        <p:spPr>
          <a:xfrm>
            <a:off x="733967" y="1896684"/>
            <a:ext cx="10607041" cy="20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963"/>
            <a:ext cx="2455163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lettre de Valérie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1139" t="16126" r="22919" b="5374"/>
          <a:stretch/>
        </p:blipFill>
        <p:spPr>
          <a:xfrm>
            <a:off x="2455163" y="95963"/>
            <a:ext cx="8550294" cy="674570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339943" y="1143001"/>
            <a:ext cx="1371600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1371602" y="699887"/>
            <a:ext cx="4229098" cy="1912919"/>
          </a:xfrm>
          <a:prstGeom prst="bentConnector3">
            <a:avLst>
              <a:gd name="adj1" fmla="val 76255"/>
            </a:avLst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959429"/>
            <a:ext cx="2269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Destinée à:</a:t>
            </a:r>
            <a:endParaRPr lang="ru-RU" sz="24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269671" y="6662059"/>
            <a:ext cx="7217229" cy="1632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4219" y="6008682"/>
            <a:ext cx="2269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Envoyée par:</a:t>
            </a:r>
            <a:endParaRPr lang="ru-RU" sz="24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05457" y="942348"/>
            <a:ext cx="108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  <a:endParaRPr lang="ru-RU" sz="24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Двойная стрелка влево/вверх 26"/>
          <p:cNvSpPr/>
          <p:nvPr/>
        </p:nvSpPr>
        <p:spPr>
          <a:xfrm rot="10800000" flipH="1">
            <a:off x="10836945" y="293914"/>
            <a:ext cx="473528" cy="648434"/>
          </a:xfrm>
          <a:prstGeom prst="left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7487" y="217715"/>
            <a:ext cx="619941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rédiger une lettre?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la lettre personnel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" r="5829" b="5212"/>
          <a:stretch/>
        </p:blipFill>
        <p:spPr bwMode="auto">
          <a:xfrm>
            <a:off x="0" y="1145389"/>
            <a:ext cx="6645729" cy="525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31428" y="1479475"/>
            <a:ext cx="5597979" cy="526297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___________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_____________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4279" y="1407736"/>
            <a:ext cx="184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Le 30 octobre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5407" y="2441879"/>
            <a:ext cx="243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Brush Script MT" panose="03060802040406070304" pitchFamily="66" charset="0"/>
              </a:rPr>
              <a:t>Chère maman,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9835" y="5389943"/>
            <a:ext cx="263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Brush Script MT" panose="03060802040406070304" pitchFamily="66" charset="0"/>
              </a:rPr>
              <a:t>Je t’embrasse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59736" y="6107167"/>
            <a:ext cx="184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Brush Script MT" panose="03060802040406070304" pitchFamily="66" charset="0"/>
              </a:rPr>
              <a:t>Ton fils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4457" y="1078731"/>
            <a:ext cx="8915400" cy="56323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deux pieds pour marcher</a:t>
            </a: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courir et pour sauter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ew cartoon dancing feet sign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" b="13231"/>
          <a:stretch/>
        </p:blipFill>
        <p:spPr bwMode="auto">
          <a:xfrm>
            <a:off x="5510893" y="2483552"/>
            <a:ext cx="3902528" cy="34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78731"/>
            <a:ext cx="3004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Bon voyage » </a:t>
            </a:r>
          </a:p>
          <a:p>
            <a:pPr algn="ctr"/>
            <a:r>
              <a:rPr lang="fr-F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Jean Louis Buisson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4642" y="1045029"/>
            <a:ext cx="10156372" cy="56323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deux mains pour écrire</a:t>
            </a: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peindre, pour applaudir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eux mains colorées peintes contre fond blanc Photo Stock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6"/>
          <a:stretch/>
        </p:blipFill>
        <p:spPr bwMode="auto">
          <a:xfrm>
            <a:off x="3322440" y="1883804"/>
            <a:ext cx="5960775" cy="39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642" y="1045029"/>
            <a:ext cx="10156372" cy="56323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j’ai un nez</a:t>
            </a: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sentir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nfant Blanc De Fond De Clown De Nez Couleur D'enfant Photo stock - Image  du fond, enfant: 1382255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t="17063" r="7933" b="16221"/>
          <a:stretch/>
        </p:blipFill>
        <p:spPr bwMode="auto">
          <a:xfrm>
            <a:off x="2718705" y="1910443"/>
            <a:ext cx="6980351" cy="399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642" y="1045029"/>
            <a:ext cx="10156372" cy="56323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une bouche pour rire </a:t>
            </a: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manger et pour parler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rayon De La Couleur Dessin Des Lèvres Avec Des Dents Vector Illustration  Clip Art Libres De Droits , Vecteurs Et Illustration. Image 76193126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31121" r="12022" b="31164"/>
          <a:stretch/>
        </p:blipFill>
        <p:spPr bwMode="auto">
          <a:xfrm>
            <a:off x="3767817" y="2613312"/>
            <a:ext cx="5070022" cy="249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2121</TotalTime>
  <Words>313</Words>
  <Application>Microsoft Office PowerPoint</Application>
  <PresentationFormat>Широкоэкранный</PresentationFormat>
  <Paragraphs>118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Brush Script MT</vt:lpstr>
      <vt:lpstr>Calibri</vt:lpstr>
      <vt:lpstr>Calibri Light</vt:lpstr>
      <vt:lpstr>Freestyle Script</vt:lpstr>
      <vt:lpstr>Wingdings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97</cp:revision>
  <dcterms:created xsi:type="dcterms:W3CDTF">2020-09-27T12:11:07Z</dcterms:created>
  <dcterms:modified xsi:type="dcterms:W3CDTF">2020-10-30T10:31:07Z</dcterms:modified>
</cp:coreProperties>
</file>