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85" r:id="rId4"/>
    <p:sldId id="297" r:id="rId5"/>
    <p:sldId id="264" r:id="rId6"/>
    <p:sldId id="291" r:id="rId7"/>
    <p:sldId id="294" r:id="rId8"/>
    <p:sldId id="295" r:id="rId9"/>
    <p:sldId id="292" r:id="rId10"/>
    <p:sldId id="296" r:id="rId11"/>
    <p:sldId id="298" r:id="rId12"/>
    <p:sldId id="299" r:id="rId13"/>
    <p:sldId id="300" r:id="rId14"/>
    <p:sldId id="301" r:id="rId15"/>
    <p:sldId id="277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7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43309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29156" y="2421222"/>
            <a:ext cx="5944913" cy="279980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Ville.  Campagne. Où habitez-vous?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000" y="2421221"/>
            <a:ext cx="445156" cy="270496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2" y="145675"/>
            <a:ext cx="140536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27554" y="449537"/>
            <a:ext cx="1276313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7-sinf</a:t>
            </a:r>
            <a:endParaRPr lang="ru-RU" sz="3200" b="1" spc="21" dirty="0" smtClean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830473" y="235427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</a:t>
            </a:r>
            <a:r>
              <a:rPr lang="en-US" sz="6000" kern="0" spc="-519" dirty="0" smtClean="0">
                <a:solidFill>
                  <a:sysClr val="window" lastClr="FFFFFF"/>
                </a:solidFill>
              </a:rPr>
              <a:t>FRANSUZ TILI</a:t>
            </a:r>
            <a:endParaRPr lang="en-US" sz="60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7454" t="38731" r="14968" b="27368"/>
          <a:stretch/>
        </p:blipFill>
        <p:spPr>
          <a:xfrm>
            <a:off x="6463863" y="1947519"/>
            <a:ext cx="5340688" cy="38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7995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236379" y="536623"/>
            <a:ext cx="954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Prépositions qui indique le temps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122" name="Picture 2" descr="Waiting for a bus stock illustration. Illustration of sign - 2485699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3927" r="16035"/>
          <a:stretch/>
        </p:blipFill>
        <p:spPr bwMode="auto">
          <a:xfrm>
            <a:off x="434631" y="1401183"/>
            <a:ext cx="1391581" cy="24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861906" y="3866555"/>
            <a:ext cx="653142" cy="608214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13756" y="4401494"/>
            <a:ext cx="290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 attend le bus le </a:t>
            </a:r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 min.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Waiting for a bus stock illustration. Illustration of sign - 2485699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3927" r="16035"/>
          <a:stretch/>
        </p:blipFill>
        <p:spPr bwMode="auto">
          <a:xfrm>
            <a:off x="5313756" y="1389031"/>
            <a:ext cx="1391581" cy="24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5722455" y="3759329"/>
            <a:ext cx="808974" cy="715665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1906" y="3939829"/>
            <a:ext cx="65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9h.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2455" y="3917106"/>
            <a:ext cx="982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9h.15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785262" y="4107543"/>
            <a:ext cx="3763285" cy="20973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1428" y="4514634"/>
            <a:ext cx="290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 est arrivé à l’arret de bus à 9h.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15475" y="5569452"/>
            <a:ext cx="9410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indique la durée d’une action entre le début de cette action (9h) et maintenant (9h15). </a:t>
            </a:r>
            <a:endParaRPr 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action n’est pas terminée.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 attend toujours.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6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7995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236379" y="536623"/>
            <a:ext cx="954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Prépositions qui indique le temps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122" name="Picture 2" descr="Waiting for a bus stock illustration. Illustration of sign - 2485699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3927" r="16035"/>
          <a:stretch/>
        </p:blipFill>
        <p:spPr bwMode="auto">
          <a:xfrm>
            <a:off x="434631" y="1401183"/>
            <a:ext cx="1391581" cy="24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837039" y="3785516"/>
            <a:ext cx="763694" cy="679424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Waiting for a bus stock illustration. Illustration of sign - 2485699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3927" r="16035"/>
          <a:stretch/>
        </p:blipFill>
        <p:spPr bwMode="auto">
          <a:xfrm>
            <a:off x="2902422" y="1271770"/>
            <a:ext cx="1391581" cy="24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223171" y="3749275"/>
            <a:ext cx="808974" cy="715665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09808" y="3894395"/>
            <a:ext cx="65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9h.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264" y="3875314"/>
            <a:ext cx="982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9h.15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34631" y="4640359"/>
            <a:ext cx="7718361" cy="10366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0332" y="5542579"/>
            <a:ext cx="7930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indique la durée complète  d’une action.</a:t>
            </a:r>
          </a:p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action est terminée.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(l’action a commencé à 9h. et s’est terminée à 9h. 20) </a:t>
            </a:r>
          </a:p>
        </p:txBody>
      </p:sp>
      <p:sp>
        <p:nvSpPr>
          <p:cNvPr id="18" name="Овал 17"/>
          <p:cNvSpPr/>
          <p:nvPr/>
        </p:nvSpPr>
        <p:spPr>
          <a:xfrm>
            <a:off x="7748505" y="3749274"/>
            <a:ext cx="808974" cy="715665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748505" y="3914745"/>
            <a:ext cx="9517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 h.20</a:t>
            </a:r>
            <a:endParaRPr lang="ru-RU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Little Girl Waiting On Bus Stop To Ride Schoolbus To School Royalty Free  Cliparts, Vectors, And Stock Illustration. Image 28875967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4" t="31412" b="18712"/>
          <a:stretch/>
        </p:blipFill>
        <p:spPr bwMode="auto">
          <a:xfrm>
            <a:off x="8123965" y="1434768"/>
            <a:ext cx="3501978" cy="22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724901" y="4273612"/>
            <a:ext cx="320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bus arrive à 9h.20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93925" y="4921532"/>
            <a:ext cx="602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 attend le bus </a:t>
            </a:r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 minutes.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3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 animBg="1"/>
      <p:bldP spid="2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7995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236379" y="536623"/>
            <a:ext cx="954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Prépositions qui indique le temps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75085" y="2425806"/>
            <a:ext cx="651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maintenant 30 min.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ue Marc à quitté la maison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maison dessin - Bien Constru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67" y="1217485"/>
            <a:ext cx="2123404" cy="20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us stop sign stock image. Image of station, symbol, yellow - 183330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11379" r="18961"/>
          <a:stretch/>
        </p:blipFill>
        <p:spPr bwMode="auto">
          <a:xfrm>
            <a:off x="209748" y="3418283"/>
            <a:ext cx="1785257" cy="333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ee Vector | Hand drawn school bus with childr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33805" r="5728" b="25788"/>
          <a:stretch/>
        </p:blipFill>
        <p:spPr bwMode="auto">
          <a:xfrm>
            <a:off x="8548913" y="3592375"/>
            <a:ext cx="3425373" cy="16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50570" y="5250137"/>
            <a:ext cx="651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 à situer un événement du passé par rapport au temps présent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7995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236379" y="536623"/>
            <a:ext cx="954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Prépositions qui indique le temps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3339" y="1470166"/>
            <a:ext cx="929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quelques minutes Marc arrivera à l’école.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Free Vector | Hand drawn school bus with childr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33805" r="5728" b="25788"/>
          <a:stretch/>
        </p:blipFill>
        <p:spPr bwMode="auto">
          <a:xfrm>
            <a:off x="224967" y="4779728"/>
            <a:ext cx="3425373" cy="16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0877" y="3580566"/>
            <a:ext cx="7651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 à situer un événement dans le futur.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Inscriptions scolaires rentrée 2020 - Mairie de Farg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158" y="2054186"/>
            <a:ext cx="3899842" cy="27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186381" y="4779728"/>
            <a:ext cx="4986648" cy="1403358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91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7995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302326" y="740969"/>
            <a:ext cx="954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Activité à faire: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2514" y="1343405"/>
            <a:ext cx="791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Complétez avec « depuis » ou «  il y a ».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732" t="44420" r="49012" b="34772"/>
          <a:stretch/>
        </p:blipFill>
        <p:spPr>
          <a:xfrm>
            <a:off x="361836" y="2125993"/>
            <a:ext cx="11295422" cy="37863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9944" y="2388213"/>
            <a:ext cx="204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9547" y="3018877"/>
            <a:ext cx="204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9468" y="3696013"/>
            <a:ext cx="204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5494" y="4332548"/>
            <a:ext cx="204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5494" y="5003813"/>
            <a:ext cx="204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83976" y="1625954"/>
            <a:ext cx="9608170" cy="7223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l’activité 2 à la page 19</a:t>
            </a:r>
            <a:endParaRPr lang="ru-RU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085" y="2679606"/>
            <a:ext cx="32575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Презентация на тему: &quot;Aujourdhui le sujet de notre leçon est «Une journée  idéale». «Мій день»&quot;. Скачать бесплатно и без регистрации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4"/>
          <a:stretch/>
        </p:blipFill>
        <p:spPr bwMode="auto">
          <a:xfrm>
            <a:off x="785941" y="124691"/>
            <a:ext cx="10477804" cy="66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790857" y="310352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1877169" y="601660"/>
            <a:ext cx="4999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19432" y="601660"/>
            <a:ext cx="5380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 on va 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2154947" y="383443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57314" y="1513551"/>
            <a:ext cx="506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 votre devoir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314" y="2344548"/>
            <a:ext cx="7253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pprendre à demander et indiquer sur le chemin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314" y="3470714"/>
            <a:ext cx="7253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pprendre à parler des curiosités d’une ville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314" y="4499660"/>
            <a:ext cx="7253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découvrir la ville d’Avingon et les curiosités de Paris 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996" y="5524600"/>
            <a:ext cx="7253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pprendre à utiliser les prépositions qui indique le temps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4706" y="1805938"/>
            <a:ext cx="4290552" cy="45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2708565" y="623785"/>
            <a:ext cx="658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Vérifions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devoirs!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6333" y="1331672"/>
            <a:ext cx="619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l’activité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page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6333" y="1975728"/>
            <a:ext cx="113445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Mes cours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commencent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à huit heures du matin. </a:t>
            </a:r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j’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les cours jusqu’à quatorze heures. Pour déjeuner je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 sandwich. Je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rentre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chez moi à pied. </a:t>
            </a:r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moi et Paul, nous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allons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 stade pour jouer au foot. Après je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reviens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je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mes devoirs. »</a:t>
            </a:r>
          </a:p>
          <a:p>
            <a:endParaRPr lang="fr-F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au Passé composé</a:t>
            </a:r>
            <a:endParaRPr lang="fr-FR" sz="3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cours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commencé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à 8h.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matin. </a:t>
            </a:r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jour-là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j’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eu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cours jusqu’à 14 h. Pour le déjeuner, j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’ai mangé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 sandwich. Je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suis rentré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chez moi à pied. </a:t>
            </a:r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soir-là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moi et Paul nous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sommes allés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 stade pour jouer au foot. </a:t>
            </a:r>
            <a:r>
              <a:rPr lang="fr-F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je 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suis revenu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j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’ai fait 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 devoirs.  </a:t>
            </a:r>
          </a:p>
        </p:txBody>
      </p:sp>
      <p:sp>
        <p:nvSpPr>
          <p:cNvPr id="4" name="Выгнутая вверх стрелка 3"/>
          <p:cNvSpPr/>
          <p:nvPr/>
        </p:nvSpPr>
        <p:spPr>
          <a:xfrm>
            <a:off x="711200" y="3512456"/>
            <a:ext cx="2133600" cy="769258"/>
          </a:xfrm>
          <a:prstGeom prst="curvedDownArrow">
            <a:avLst/>
          </a:prstGeom>
          <a:solidFill>
            <a:srgbClr val="F33D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7995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236379" y="536623"/>
            <a:ext cx="954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Où tu habites?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videoplayback (4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889" y="1244509"/>
            <a:ext cx="8728085" cy="49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414" y="3726450"/>
            <a:ext cx="1819687" cy="26787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1696" y="726882"/>
            <a:ext cx="9268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Préférez-vous vivre en ville ou à la campagne?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051" t="19125" r="52231" b="32875"/>
          <a:stretch/>
        </p:blipFill>
        <p:spPr>
          <a:xfrm>
            <a:off x="158494" y="1368338"/>
            <a:ext cx="5037619" cy="35112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7881" t="19990" r="14415" b="32875"/>
          <a:stretch/>
        </p:blipFill>
        <p:spPr>
          <a:xfrm>
            <a:off x="7010402" y="1350923"/>
            <a:ext cx="4905828" cy="3448014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7280265" y="4778321"/>
            <a:ext cx="688078" cy="1225301"/>
          </a:xfrm>
          <a:prstGeom prst="straightConnector1">
            <a:avLst/>
          </a:prstGeom>
          <a:ln w="762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395489" y="4798937"/>
            <a:ext cx="530761" cy="1204685"/>
          </a:xfrm>
          <a:prstGeom prst="straightConnector1">
            <a:avLst/>
          </a:prstGeom>
          <a:ln w="762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0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380938" y="1270160"/>
            <a:ext cx="6252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habites à Paris?</a:t>
            </a:r>
          </a:p>
          <a:p>
            <a:pPr marL="285750" indent="-285750">
              <a:buFontTx/>
              <a:buChar char="-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c’est ma ville natale. Et toi?</a:t>
            </a:r>
          </a:p>
          <a:p>
            <a:pPr marL="285750" indent="-285750">
              <a:buFontTx/>
              <a:buChar char="-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Moi, je suis de Sergy-Pontoise. </a:t>
            </a:r>
          </a:p>
          <a:p>
            <a:pPr marL="285750" indent="-285750">
              <a:buFontTx/>
              <a:buChar char="-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un village?</a:t>
            </a:r>
          </a:p>
          <a:p>
            <a:pPr marL="285750" indent="-285750">
              <a:buFontTx/>
              <a:buChar char="-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Non, c’est une ville nouvelle. Elle est située non loin de Paris.  Je l’aime beaucoup.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886" y="742564"/>
            <a:ext cx="534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habitez-vous?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La gastronomie régionale Françai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03" y="1670835"/>
            <a:ext cx="5895997" cy="48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9164369" y="1799771"/>
            <a:ext cx="1329460" cy="1146629"/>
          </a:xfrm>
          <a:prstGeom prst="straightConnector1">
            <a:avLst/>
          </a:prstGeom>
          <a:ln w="762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850744" y="1368292"/>
            <a:ext cx="774718" cy="895937"/>
          </a:xfrm>
          <a:prstGeom prst="straightConnector1">
            <a:avLst/>
          </a:prstGeom>
          <a:ln w="762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396344" y="2235201"/>
            <a:ext cx="2061028" cy="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872343" y="4194629"/>
            <a:ext cx="1892320" cy="10736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601029" y="4673600"/>
            <a:ext cx="1509485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426856" y="5167086"/>
            <a:ext cx="1291772" cy="5083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2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116115" y="664032"/>
            <a:ext cx="738777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venez de la campagne .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j’habite dans un petit village près de Bordeaux. Je suis agriculteur. J’ai une ferme. J’habite dans une viellle maison.... Et vous? 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Moi, j’habite dans une ville très ancienne. Dans notre ville il y a beaucoup de lieux historiques. Mais il y a aussi de grands immeubles, des quartiers modernes. Le quartier où j’habite est assez calme. Dans   notre ville il y a des théâtres, des musées. Il y a aussi une belle église.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vous avez de la chance.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Реки Франции | Французский язык, онлайн уро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86" y="1213715"/>
            <a:ext cx="4607005" cy="48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8098971" y="4601029"/>
            <a:ext cx="870858" cy="1589005"/>
          </a:xfrm>
          <a:prstGeom prst="straightConnector1">
            <a:avLst/>
          </a:prstGeom>
          <a:ln w="7620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004459" y="1092368"/>
            <a:ext cx="2061028" cy="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628571" y="1511635"/>
            <a:ext cx="2394858" cy="12365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86228" y="3647599"/>
            <a:ext cx="1531258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442856" y="2363086"/>
            <a:ext cx="1103086" cy="2743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743200" y="4084841"/>
            <a:ext cx="2946400" cy="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155369" y="6630285"/>
            <a:ext cx="2968174" cy="2744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99543" y="49524"/>
            <a:ext cx="53412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habitez-vous?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4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563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145142" y="803744"/>
            <a:ext cx="119452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 Jacques.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Tiens! Salut, Vincent! Tu habites dans ce quartier? 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nous avons déménagé ici il y a quelques jours. 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avez-vous choisi ce quartier? Il est si bruyant.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un peu, mais nous habitons dans un bel appartement d’un immeuble neuf. Et puis, près de notre maison il y a une piscine où je vais tous les dimanches. Il y a aussi un  marché à côté.... . Et toi?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Moi, j’habite non loin d’ici, place de l’Eglise. Viens me voir dimanche. Voici mon adresse 23,  rue de la Gare, à Lyon.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D’accord. A bientôt.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6001" y="49524"/>
            <a:ext cx="53412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habitez-vous?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n quart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49609" r="11561" b="12615"/>
          <a:stretch/>
        </p:blipFill>
        <p:spPr bwMode="auto">
          <a:xfrm>
            <a:off x="2320306" y="4455886"/>
            <a:ext cx="8285939" cy="24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088742" y="1557542"/>
            <a:ext cx="1531258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60913" y="1913142"/>
            <a:ext cx="1531258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7366000" y="2278743"/>
            <a:ext cx="1226457" cy="4513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190515" y="2638514"/>
            <a:ext cx="725715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56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79950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4228983" y="665526"/>
            <a:ext cx="3800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J’habite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Выгнутая влево стрелка 1"/>
          <p:cNvSpPr/>
          <p:nvPr/>
        </p:nvSpPr>
        <p:spPr>
          <a:xfrm>
            <a:off x="3667991" y="1001097"/>
            <a:ext cx="1121984" cy="1567932"/>
          </a:xfrm>
          <a:prstGeom prst="curvedRightArrow">
            <a:avLst>
              <a:gd name="adj1" fmla="val 17113"/>
              <a:gd name="adj2" fmla="val 30440"/>
              <a:gd name="adj3" fmla="val 25000"/>
            </a:avLst>
          </a:prstGeom>
          <a:solidFill>
            <a:schemeClr val="bg1"/>
          </a:solidFill>
          <a:ln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9975" y="1599710"/>
            <a:ext cx="4506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dans une maison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d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ans un appartement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d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ans une ferme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9257" y="3528600"/>
            <a:ext cx="36724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n ville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d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ans un village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à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la montagne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à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la campagne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u bord de la mer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6018" y="3774819"/>
            <a:ext cx="35876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à+ville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À Tachkent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p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rès de+ville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p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rès de Tachkent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58055" y="3282377"/>
            <a:ext cx="32221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en Ouzbékistan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n France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n Chine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à Hohg-Kong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ux Etats-Unis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u Japon</a:t>
            </a:r>
          </a:p>
        </p:txBody>
      </p:sp>
      <p:sp>
        <p:nvSpPr>
          <p:cNvPr id="3" name="Двойная стрелка влево/вверх 2"/>
          <p:cNvSpPr/>
          <p:nvPr/>
        </p:nvSpPr>
        <p:spPr>
          <a:xfrm rot="10800000">
            <a:off x="1329477" y="1972206"/>
            <a:ext cx="2268674" cy="1423224"/>
          </a:xfrm>
          <a:prstGeom prst="leftUpArrow">
            <a:avLst>
              <a:gd name="adj1" fmla="val 16841"/>
              <a:gd name="adj2" fmla="val 25000"/>
              <a:gd name="adj3" fmla="val 25000"/>
            </a:avLst>
          </a:prstGeom>
          <a:solidFill>
            <a:schemeClr val="bg2"/>
          </a:solidFill>
          <a:ln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479333" y="4469646"/>
            <a:ext cx="940767" cy="377036"/>
          </a:xfrm>
          <a:prstGeom prst="leftRightArrow">
            <a:avLst/>
          </a:prstGeom>
          <a:solidFill>
            <a:schemeClr val="bg2"/>
          </a:solidFill>
          <a:ln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7802098" y="4469646"/>
            <a:ext cx="957586" cy="377036"/>
          </a:xfrm>
          <a:prstGeom prst="leftRightArrow">
            <a:avLst/>
          </a:prstGeom>
          <a:solidFill>
            <a:schemeClr val="bg2"/>
          </a:solidFill>
          <a:ln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верх 13"/>
          <p:cNvSpPr/>
          <p:nvPr/>
        </p:nvSpPr>
        <p:spPr>
          <a:xfrm rot="16200000">
            <a:off x="9056802" y="2201487"/>
            <a:ext cx="1197117" cy="964663"/>
          </a:xfrm>
          <a:prstGeom prst="leftUpArrow">
            <a:avLst/>
          </a:prstGeom>
          <a:solidFill>
            <a:schemeClr val="bg2"/>
          </a:solidFill>
          <a:ln>
            <a:solidFill>
              <a:srgbClr val="F3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3" grpId="0" animBg="1"/>
      <p:bldP spid="4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595</Words>
  <Application>Microsoft Office PowerPoint</Application>
  <PresentationFormat>Широкоэкранный</PresentationFormat>
  <Paragraphs>89</Paragraphs>
  <Slides>16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XTB</dc:creator>
  <cp:lastModifiedBy>Пользователь</cp:lastModifiedBy>
  <cp:revision>207</cp:revision>
  <dcterms:created xsi:type="dcterms:W3CDTF">2020-04-14T20:23:07Z</dcterms:created>
  <dcterms:modified xsi:type="dcterms:W3CDTF">2020-10-06T08:08:59Z</dcterms:modified>
</cp:coreProperties>
</file>