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5" r:id="rId4"/>
    <p:sldId id="286" r:id="rId5"/>
    <p:sldId id="267" r:id="rId6"/>
    <p:sldId id="264" r:id="rId7"/>
    <p:sldId id="288" r:id="rId8"/>
    <p:sldId id="289" r:id="rId9"/>
    <p:sldId id="290" r:id="rId10"/>
    <p:sldId id="287" r:id="rId11"/>
    <p:sldId id="277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3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5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7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43309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9157" y="2421222"/>
            <a:ext cx="6793862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 la rentrée.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4000" y="2421221"/>
            <a:ext cx="445156" cy="187647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2" y="145675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3" y="163244"/>
            <a:ext cx="1405367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7554" y="449537"/>
            <a:ext cx="1276313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 smtClean="0">
                <a:solidFill>
                  <a:srgbClr val="FEFEFE"/>
                </a:solidFill>
                <a:latin typeface="Arial"/>
                <a:cs typeface="Arial"/>
              </a:rPr>
              <a:t>7-sinf</a:t>
            </a:r>
            <a:endParaRPr lang="ru-RU" sz="3200" b="1" spc="21" dirty="0" smtClean="0">
              <a:solidFill>
                <a:srgbClr val="FEFEFE"/>
              </a:solidFill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830473" y="235427"/>
            <a:ext cx="6170227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6000" kern="0" spc="-519" dirty="0" smtClean="0">
                <a:solidFill>
                  <a:sysClr val="window" lastClr="FFFFFF"/>
                </a:solidFill>
              </a:rPr>
              <a:t>       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Fransuz</a:t>
            </a:r>
            <a:r>
              <a:rPr lang="en-US" sz="6000" kern="0" spc="-519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-519" dirty="0" err="1" smtClean="0">
                <a:solidFill>
                  <a:sysClr val="window" lastClr="FFFFFF"/>
                </a:solidFill>
              </a:rPr>
              <a:t>tili</a:t>
            </a:r>
            <a:endParaRPr lang="en-US" sz="6000" kern="0" spc="11" dirty="0">
              <a:solidFill>
                <a:sysClr val="window" lastClr="FFFFFF"/>
              </a:solidFill>
            </a:endParaRPr>
          </a:p>
        </p:txBody>
      </p:sp>
      <p:pic>
        <p:nvPicPr>
          <p:cNvPr id="1030" name="Picture 6" descr="French Clipart Book 691 - Clipart1001 - Free Clip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8" y="294539"/>
            <a:ext cx="1534680" cy="116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ALOM MAKTAB, XAYR BOG'CHAJ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2784765"/>
            <a:ext cx="5417127" cy="35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08565" y="682505"/>
            <a:ext cx="65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faire: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600" t="35890" r="27746" b="33428"/>
          <a:stretch/>
        </p:blipFill>
        <p:spPr>
          <a:xfrm>
            <a:off x="60297" y="1381475"/>
            <a:ext cx="12131703" cy="3689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4325" y="2340199"/>
            <a:ext cx="1967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6344" y="2775851"/>
            <a:ext cx="2985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2089" y="3218359"/>
            <a:ext cx="19673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4215" y="3610104"/>
            <a:ext cx="2265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2264" y="4045756"/>
            <a:ext cx="2206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57508" y="4477133"/>
            <a:ext cx="1911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Où?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83976" y="1625954"/>
            <a:ext cx="9608170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Apprendre par coeur les mots interrogatifs en français.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r-FR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Faire l’activité 1 à la page 12</a:t>
            </a:r>
            <a:endParaRPr lang="ru-RU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EMMES ACTIVES ET FOYER - Union Nationale : Les devoirs à la maison... sans  s'énerver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85" y="2679606"/>
            <a:ext cx="32575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Презентация на тему: &quot;Aujourdhui le sujet de notre leçon est «Une journée  idéale». «Мій день»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 bwMode="auto">
          <a:xfrm>
            <a:off x="785941" y="124691"/>
            <a:ext cx="10477804" cy="666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29048"/>
            <a:ext cx="9712037" cy="2329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90857" y="310352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TextBox 3"/>
          <p:cNvSpPr txBox="1"/>
          <p:nvPr/>
        </p:nvSpPr>
        <p:spPr>
          <a:xfrm>
            <a:off x="251041" y="492167"/>
            <a:ext cx="49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9685" y="478601"/>
            <a:ext cx="3813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avec vous...</a:t>
            </a:r>
          </a:p>
        </p:txBody>
      </p:sp>
      <p:sp>
        <p:nvSpPr>
          <p:cNvPr id="9" name="Google Shape;956;p38"/>
          <p:cNvSpPr/>
          <p:nvPr/>
        </p:nvSpPr>
        <p:spPr>
          <a:xfrm rot="17495056">
            <a:off x="146038" y="326154"/>
            <a:ext cx="653353" cy="75825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20173892">
            <a:off x="97175" y="1492901"/>
            <a:ext cx="3036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votre devoir</a:t>
            </a:r>
            <a:endParaRPr lang="ru-RU" dirty="0">
              <a:solidFill>
                <a:srgbClr val="EB45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268685">
            <a:off x="147500" y="4089041"/>
            <a:ext cx="29483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Apprendre faire connaissance avec qqn </a:t>
            </a:r>
            <a:endParaRPr lang="ru-RU" sz="25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542397">
            <a:off x="8652977" y="4064735"/>
            <a:ext cx="34373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Réviser les mots interrogatifs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204966">
            <a:off x="8826932" y="1569845"/>
            <a:ext cx="3144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va parler de la rentrée</a:t>
            </a:r>
            <a:endParaRPr lang="ru-RU" sz="2500" dirty="0">
              <a:solidFill>
                <a:srgbClr val="0070C0"/>
              </a:solidFill>
            </a:endParaRPr>
          </a:p>
        </p:txBody>
      </p:sp>
      <p:pic>
        <p:nvPicPr>
          <p:cNvPr id="2054" name="Picture 6" descr="SALOM MAKTAB, XAYR BOG'CHAJ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18" y="1609661"/>
            <a:ext cx="2760223" cy="183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 vérité sur les notes à l'école : pourquoi elles sont biaisées | Parents  du 21ème siè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65" y="1576172"/>
            <a:ext cx="2866875" cy="190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d Man Sitting Beside Many Interrogation Marks. 3d Render. Stock Photo,  Picture And Royalty Free Image. Image 66268348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r="7356" b="5240"/>
          <a:stretch/>
        </p:blipFill>
        <p:spPr bwMode="auto">
          <a:xfrm>
            <a:off x="6279276" y="3802960"/>
            <a:ext cx="2454159" cy="212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Awkward Conversation: How to Respond When Someone Tells You They're Not  Okay - Mental Health First A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60" y="3868318"/>
            <a:ext cx="3017484" cy="227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08565" y="682505"/>
            <a:ext cx="658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Vérifions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devoirs!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623" y="1390392"/>
            <a:ext cx="5219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Faire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l’activité 2 à la page 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999" t="22443" r="33283" b="12595"/>
          <a:stretch/>
        </p:blipFill>
        <p:spPr>
          <a:xfrm>
            <a:off x="1122218" y="1913612"/>
            <a:ext cx="7730837" cy="4752109"/>
          </a:xfrm>
          <a:prstGeom prst="rect">
            <a:avLst/>
          </a:prstGeom>
        </p:spPr>
      </p:pic>
      <p:cxnSp>
        <p:nvCxnSpPr>
          <p:cNvPr id="14" name="Скругленная соединительная линия 13"/>
          <p:cNvCxnSpPr/>
          <p:nvPr/>
        </p:nvCxnSpPr>
        <p:spPr>
          <a:xfrm>
            <a:off x="2708565" y="2715491"/>
            <a:ext cx="3293918" cy="914400"/>
          </a:xfrm>
          <a:prstGeom prst="curvedConnector3">
            <a:avLst/>
          </a:prstGeom>
          <a:ln w="3810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>
            <a:off x="3209059" y="3172691"/>
            <a:ext cx="2571751" cy="457200"/>
          </a:xfrm>
          <a:prstGeom prst="curvedConnector3">
            <a:avLst/>
          </a:prstGeom>
          <a:ln w="38100">
            <a:solidFill>
              <a:srgbClr val="EB45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кругленная соединительная линия 20"/>
          <p:cNvCxnSpPr/>
          <p:nvPr/>
        </p:nvCxnSpPr>
        <p:spPr>
          <a:xfrm>
            <a:off x="3948545" y="3629891"/>
            <a:ext cx="2053938" cy="969818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>
            <a:off x="2741471" y="4114800"/>
            <a:ext cx="3039339" cy="457200"/>
          </a:xfrm>
          <a:prstGeom prst="curved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/>
          <p:nvPr/>
        </p:nvCxnSpPr>
        <p:spPr>
          <a:xfrm flipV="1">
            <a:off x="3209059" y="4087091"/>
            <a:ext cx="2679123" cy="491836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flipV="1">
            <a:off x="2921578" y="4131907"/>
            <a:ext cx="2966604" cy="931929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 flipH="1" flipV="1">
            <a:off x="5090943" y="4735265"/>
            <a:ext cx="849797" cy="742951"/>
          </a:xfrm>
          <a:prstGeom prst="curvedConnector3">
            <a:avLst>
              <a:gd name="adj1" fmla="val 25545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flipV="1">
            <a:off x="3948545" y="4644525"/>
            <a:ext cx="2053938" cy="1396057"/>
          </a:xfrm>
          <a:prstGeom prst="curvedConnector3">
            <a:avLst>
              <a:gd name="adj1" fmla="val 95194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flipV="1">
            <a:off x="2348346" y="4747152"/>
            <a:ext cx="3654137" cy="1721222"/>
          </a:xfrm>
          <a:prstGeom prst="curvedConnector3">
            <a:avLst>
              <a:gd name="adj1" fmla="val 10042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69273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279074" y="520471"/>
            <a:ext cx="7820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connaissance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qqn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Dans la cour du collège.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9745" y="1978751"/>
            <a:ext cx="79802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Moi, je m’appelle Marc. Et toi?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nom est Claude.... . Claude Duval.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as quel âge?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 13 ans et j’entre en 4</a:t>
            </a:r>
            <a:r>
              <a:rPr lang="fr-FR" sz="3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 aussi! Nous entrons dans la même classe.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Moi, j’aime les maths et la biologie. Et toi?</a:t>
            </a:r>
          </a:p>
          <a:p>
            <a:pPr marL="285750" indent="-285750">
              <a:buFontTx/>
              <a:buChar char="-"/>
            </a:pP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j’adore les vacances. C’est super!....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116" t="25852" r="71828" b="49527"/>
          <a:stretch/>
        </p:blipFill>
        <p:spPr>
          <a:xfrm>
            <a:off x="187038" y="1481176"/>
            <a:ext cx="1828800" cy="18010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4171" t="26880" r="11986" b="49527"/>
          <a:stretch/>
        </p:blipFill>
        <p:spPr>
          <a:xfrm>
            <a:off x="9947563" y="4807528"/>
            <a:ext cx="1801091" cy="17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-2" y="85759"/>
            <a:ext cx="9712037" cy="38901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490335"/>
            <a:ext cx="9712036" cy="3734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425795" y="814832"/>
            <a:ext cx="5626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Poser des questions...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102540">
            <a:off x="3230494" y="2317505"/>
            <a:ext cx="1078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Où?</a:t>
            </a:r>
            <a:endParaRPr lang="ru-RU" sz="3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13411">
            <a:off x="2384636" y="3875813"/>
            <a:ext cx="2369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0682286">
            <a:off x="7789885" y="2377061"/>
            <a:ext cx="1663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Que?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4354">
            <a:off x="7609860" y="4047403"/>
            <a:ext cx="2334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2B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qui?</a:t>
            </a:r>
            <a:endParaRPr lang="ru-RU" sz="3000" b="1" dirty="0">
              <a:solidFill>
                <a:srgbClr val="02BE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лако 1"/>
          <p:cNvSpPr/>
          <p:nvPr/>
        </p:nvSpPr>
        <p:spPr>
          <a:xfrm>
            <a:off x="4560942" y="2891080"/>
            <a:ext cx="3793243" cy="1477351"/>
          </a:xfrm>
          <a:prstGeom prst="cloud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Mots interrogatifs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rot="10800000">
            <a:off x="443344" y="1729731"/>
            <a:ext cx="4542994" cy="1327795"/>
          </a:xfrm>
          <a:prstGeom prst="curved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 rot="10800000">
            <a:off x="6968648" y="4177759"/>
            <a:ext cx="4542994" cy="1327795"/>
          </a:xfrm>
          <a:prstGeom prst="curvedConnector3">
            <a:avLst>
              <a:gd name="adj1" fmla="val 55346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10800000" flipV="1">
            <a:off x="8029617" y="1568982"/>
            <a:ext cx="3886158" cy="1407907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477342" y="4248946"/>
            <a:ext cx="4773110" cy="1488543"/>
          </a:xfrm>
          <a:prstGeom prst="curvedConnector3">
            <a:avLst>
              <a:gd name="adj1" fmla="val 55089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16200000" flipH="1">
            <a:off x="5595392" y="4524483"/>
            <a:ext cx="2516879" cy="2007158"/>
          </a:xfrm>
          <a:prstGeom prst="curvedConnector3">
            <a:avLst>
              <a:gd name="adj1" fmla="val 50000"/>
            </a:avLst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137429">
            <a:off x="5821916" y="4891384"/>
            <a:ext cx="2003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EB45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?</a:t>
            </a:r>
            <a:endParaRPr lang="ru-RU" sz="3000" b="1" dirty="0">
              <a:solidFill>
                <a:srgbClr val="EB4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102540">
            <a:off x="1277201" y="1480257"/>
            <a:ext cx="1656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D’où?</a:t>
            </a:r>
            <a:endParaRPr lang="ru-RU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528529">
            <a:off x="9094212" y="4891384"/>
            <a:ext cx="30734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Combien?</a:t>
            </a:r>
            <a:endParaRPr lang="ru-RU" sz="3000" b="1" dirty="0">
              <a:solidFill>
                <a:srgbClr val="F33D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0089603">
            <a:off x="8366489" y="1197161"/>
            <a:ext cx="30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7030A0"/>
                </a:solidFill>
              </a:rPr>
              <a:t>Qu’est ce que c’est?</a:t>
            </a:r>
            <a:endParaRPr lang="ru-RU" sz="30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456613">
            <a:off x="4691551" y="5317725"/>
            <a:ext cx="3596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Quelle?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20488732">
            <a:off x="-23721" y="4844937"/>
            <a:ext cx="29693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Pourquoi?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8" grpId="0"/>
      <p:bldP spid="19" grpId="0"/>
      <p:bldP spid="2" grpId="0" animBg="1"/>
      <p:bldP spid="37" grpId="0"/>
      <p:bldP spid="38" grpId="0"/>
      <p:bldP spid="39" grpId="0"/>
      <p:bldP spid="41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Poser 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questions </a:t>
            </a:r>
            <a:r>
              <a:rPr lang="fr-FR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Formel </a:t>
            </a: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inversion du sujet - verbe </a:t>
            </a: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intonation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820" y="1448740"/>
            <a:ext cx="21515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REGISTRE</a:t>
            </a:r>
            <a:endParaRPr lang="ru-RU" sz="30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778058" y="1332117"/>
            <a:ext cx="540327" cy="2072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78058" y="1725739"/>
            <a:ext cx="6440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778058" y="1884219"/>
            <a:ext cx="540327" cy="285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8897" t="57292" r="13584" b="10511"/>
          <a:stretch/>
        </p:blipFill>
        <p:spPr>
          <a:xfrm>
            <a:off x="212247" y="3183610"/>
            <a:ext cx="11822798" cy="34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4271" y="4692256"/>
            <a:ext cx="28632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Où vas-tu?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650100" y="1217190"/>
            <a:ext cx="489937" cy="897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157269" y="1256066"/>
            <a:ext cx="1058476" cy="17180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990725" y="2974161"/>
            <a:ext cx="6029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avec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un mot interrogatif</a:t>
            </a:r>
            <a:endParaRPr lang="ru-RU" sz="4000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438399" y="2738097"/>
            <a:ext cx="1" cy="852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754213" y="3658624"/>
            <a:ext cx="43423" cy="1033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838634" y="3756994"/>
            <a:ext cx="4203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Vas-tu à l’école?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91850" y="1959510"/>
            <a:ext cx="6056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</a:rPr>
              <a:t>s</a:t>
            </a:r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ans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un mot interrogatif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5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7795" y="1102982"/>
            <a:ext cx="20359" cy="655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8154" y="2299075"/>
            <a:ext cx="2" cy="690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4961" y="1745077"/>
            <a:ext cx="46330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Sans un mot interrogatif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892" y="2990385"/>
            <a:ext cx="114834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Inversion:Verbe-pronom </a:t>
            </a: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sujet+complément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Vas-tu 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à l’école? 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56767" y="4913096"/>
            <a:ext cx="6206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Intonation:       Tu vas à l’école?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191881" y="3544383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961578" y="5017072"/>
            <a:ext cx="433152" cy="3152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63199" y="4423307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52400" y="4052487"/>
            <a:ext cx="12092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Est-ce-que-pronom sujet+complément: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Est-ce-que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tu vas à l’école? </a:t>
            </a:r>
          </a:p>
        </p:txBody>
      </p:sp>
    </p:spTree>
    <p:extLst>
      <p:ext uri="{BB962C8B-B14F-4D97-AF65-F5344CB8AC3E}">
        <p14:creationId xmlns:p14="http://schemas.microsoft.com/office/powerpoint/2010/main" val="22599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0" y="49524"/>
            <a:ext cx="9712037" cy="2968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85630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957" y="346364"/>
            <a:ext cx="1819687" cy="26787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22072" y="5481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Interrogation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57795" y="1102982"/>
            <a:ext cx="20359" cy="655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78154" y="2299075"/>
            <a:ext cx="2" cy="690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4961" y="1745077"/>
            <a:ext cx="46170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Avec un mot interrogatif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1232" y="2990038"/>
            <a:ext cx="120949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Mot interrogatif + verbe-pronom sujet + complément: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Où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vas-tu? </a:t>
            </a:r>
            <a:endParaRPr lang="ru-RU" sz="30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81232" y="5481978"/>
            <a:ext cx="9587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Sujet + verbe + mot interrogatif:       Tu vas </a:t>
            </a:r>
            <a:r>
              <a:rPr lang="fr-FR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où</a:t>
            </a:r>
            <a:r>
              <a:rPr lang="fr-FR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? 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6191881" y="3544383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91881" y="4911469"/>
            <a:ext cx="0" cy="45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83587" y="3894685"/>
            <a:ext cx="12092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</a:rPr>
              <a:t>Mot interrogatif 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+ est-ce-que + pronom sujet + compl.: </a:t>
            </a:r>
          </a:p>
          <a:p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Où </a:t>
            </a:r>
            <a:r>
              <a:rPr lang="fr-FR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est-ce-que</a:t>
            </a:r>
            <a:r>
              <a:rPr lang="fr-FR" sz="3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tu vas? </a:t>
            </a:r>
          </a:p>
        </p:txBody>
      </p:sp>
    </p:spTree>
    <p:extLst>
      <p:ext uri="{BB962C8B-B14F-4D97-AF65-F5344CB8AC3E}">
        <p14:creationId xmlns:p14="http://schemas.microsoft.com/office/powerpoint/2010/main" val="6000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291</Words>
  <Application>Microsoft Office PowerPoint</Application>
  <PresentationFormat>Широкоэкранный</PresentationFormat>
  <Paragraphs>66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Шахиста</cp:lastModifiedBy>
  <cp:revision>169</cp:revision>
  <dcterms:created xsi:type="dcterms:W3CDTF">2020-04-14T20:23:07Z</dcterms:created>
  <dcterms:modified xsi:type="dcterms:W3CDTF">2020-09-08T05:53:09Z</dcterms:modified>
</cp:coreProperties>
</file>