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2" r:id="rId3"/>
    <p:sldId id="285" r:id="rId4"/>
    <p:sldId id="286" r:id="rId5"/>
    <p:sldId id="267" r:id="rId6"/>
    <p:sldId id="264" r:id="rId7"/>
    <p:sldId id="288" r:id="rId8"/>
    <p:sldId id="289" r:id="rId9"/>
    <p:sldId id="290" r:id="rId10"/>
    <p:sldId id="287" r:id="rId11"/>
    <p:sldId id="277" r:id="rId12"/>
    <p:sldId id="27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5B4"/>
    <a:srgbClr val="F33D68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733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057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073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43309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9157" y="2421222"/>
            <a:ext cx="6793862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 la rentrée.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000" y="2421221"/>
            <a:ext cx="445156" cy="187647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2" y="145675"/>
            <a:ext cx="140536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27554" y="449537"/>
            <a:ext cx="1276313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7-sinf</a:t>
            </a:r>
            <a:endParaRPr lang="ru-RU" sz="3200" b="1" spc="21" dirty="0" smtClean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830473" y="235427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Fransuz</a:t>
            </a:r>
            <a:r>
              <a:rPr lang="en-US" sz="6000" kern="0" spc="-519" dirty="0" smtClean="0">
                <a:solidFill>
                  <a:sysClr val="window" lastClr="FFFFFF"/>
                </a:solidFill>
              </a:rPr>
              <a:t>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tili</a:t>
            </a:r>
            <a:endParaRPr lang="en-US" sz="60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1030" name="Picture 6" descr="French Clipart Book 691 - Clipart1001 - Free Clipart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78" y="294539"/>
            <a:ext cx="1534680" cy="116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SALOM MAKTAB, XAYR BOG'CHAJ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509" y="2784765"/>
            <a:ext cx="5417127" cy="350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2708565" y="682505"/>
            <a:ext cx="6587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faire: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0600" t="35890" r="27746" b="33428"/>
          <a:stretch/>
        </p:blipFill>
        <p:spPr>
          <a:xfrm>
            <a:off x="60297" y="1381475"/>
            <a:ext cx="12131703" cy="36892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84325" y="2340199"/>
            <a:ext cx="19673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Quand?</a:t>
            </a:r>
            <a:endParaRPr lang="ru-RU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06344" y="2775851"/>
            <a:ext cx="29856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Combien de?</a:t>
            </a:r>
            <a:endParaRPr lang="ru-RU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802089" y="3218359"/>
            <a:ext cx="19673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Que?</a:t>
            </a:r>
            <a:endParaRPr lang="ru-RU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504215" y="3610104"/>
            <a:ext cx="22652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Pourquoi?</a:t>
            </a:r>
            <a:endParaRPr lang="ru-RU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452264" y="4045756"/>
            <a:ext cx="22063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Comment?</a:t>
            </a:r>
            <a:endParaRPr lang="ru-RU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857508" y="4477133"/>
            <a:ext cx="19119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Où?</a:t>
            </a:r>
            <a:endParaRPr lang="ru-RU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74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83976" y="1625954"/>
            <a:ext cx="9608170" cy="21073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Apprendre par coeur les mots interrogatifs en français.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Faire l’activité 1 à la page 12</a:t>
            </a:r>
            <a:endParaRPr lang="ru-RU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FEMMES ACTIVES ET FOYER - Union Nationale : Les devoirs à la maison... sans  s'énerver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085" y="2679606"/>
            <a:ext cx="3257550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122" name="Picture 2" descr="Презентация на тему: &quot;Aujourdhui le sujet de notre leçon est «Une journée  idéale». «Мій день»&quot;. Скачать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04"/>
          <a:stretch/>
        </p:blipFill>
        <p:spPr bwMode="auto">
          <a:xfrm>
            <a:off x="785941" y="124691"/>
            <a:ext cx="10477804" cy="666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9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90857" y="310352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251041" y="492167"/>
            <a:ext cx="4999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89685" y="478601"/>
            <a:ext cx="38132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146038" y="326154"/>
            <a:ext cx="653353" cy="758250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 rot="20173892">
            <a:off x="97175" y="1492901"/>
            <a:ext cx="30369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Vérifier votre devoir</a:t>
            </a:r>
            <a:endParaRPr lang="ru-RU" dirty="0">
              <a:solidFill>
                <a:srgbClr val="EB45B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20268685">
            <a:off x="147500" y="4089041"/>
            <a:ext cx="29483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Apprendre faire connaissance avec qqn </a:t>
            </a:r>
            <a:endParaRPr lang="ru-RU" sz="25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542397">
            <a:off x="8652977" y="4064735"/>
            <a:ext cx="34373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Réviser les mots interrogatifs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204966">
            <a:off x="8826932" y="1569845"/>
            <a:ext cx="314498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va parler de la rentrée</a:t>
            </a:r>
            <a:endParaRPr lang="ru-RU" sz="2500" dirty="0">
              <a:solidFill>
                <a:srgbClr val="0070C0"/>
              </a:solidFill>
            </a:endParaRPr>
          </a:p>
        </p:txBody>
      </p:sp>
      <p:pic>
        <p:nvPicPr>
          <p:cNvPr id="2054" name="Picture 6" descr="SALOM MAKTAB, XAYR BOG'CHAJ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318" y="1609661"/>
            <a:ext cx="2760223" cy="183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a vérité sur les notes à l'école : pourquoi elles sont biaisées | Parents  du 21ème sièc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565" y="1576172"/>
            <a:ext cx="2866875" cy="190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3d Man Sitting Beside Many Interrogation Marks. 3d Render. Stock Photo,  Picture And Royalty Free Image. Image 66268348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4" r="7356" b="5240"/>
          <a:stretch/>
        </p:blipFill>
        <p:spPr bwMode="auto">
          <a:xfrm>
            <a:off x="6279276" y="3802960"/>
            <a:ext cx="2454159" cy="212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he Awkward Conversation: How to Respond When Someone Tells You They're Not  Okay - Mental Health First Ai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260" y="3868318"/>
            <a:ext cx="3017484" cy="227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72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2708565" y="682505"/>
            <a:ext cx="6587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Vérifions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devoirs!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2623" y="1390392"/>
            <a:ext cx="52196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Faire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l’activité 2 à la page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999" t="22443" r="33283" b="12595"/>
          <a:stretch/>
        </p:blipFill>
        <p:spPr>
          <a:xfrm>
            <a:off x="1122218" y="1913612"/>
            <a:ext cx="7730837" cy="4752109"/>
          </a:xfrm>
          <a:prstGeom prst="rect">
            <a:avLst/>
          </a:prstGeom>
        </p:spPr>
      </p:pic>
      <p:cxnSp>
        <p:nvCxnSpPr>
          <p:cNvPr id="14" name="Скругленная соединительная линия 13"/>
          <p:cNvCxnSpPr/>
          <p:nvPr/>
        </p:nvCxnSpPr>
        <p:spPr>
          <a:xfrm>
            <a:off x="2708565" y="2715491"/>
            <a:ext cx="3293918" cy="914400"/>
          </a:xfrm>
          <a:prstGeom prst="curvedConnector3">
            <a:avLst/>
          </a:prstGeom>
          <a:ln w="38100">
            <a:solidFill>
              <a:srgbClr val="EB45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кругленная соединительная линия 18"/>
          <p:cNvCxnSpPr/>
          <p:nvPr/>
        </p:nvCxnSpPr>
        <p:spPr>
          <a:xfrm>
            <a:off x="3209059" y="3172691"/>
            <a:ext cx="2571751" cy="457200"/>
          </a:xfrm>
          <a:prstGeom prst="curvedConnector3">
            <a:avLst/>
          </a:prstGeom>
          <a:ln w="38100">
            <a:solidFill>
              <a:srgbClr val="EB45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кругленная соединительная линия 20"/>
          <p:cNvCxnSpPr/>
          <p:nvPr/>
        </p:nvCxnSpPr>
        <p:spPr>
          <a:xfrm>
            <a:off x="3948545" y="3629891"/>
            <a:ext cx="2053938" cy="969818"/>
          </a:xfrm>
          <a:prstGeom prst="curvedConnector3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Скругленная соединительная линия 21"/>
          <p:cNvCxnSpPr/>
          <p:nvPr/>
        </p:nvCxnSpPr>
        <p:spPr>
          <a:xfrm>
            <a:off x="2741471" y="4114800"/>
            <a:ext cx="3039339" cy="457200"/>
          </a:xfrm>
          <a:prstGeom prst="curvedConnector3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кругленная соединительная линия 23"/>
          <p:cNvCxnSpPr/>
          <p:nvPr/>
        </p:nvCxnSpPr>
        <p:spPr>
          <a:xfrm flipV="1">
            <a:off x="3209059" y="4087091"/>
            <a:ext cx="2679123" cy="491836"/>
          </a:xfrm>
          <a:prstGeom prst="curvedConnector3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Скругленная соединительная линия 25"/>
          <p:cNvCxnSpPr/>
          <p:nvPr/>
        </p:nvCxnSpPr>
        <p:spPr>
          <a:xfrm flipV="1">
            <a:off x="2921578" y="4131907"/>
            <a:ext cx="2966604" cy="931929"/>
          </a:xfrm>
          <a:prstGeom prst="curvedConnector3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Скругленная соединительная линия 27"/>
          <p:cNvCxnSpPr/>
          <p:nvPr/>
        </p:nvCxnSpPr>
        <p:spPr>
          <a:xfrm rot="5400000" flipH="1" flipV="1">
            <a:off x="5090943" y="4735265"/>
            <a:ext cx="849797" cy="742951"/>
          </a:xfrm>
          <a:prstGeom prst="curvedConnector3">
            <a:avLst>
              <a:gd name="adj1" fmla="val 25545"/>
            </a:avLst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Скругленная соединительная линия 29"/>
          <p:cNvCxnSpPr/>
          <p:nvPr/>
        </p:nvCxnSpPr>
        <p:spPr>
          <a:xfrm flipV="1">
            <a:off x="3948545" y="4644525"/>
            <a:ext cx="2053938" cy="1396057"/>
          </a:xfrm>
          <a:prstGeom prst="curvedConnector3">
            <a:avLst>
              <a:gd name="adj1" fmla="val 95194"/>
            </a:avLst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Скругленная соединительная линия 32"/>
          <p:cNvCxnSpPr/>
          <p:nvPr/>
        </p:nvCxnSpPr>
        <p:spPr>
          <a:xfrm flipV="1">
            <a:off x="2348346" y="4747152"/>
            <a:ext cx="3654137" cy="1721222"/>
          </a:xfrm>
          <a:prstGeom prst="curvedConnector3">
            <a:avLst>
              <a:gd name="adj1" fmla="val 100427"/>
            </a:avLst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512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69273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2279074" y="520471"/>
            <a:ext cx="78208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connaissance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avec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qqn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Dans la cour du collège.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19745" y="1978751"/>
            <a:ext cx="798021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  Moi, je m’appelle Marc. Et toi?</a:t>
            </a:r>
          </a:p>
          <a:p>
            <a:pPr marL="285750" indent="-285750">
              <a:buFontTx/>
              <a:buChar char="-"/>
            </a:pP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 nom est Claude.... . Claude Duval.</a:t>
            </a:r>
          </a:p>
          <a:p>
            <a:pPr marL="285750" indent="-285750">
              <a:buFontTx/>
              <a:buChar char="-"/>
            </a:pP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 as quel âge?</a:t>
            </a:r>
          </a:p>
          <a:p>
            <a:pPr marL="285750" indent="-285750">
              <a:buFontTx/>
              <a:buChar char="-"/>
            </a:pP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J’ai 13 ans et j’entre en 4</a:t>
            </a:r>
            <a:r>
              <a:rPr lang="fr-FR" sz="3000" b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ième</a:t>
            </a: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 aussi! Nous entrons dans la même classe.</a:t>
            </a:r>
          </a:p>
          <a:p>
            <a:pPr marL="285750" indent="-285750">
              <a:buFontTx/>
              <a:buChar char="-"/>
            </a:pP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Moi, j’aime les maths et la biologie. Et toi?</a:t>
            </a:r>
          </a:p>
          <a:p>
            <a:pPr marL="285750" indent="-285750">
              <a:buFontTx/>
              <a:buChar char="-"/>
            </a:pP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Oh, j’adore les vacances. C’est super!....</a:t>
            </a:r>
            <a:endParaRPr lang="ru-RU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116" t="25852" r="71828" b="49527"/>
          <a:stretch/>
        </p:blipFill>
        <p:spPr>
          <a:xfrm>
            <a:off x="187038" y="1481176"/>
            <a:ext cx="1828800" cy="18010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74171" t="26880" r="11986" b="49527"/>
          <a:stretch/>
        </p:blipFill>
        <p:spPr>
          <a:xfrm>
            <a:off x="9947563" y="4807528"/>
            <a:ext cx="1801091" cy="172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25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-2" y="85759"/>
            <a:ext cx="9712037" cy="3890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90335"/>
            <a:ext cx="9712036" cy="3734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3425795" y="814832"/>
            <a:ext cx="56268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Poser des questions...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102540">
            <a:off x="3230494" y="2317505"/>
            <a:ext cx="10789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Où?</a:t>
            </a:r>
            <a:endParaRPr lang="ru-RU" sz="30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20913411">
            <a:off x="2384636" y="3875813"/>
            <a:ext cx="23691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Comment?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20682286">
            <a:off x="7789885" y="2377061"/>
            <a:ext cx="16638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Que?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1084354">
            <a:off x="7609860" y="4047403"/>
            <a:ext cx="23344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 smtClean="0">
                <a:solidFill>
                  <a:srgbClr val="02BE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 qui?</a:t>
            </a:r>
            <a:endParaRPr lang="ru-RU" sz="3000" b="1" dirty="0">
              <a:solidFill>
                <a:srgbClr val="02BE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лако 1"/>
          <p:cNvSpPr/>
          <p:nvPr/>
        </p:nvSpPr>
        <p:spPr>
          <a:xfrm>
            <a:off x="4560942" y="2891080"/>
            <a:ext cx="3793243" cy="1477351"/>
          </a:xfrm>
          <a:prstGeom prst="cloud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Mots interrogatifs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Скругленная соединительная линия 6"/>
          <p:cNvCxnSpPr/>
          <p:nvPr/>
        </p:nvCxnSpPr>
        <p:spPr>
          <a:xfrm rot="10800000">
            <a:off x="443344" y="1729731"/>
            <a:ext cx="4542994" cy="1327795"/>
          </a:xfrm>
          <a:prstGeom prst="curvedConnector3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кругленная соединительная линия 19"/>
          <p:cNvCxnSpPr/>
          <p:nvPr/>
        </p:nvCxnSpPr>
        <p:spPr>
          <a:xfrm rot="10800000">
            <a:off x="6968648" y="4177759"/>
            <a:ext cx="4542994" cy="1327795"/>
          </a:xfrm>
          <a:prstGeom prst="curvedConnector3">
            <a:avLst>
              <a:gd name="adj1" fmla="val 55346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кругленная соединительная линия 22"/>
          <p:cNvCxnSpPr/>
          <p:nvPr/>
        </p:nvCxnSpPr>
        <p:spPr>
          <a:xfrm rot="10800000" flipV="1">
            <a:off x="8029617" y="1568982"/>
            <a:ext cx="3886158" cy="1407907"/>
          </a:xfrm>
          <a:prstGeom prst="curvedConnector3">
            <a:avLst>
              <a:gd name="adj1" fmla="val 50000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Скругленная соединительная линия 24"/>
          <p:cNvCxnSpPr/>
          <p:nvPr/>
        </p:nvCxnSpPr>
        <p:spPr>
          <a:xfrm rot="10800000" flipV="1">
            <a:off x="477342" y="4248946"/>
            <a:ext cx="4773110" cy="1488543"/>
          </a:xfrm>
          <a:prstGeom prst="curvedConnector3">
            <a:avLst>
              <a:gd name="adj1" fmla="val 55089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Скругленная соединительная линия 26"/>
          <p:cNvCxnSpPr/>
          <p:nvPr/>
        </p:nvCxnSpPr>
        <p:spPr>
          <a:xfrm rot="16200000" flipH="1">
            <a:off x="5595392" y="4524483"/>
            <a:ext cx="2516879" cy="2007158"/>
          </a:xfrm>
          <a:prstGeom prst="curvedConnector3">
            <a:avLst>
              <a:gd name="adj1" fmla="val 50000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 rot="2137429">
            <a:off x="5821916" y="4891384"/>
            <a:ext cx="20033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 ?</a:t>
            </a:r>
            <a:endParaRPr lang="ru-RU" sz="3000" b="1" dirty="0">
              <a:solidFill>
                <a:srgbClr val="EB45B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 rot="1102540">
            <a:off x="1277201" y="1480257"/>
            <a:ext cx="16566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D’où?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 rot="528529">
            <a:off x="9094212" y="4891384"/>
            <a:ext cx="30734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Combien?</a:t>
            </a:r>
            <a:endParaRPr lang="ru-RU" sz="30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20089603">
            <a:off x="8366489" y="1197161"/>
            <a:ext cx="3090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 smtClean="0">
                <a:solidFill>
                  <a:srgbClr val="7030A0"/>
                </a:solidFill>
              </a:rPr>
              <a:t>Qu’est ce que c’est?</a:t>
            </a:r>
            <a:endParaRPr lang="ru-RU" sz="3000" b="1" dirty="0">
              <a:solidFill>
                <a:srgbClr val="7030A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456613">
            <a:off x="4691551" y="5317725"/>
            <a:ext cx="35964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Quelle?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 rot="20488732">
            <a:off x="-23721" y="4844937"/>
            <a:ext cx="29693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Pourquoi?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22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8" grpId="0"/>
      <p:bldP spid="19" grpId="0"/>
      <p:bldP spid="2" grpId="0" animBg="1"/>
      <p:bldP spid="37" grpId="0"/>
      <p:bldP spid="38" grpId="0"/>
      <p:bldP spid="39" grpId="0"/>
      <p:bldP spid="41" grpId="0"/>
      <p:bldP spid="42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2957" y="346364"/>
            <a:ext cx="1819687" cy="26787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22072" y="548180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Poser 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questions 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Formel 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fr-FR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inversion du sujet - verbe </a:t>
            </a:r>
            <a:endParaRPr lang="fr-FR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: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est-ce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Familier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intonation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2820" y="1448740"/>
            <a:ext cx="215155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000" b="1" dirty="0">
                <a:solidFill>
                  <a:srgbClr val="0070C0"/>
                </a:solidFill>
                <a:latin typeface="Arial" panose="020B0604020202020204" pitchFamily="34" charset="0"/>
              </a:rPr>
              <a:t>REGISTRE</a:t>
            </a:r>
            <a:endParaRPr lang="ru-RU" sz="3000" dirty="0">
              <a:solidFill>
                <a:srgbClr val="0070C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2778058" y="1332117"/>
            <a:ext cx="540327" cy="20728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778058" y="1725739"/>
            <a:ext cx="64401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778058" y="1884219"/>
            <a:ext cx="540327" cy="28592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/>
          <a:srcRect l="8897" t="57292" r="13584" b="10511"/>
          <a:stretch/>
        </p:blipFill>
        <p:spPr>
          <a:xfrm>
            <a:off x="212247" y="3183610"/>
            <a:ext cx="11822798" cy="342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09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957" y="346364"/>
            <a:ext cx="1819687" cy="26787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22072" y="54818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Interrogation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4271" y="4692256"/>
            <a:ext cx="28632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Où vas-tu?</a:t>
            </a:r>
            <a:endParaRPr lang="ru-RU" sz="4000" dirty="0">
              <a:solidFill>
                <a:srgbClr val="0070C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4650100" y="1217190"/>
            <a:ext cx="489937" cy="89792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157269" y="1256066"/>
            <a:ext cx="1058476" cy="171809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5990725" y="2974161"/>
            <a:ext cx="60292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avec</a:t>
            </a:r>
            <a:r>
              <a:rPr lang="fr-FR" sz="4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un mot interrogatif</a:t>
            </a:r>
            <a:endParaRPr lang="ru-RU" sz="4000" dirty="0">
              <a:solidFill>
                <a:srgbClr val="0070C0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2438399" y="2738097"/>
            <a:ext cx="1" cy="8525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8754213" y="3658624"/>
            <a:ext cx="43423" cy="103363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838634" y="3756994"/>
            <a:ext cx="42039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Vas-tu à l’école?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-91850" y="1959510"/>
            <a:ext cx="60564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</a:rPr>
              <a:t>s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ans</a:t>
            </a:r>
            <a:r>
              <a:rPr lang="fr-FR" sz="4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un mot interrogatif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55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957" y="346364"/>
            <a:ext cx="1819687" cy="26787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22072" y="54818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Interrogation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157795" y="1102982"/>
            <a:ext cx="20359" cy="65586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6178154" y="2299075"/>
            <a:ext cx="2" cy="6909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3954961" y="1745077"/>
            <a:ext cx="463300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Sans un mot interrogatif</a:t>
            </a:r>
            <a:endParaRPr lang="ru-RU" sz="3000" dirty="0">
              <a:solidFill>
                <a:srgbClr val="0070C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81892" y="2990385"/>
            <a:ext cx="1148346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Inversion:Verbe-pronom </a:t>
            </a:r>
            <a:r>
              <a:rPr lang="fr-FR" sz="3000" b="1" dirty="0">
                <a:solidFill>
                  <a:srgbClr val="0070C0"/>
                </a:solidFill>
                <a:latin typeface="Arial" panose="020B0604020202020204" pitchFamily="34" charset="0"/>
              </a:rPr>
              <a:t>sujet+complément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 </a:t>
            </a: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Vas-tu 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à l’école? </a:t>
            </a:r>
            <a:endParaRPr lang="ru-RU" sz="3000" dirty="0">
              <a:solidFill>
                <a:srgbClr val="0070C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856767" y="4913096"/>
            <a:ext cx="62061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Intonation:       Tu vas à l’école? 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6191881" y="3544383"/>
            <a:ext cx="0" cy="4525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5961578" y="5017072"/>
            <a:ext cx="433152" cy="315268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6163199" y="4423307"/>
            <a:ext cx="0" cy="4525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152400" y="4052487"/>
            <a:ext cx="120926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Est-ce-que-pronom sujet+complément: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Est-ce-que</a:t>
            </a:r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tu vas à l’école? </a:t>
            </a:r>
          </a:p>
        </p:txBody>
      </p:sp>
    </p:spTree>
    <p:extLst>
      <p:ext uri="{BB962C8B-B14F-4D97-AF65-F5344CB8AC3E}">
        <p14:creationId xmlns:p14="http://schemas.microsoft.com/office/powerpoint/2010/main" val="225997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957" y="346364"/>
            <a:ext cx="1819687" cy="26787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22072" y="54818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Interrogation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157795" y="1102982"/>
            <a:ext cx="20359" cy="65586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6178154" y="2299075"/>
            <a:ext cx="2" cy="6909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3954961" y="1745077"/>
            <a:ext cx="461709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Avec un mot interrogatif</a:t>
            </a:r>
            <a:endParaRPr lang="ru-RU" sz="3000" dirty="0">
              <a:solidFill>
                <a:srgbClr val="0070C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81232" y="2990038"/>
            <a:ext cx="1209497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Mot interrogatif + verbe-pronom sujet + complément: </a:t>
            </a: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Où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vas-tu? </a:t>
            </a:r>
            <a:endParaRPr lang="ru-RU" sz="3000" dirty="0">
              <a:solidFill>
                <a:srgbClr val="0070C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81232" y="5481978"/>
            <a:ext cx="95877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Sujet + verbe + mot interrogatif:       Tu vas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où</a:t>
            </a:r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? 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6191881" y="3544383"/>
            <a:ext cx="0" cy="4525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6191881" y="4911469"/>
            <a:ext cx="0" cy="4525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83587" y="3894685"/>
            <a:ext cx="120926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000" b="1" dirty="0">
                <a:solidFill>
                  <a:srgbClr val="0070C0"/>
                </a:solidFill>
                <a:latin typeface="Arial" panose="020B0604020202020204" pitchFamily="34" charset="0"/>
              </a:rPr>
              <a:t>Mot interrogatif 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+ est-ce-que + pronom sujet + compl.: </a:t>
            </a:r>
          </a:p>
          <a:p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Où </a:t>
            </a:r>
            <a:r>
              <a:rPr lang="fr-FR" sz="3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est-ce-que</a:t>
            </a:r>
            <a:r>
              <a:rPr lang="fr-FR" sz="3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tu vas? </a:t>
            </a:r>
          </a:p>
        </p:txBody>
      </p:sp>
    </p:spTree>
    <p:extLst>
      <p:ext uri="{BB962C8B-B14F-4D97-AF65-F5344CB8AC3E}">
        <p14:creationId xmlns:p14="http://schemas.microsoft.com/office/powerpoint/2010/main" val="60008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0" grpId="0"/>
      <p:bldP spid="31" grpId="0"/>
      <p:bldP spid="2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3382</TotalTime>
  <Words>291</Words>
  <Application>Microsoft Office PowerPoint</Application>
  <PresentationFormat>Широкоэкранный</PresentationFormat>
  <Paragraphs>66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XTB</dc:creator>
  <cp:lastModifiedBy>Шахиста</cp:lastModifiedBy>
  <cp:revision>169</cp:revision>
  <dcterms:created xsi:type="dcterms:W3CDTF">2020-04-14T20:23:07Z</dcterms:created>
  <dcterms:modified xsi:type="dcterms:W3CDTF">2020-09-08T05:53:09Z</dcterms:modified>
</cp:coreProperties>
</file>