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284" r:id="rId4"/>
    <p:sldId id="301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2" r:id="rId16"/>
    <p:sldId id="303" r:id="rId17"/>
    <p:sldId id="305" r:id="rId18"/>
    <p:sldId id="306" r:id="rId19"/>
    <p:sldId id="304" r:id="rId20"/>
    <p:sldId id="277" r:id="rId21"/>
    <p:sldId id="27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03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577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711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4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47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14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993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380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084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176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379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6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43309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81056" y="2359947"/>
            <a:ext cx="6793862" cy="279980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en-US" sz="60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6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France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35900" y="2421222"/>
            <a:ext cx="445156" cy="267725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2" y="145675"/>
            <a:ext cx="140536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405367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27554" y="449537"/>
            <a:ext cx="1276313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7-sinf</a:t>
            </a:r>
            <a:endParaRPr lang="ru-RU" sz="3200" b="1" spc="21" dirty="0" smtClean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830473" y="235427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</a:t>
            </a:r>
            <a:r>
              <a:rPr lang="en-US" sz="6000" kern="0" spc="-519" dirty="0" err="1" smtClean="0">
                <a:solidFill>
                  <a:sysClr val="window" lastClr="FFFFFF"/>
                </a:solidFill>
              </a:rPr>
              <a:t>Fransuz</a:t>
            </a:r>
            <a:r>
              <a:rPr lang="en-US" sz="6000" kern="0" spc="-519" dirty="0" smtClean="0">
                <a:solidFill>
                  <a:sysClr val="window" lastClr="FFFFFF"/>
                </a:solidFill>
              </a:rPr>
              <a:t> </a:t>
            </a:r>
            <a:r>
              <a:rPr lang="en-US" sz="6000" kern="0" spc="-519" dirty="0" err="1" smtClean="0">
                <a:solidFill>
                  <a:sysClr val="window" lastClr="FFFFFF"/>
                </a:solidFill>
              </a:rPr>
              <a:t>tili</a:t>
            </a:r>
            <a:endParaRPr lang="en-US" sz="6000" kern="0" spc="11" dirty="0">
              <a:solidFill>
                <a:sysClr val="window" lastClr="FFFFFF"/>
              </a:solidFill>
            </a:endParaRPr>
          </a:p>
        </p:txBody>
      </p:sp>
      <p:pic>
        <p:nvPicPr>
          <p:cNvPr id="1030" name="Picture 6" descr="French Clipart Book 691 - Clipart1001 - Free Clipar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8" y="294539"/>
            <a:ext cx="1534680" cy="116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et été, plus d'un Français sur deux prend ses vacances en France 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39" y="1809376"/>
            <a:ext cx="6385156" cy="50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4" name="Picture 16" descr="Ski nautique – Téléski Nautique du Barcaré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00" y="845057"/>
            <a:ext cx="6707065" cy="59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12617" y="969697"/>
            <a:ext cx="4350327" cy="372313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...du ski nautique.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5" name="Picture 8" descr="Vacances au Centre-du-Québec: 3 activités plein air pour la famille | Vifa  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90" y="935493"/>
            <a:ext cx="7546444" cy="574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93963" y="1038970"/>
            <a:ext cx="4350327" cy="372313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...du vélo.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7" name="Picture 12" descr="Les campings avec les meilleures animations pour enf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35" y="1017839"/>
            <a:ext cx="7492551" cy="56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4308" y="1177516"/>
            <a:ext cx="4350327" cy="433868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...de la plongée sous-marine.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7170" name="Picture 2" descr="Le Pin Sec Surf Camp | France | Surfinn.travel - Surfinn Surf Camps, Surf  holidays, Surf Houses, Surf Scho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3673"/>
            <a:ext cx="7415357" cy="56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21673" y="983673"/>
            <a:ext cx="4350327" cy="372313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...du surf.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8" name="Picture 4" descr="Vacances en Normandie : Le plein d'activités estivales pour les enfants et  les ados, à Rouen | 76ac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55" y="914400"/>
            <a:ext cx="7291465" cy="573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35528" y="914400"/>
            <a:ext cx="4350327" cy="372313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...du canoe kayak.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1266" name="Picture 2" descr="L'alpinisme, un art jeune en quête d'une reconnaissance mondiale | Le Devo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9" y="942975"/>
            <a:ext cx="7710389" cy="577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35528" y="942975"/>
            <a:ext cx="3948546" cy="372313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...de l’alpinisme.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5" name="Picture 6" descr="Bibliothèques de la Ville de Paris - Faites le plein d'activités en plein  air pour les vaca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63" y="928254"/>
            <a:ext cx="7704287" cy="573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07816" y="928254"/>
            <a:ext cx="4100947" cy="372313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...de l’escalade.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828" t="14679" r="26148" b="17518"/>
          <a:stretch/>
        </p:blipFill>
        <p:spPr>
          <a:xfrm>
            <a:off x="4600405" y="942108"/>
            <a:ext cx="7051267" cy="5597237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07816" y="928254"/>
            <a:ext cx="4100947" cy="3107579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les écoliers français ne sont pas en vacances en même temps</a:t>
            </a: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5541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07816" y="928254"/>
            <a:ext cx="4100947" cy="249202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présent, en France il y a 3 zones de vacances:A,B,C.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87" t="8618" r="42972" b="17329"/>
          <a:stretch/>
        </p:blipFill>
        <p:spPr>
          <a:xfrm>
            <a:off x="4856018" y="1025236"/>
            <a:ext cx="6927273" cy="54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4344" name="Picture 8" descr="Vacances scolaires 2018-2019 en Occitanie : votre calendrier à imprimer -  ladepeche.f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3098" r="1882" b="6708"/>
          <a:stretch/>
        </p:blipFill>
        <p:spPr bwMode="auto">
          <a:xfrm>
            <a:off x="715788" y="814477"/>
            <a:ext cx="10989145" cy="58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5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790857" y="310352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251041" y="492167"/>
            <a:ext cx="4999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89685" y="478601"/>
            <a:ext cx="3813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on va...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146038" y="326154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 rot="20173892">
            <a:off x="97175" y="1492901"/>
            <a:ext cx="3036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30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érifier votre devoir</a:t>
            </a:r>
            <a:endParaRPr lang="ru-RU" dirty="0">
              <a:solidFill>
                <a:srgbClr val="EB45B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268685">
            <a:off x="147500" y="4089041"/>
            <a:ext cx="294831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pprendre le lexique des activités</a:t>
            </a:r>
            <a:endParaRPr lang="ru-RU" sz="25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542397">
            <a:off x="8652977" y="4064735"/>
            <a:ext cx="34373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2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egerder un fragment d’une vidéo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204966">
            <a:off x="8767109" y="1463943"/>
            <a:ext cx="314498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parler de vos </a:t>
            </a:r>
            <a:r>
              <a:rPr lang="fr-FR" sz="2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 en France</a:t>
            </a:r>
            <a:endParaRPr lang="ru-RU" sz="25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La vérité sur les notes à l'école : pourquoi elles sont biaisées | Parents  du 21ème siè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65" y="1576172"/>
            <a:ext cx="2866875" cy="19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d Man Sitting Beside Many Interrogation Marks. 3d Render. Stock Photo,  Picture And Royalty Free Image. Image 66268348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r="7356" b="5240"/>
          <a:stretch/>
        </p:blipFill>
        <p:spPr bwMode="auto">
          <a:xfrm>
            <a:off x="6279276" y="3802960"/>
            <a:ext cx="2454159" cy="212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Awkward Conversation: How to Respond When Someone Tells You They're Not  Okay - Mental Health First A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60" y="3868318"/>
            <a:ext cx="3017484" cy="22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Урок 1. parlons des vacances - Французский язык - 4 класс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9" r="22296"/>
          <a:stretch/>
        </p:blipFill>
        <p:spPr bwMode="auto">
          <a:xfrm>
            <a:off x="6325838" y="1397803"/>
            <a:ext cx="2322873" cy="210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5151" y="245312"/>
            <a:ext cx="11902073" cy="13993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85151" y="1753869"/>
            <a:ext cx="11902073" cy="141480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Faire l’activité 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à la page 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endParaRPr lang="fr-FR" sz="4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2.Où voudriez-vous passer vos vacances?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FEMMES ACTIVES ET FOYER - Union Nationale : Les devoirs à la maison... sans  s'énerv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86" y="3168677"/>
            <a:ext cx="2857401" cy="34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Презентация на тему: &quot;Aujourdhui le sujet de notre leçon est «Une journée  idéale». «Мій день»&quot;. Скачать бесплатно и без регистрации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4"/>
          <a:stretch/>
        </p:blipFill>
        <p:spPr bwMode="auto">
          <a:xfrm>
            <a:off x="785941" y="124691"/>
            <a:ext cx="10477804" cy="66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2708565" y="682505"/>
            <a:ext cx="658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Vérifions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devoirs!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832" y="1210212"/>
            <a:ext cx="5166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Faire l’activité 4 à la page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020994"/>
              </p:ext>
            </p:extLst>
          </p:nvPr>
        </p:nvGraphicFramePr>
        <p:xfrm>
          <a:off x="531813" y="2148251"/>
          <a:ext cx="11541124" cy="4524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281">
                  <a:extLst>
                    <a:ext uri="{9D8B030D-6E8A-4147-A177-3AD203B41FA5}">
                      <a16:colId xmlns:a16="http://schemas.microsoft.com/office/drawing/2014/main" val="1604798838"/>
                    </a:ext>
                  </a:extLst>
                </a:gridCol>
                <a:gridCol w="2885281">
                  <a:extLst>
                    <a:ext uri="{9D8B030D-6E8A-4147-A177-3AD203B41FA5}">
                      <a16:colId xmlns:a16="http://schemas.microsoft.com/office/drawing/2014/main" val="3037282788"/>
                    </a:ext>
                  </a:extLst>
                </a:gridCol>
                <a:gridCol w="2885281">
                  <a:extLst>
                    <a:ext uri="{9D8B030D-6E8A-4147-A177-3AD203B41FA5}">
                      <a16:colId xmlns:a16="http://schemas.microsoft.com/office/drawing/2014/main" val="3942539098"/>
                    </a:ext>
                  </a:extLst>
                </a:gridCol>
                <a:gridCol w="2885281">
                  <a:extLst>
                    <a:ext uri="{9D8B030D-6E8A-4147-A177-3AD203B41FA5}">
                      <a16:colId xmlns:a16="http://schemas.microsoft.com/office/drawing/2014/main" val="3811873299"/>
                    </a:ext>
                  </a:extLst>
                </a:gridCol>
              </a:tblGrid>
              <a:tr h="565502"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Infinitif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Participe passé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Infinitif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Participe passé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615640"/>
                  </a:ext>
                </a:extLst>
              </a:tr>
              <a:tr h="565502"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Rencontrer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rencontré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rentrer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rentré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376377"/>
                  </a:ext>
                </a:extLst>
              </a:tr>
              <a:tr h="565502"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réussir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réussi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descendre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descendu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550451"/>
                  </a:ext>
                </a:extLst>
              </a:tr>
              <a:tr h="565502"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Avoir 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sortir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sorti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004667"/>
                  </a:ext>
                </a:extLst>
              </a:tr>
              <a:tr h="565502"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être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été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partir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270422"/>
                  </a:ext>
                </a:extLst>
              </a:tr>
              <a:tr h="565502"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Faire 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fait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naître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né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362413"/>
                  </a:ext>
                </a:extLst>
              </a:tr>
              <a:tr h="565502"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voir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mourir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819924"/>
                  </a:ext>
                </a:extLst>
              </a:tr>
              <a:tr h="565502"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écrire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écrit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tomber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tombé</a:t>
                      </a:r>
                      <a:endParaRPr lang="ru-RU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866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9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2708565" y="682505"/>
            <a:ext cx="658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Vérifions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devoirs!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assé compo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6"/>
          <a:stretch/>
        </p:blipFill>
        <p:spPr bwMode="auto">
          <a:xfrm>
            <a:off x="495071" y="1514475"/>
            <a:ext cx="11002490" cy="522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828799" y="814478"/>
            <a:ext cx="8617528" cy="64536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sont les vacances de...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3" name="LES_VACANCES_DU_PETIT_NICOLAS_-_Teaser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790" y="1459845"/>
            <a:ext cx="9761412" cy="53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1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828799" y="814478"/>
            <a:ext cx="8617528" cy="64536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passe les vacances... 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282545" y="788211"/>
            <a:ext cx="1427017" cy="64536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Où?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472" y="1310559"/>
            <a:ext cx="49252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 géographique:</a:t>
            </a:r>
          </a:p>
          <a:p>
            <a:r>
              <a:rPr lang="fr-F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 de </a:t>
            </a:r>
          </a:p>
          <a:p>
            <a:r>
              <a:rPr 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l’est de </a:t>
            </a:r>
          </a:p>
          <a:p>
            <a:r>
              <a:rPr lang="fr-F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l’ouest de</a:t>
            </a:r>
          </a:p>
          <a:p>
            <a:r>
              <a:rPr lang="fr-F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 de</a:t>
            </a:r>
          </a:p>
          <a:p>
            <a:r>
              <a:rPr lang="fr-F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</a:p>
          <a:p>
            <a:r>
              <a:rPr lang="fr-F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Asie</a:t>
            </a:r>
          </a:p>
          <a:p>
            <a:r>
              <a:rPr lang="fr-F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Italie</a:t>
            </a:r>
          </a:p>
          <a:p>
            <a:r>
              <a:rPr lang="fr-F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Londres</a:t>
            </a:r>
          </a:p>
          <a:p>
            <a:endParaRPr lang="fr-FR" sz="3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ttp://www.fmcagro.fr/images/elements/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63" y="1310559"/>
            <a:ext cx="5838375" cy="57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479964" y="1824597"/>
            <a:ext cx="6248399" cy="28129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479964" y="3579973"/>
            <a:ext cx="7093527" cy="30858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479964" y="2608348"/>
            <a:ext cx="8229598" cy="146488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608118" y="3113579"/>
            <a:ext cx="4910822" cy="149519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TextBox 4"/>
          <p:cNvSpPr txBox="1"/>
          <p:nvPr/>
        </p:nvSpPr>
        <p:spPr>
          <a:xfrm>
            <a:off x="3946813" y="1166026"/>
            <a:ext cx="47676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bord de la mer</a:t>
            </a:r>
          </a:p>
          <a:p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À la plage</a:t>
            </a:r>
          </a:p>
          <a:p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À la montagne</a:t>
            </a:r>
          </a:p>
          <a:p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la campagne</a:t>
            </a:r>
          </a:p>
          <a:p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ville</a:t>
            </a:r>
          </a:p>
          <a:p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centre de la ville</a:t>
            </a:r>
          </a:p>
        </p:txBody>
      </p:sp>
      <p:pic>
        <p:nvPicPr>
          <p:cNvPr id="4098" name="Picture 2" descr="Au Bord De La Mer by Fleur-de-Noel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08" y="850098"/>
            <a:ext cx="3371967" cy="195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 Berlugan à la Plage, Болье-сюр-Мер - фото ресторана - Tripadvis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5" y="801284"/>
            <a:ext cx="3478077" cy="195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'été à la montagne : vous ne risquez pas de vous ennuyer | L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5" y="2871362"/>
            <a:ext cx="3478077" cy="188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ous avez choisi de partir vivre à la campagne? Ex-citadins, racontez-nous  votre nouvelle v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08" y="2871362"/>
            <a:ext cx="3371967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ivre en ville | Maison du développement durab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64" y="4758034"/>
            <a:ext cx="2975552" cy="1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8012025" y="1294190"/>
            <a:ext cx="605502" cy="25407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714612" y="3200400"/>
            <a:ext cx="823885" cy="19396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3777267" y="1858119"/>
            <a:ext cx="605502" cy="1205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5" idx="1"/>
          </p:cNvCxnSpPr>
          <p:nvPr/>
        </p:nvCxnSpPr>
        <p:spPr>
          <a:xfrm flipH="1">
            <a:off x="3946813" y="2574420"/>
            <a:ext cx="574501" cy="29976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016044" y="4398456"/>
            <a:ext cx="1" cy="45032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5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5122" name="Picture 2" descr="5 activités de plein-air à faire en famille pendant vos vacances en cam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46" y="911459"/>
            <a:ext cx="7958392" cy="58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49381" y="790333"/>
            <a:ext cx="3020292" cy="433868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...de la randonnée.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81108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6146" name="Picture 2" descr="La Foire de la voile sera de retour au Palais des congrès en novembre 2019  - Québec Yach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0167"/>
            <a:ext cx="7727662" cy="57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201891" y="997406"/>
            <a:ext cx="3699164" cy="433868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...de la planche à voile.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3601</TotalTime>
  <Words>269</Words>
  <Application>Microsoft Office PowerPoint</Application>
  <PresentationFormat>Широкоэкранный</PresentationFormat>
  <Paragraphs>134</Paragraphs>
  <Slides>21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XTB</dc:creator>
  <cp:lastModifiedBy>Шахиста</cp:lastModifiedBy>
  <cp:revision>188</cp:revision>
  <dcterms:created xsi:type="dcterms:W3CDTF">2020-04-14T20:23:07Z</dcterms:created>
  <dcterms:modified xsi:type="dcterms:W3CDTF">2020-09-08T22:53:20Z</dcterms:modified>
</cp:coreProperties>
</file>