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284" r:id="rId4"/>
    <p:sldId id="301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2" r:id="rId16"/>
    <p:sldId id="303" r:id="rId17"/>
    <p:sldId id="305" r:id="rId18"/>
    <p:sldId id="306" r:id="rId19"/>
    <p:sldId id="304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003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577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711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41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47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4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993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380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084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176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379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966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1056" y="2359947"/>
            <a:ext cx="6793862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France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5900" y="2421222"/>
            <a:ext cx="445156" cy="26772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7554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7-sinf</a:t>
            </a:r>
            <a:endParaRPr lang="ru-RU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30" name="Picture 6" descr="French Clipart Book 691 - Clipart1001 - Free Clip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" y="294539"/>
            <a:ext cx="1534680" cy="11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et été, plus d'un Français sur deux prend ses vacances en France 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139" y="1809376"/>
            <a:ext cx="6385156" cy="500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4" name="Picture 16" descr="Ski nautique – Téléski Nautique du Barcaré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100" y="845057"/>
            <a:ext cx="6707065" cy="595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12617" y="969697"/>
            <a:ext cx="4350327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...du ski nautique.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9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" name="Picture 8" descr="Vacances au Centre-du-Québec: 3 activités plein air pour la famille | Vifa  Magaz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90" y="935493"/>
            <a:ext cx="7546444" cy="574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3963" y="1038970"/>
            <a:ext cx="4350327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...du vélo.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9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7" name="Picture 12" descr="Les campings avec les meilleures animations pour enfa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635" y="1017839"/>
            <a:ext cx="7492551" cy="560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08" y="1177516"/>
            <a:ext cx="4350327" cy="433868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...de la plongée sous-marine.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9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7170" name="Picture 2" descr="Le Pin Sec Surf Camp | France | Surfinn.travel - Surfinn Surf Camps, Surf  holidays, Surf Houses, Surf Schoo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83673"/>
            <a:ext cx="7415357" cy="5652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21673" y="983673"/>
            <a:ext cx="4350327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...du surf.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9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8" name="Picture 4" descr="Vacances en Normandie : Le plein d'activités estivales pour les enfants et  les ados, à Rouen | 76act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55" y="914400"/>
            <a:ext cx="7291465" cy="573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5528" y="914400"/>
            <a:ext cx="4350327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...du canoe kayak.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98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266" name="Picture 2" descr="L'alpinisme, un art jeune en quête d'une reconnaissance mondiale | Le Devo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09" y="942975"/>
            <a:ext cx="7710389" cy="577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5528" y="942975"/>
            <a:ext cx="3948546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...de l’alpinisme.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68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" name="Picture 6" descr="Bibliothèques de la Ville de Paris - Faites le plein d'activités en plein  air pour les vacanc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763" y="928254"/>
            <a:ext cx="7704287" cy="573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7816" y="928254"/>
            <a:ext cx="4100947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...de l’escalade.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9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828" t="14679" r="26148" b="17518"/>
          <a:stretch/>
        </p:blipFill>
        <p:spPr>
          <a:xfrm>
            <a:off x="4600405" y="942108"/>
            <a:ext cx="7051267" cy="5597237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7816" y="928254"/>
            <a:ext cx="4100947" cy="310757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 les écoliers français ne sont pas en vacances en même temps</a:t>
            </a: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val="55412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7816" y="928254"/>
            <a:ext cx="4100947" cy="249202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présent, en France il y a 3 zones de vacances:A,B,C.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787" t="8618" r="42972" b="17329"/>
          <a:stretch/>
        </p:blipFill>
        <p:spPr>
          <a:xfrm>
            <a:off x="4856018" y="1025236"/>
            <a:ext cx="6927273" cy="541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6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4344" name="Picture 8" descr="Vacances scolaires 2018-2019 en Occitanie : votre calendrier à imprimer -  ladepeche.f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3098" r="1882" b="6708"/>
          <a:stretch/>
        </p:blipFill>
        <p:spPr bwMode="auto">
          <a:xfrm>
            <a:off x="715788" y="814477"/>
            <a:ext cx="10989145" cy="584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5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90857" y="310352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251041" y="492167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89685" y="478601"/>
            <a:ext cx="381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on va...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8" y="326154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 rot="20173892">
            <a:off x="97175" y="1492901"/>
            <a:ext cx="3036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0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érifier votre devoir</a:t>
            </a:r>
            <a:endParaRPr lang="ru-RU" dirty="0">
              <a:solidFill>
                <a:srgbClr val="EB45B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20268685">
            <a:off x="147500" y="4089041"/>
            <a:ext cx="29483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pprendre le lexique des activités</a:t>
            </a:r>
            <a:endParaRPr lang="ru-RU" sz="25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542397">
            <a:off x="8652977" y="4064735"/>
            <a:ext cx="34373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25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egerder un fragment d’une vidéo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204966">
            <a:off x="8767109" y="1463943"/>
            <a:ext cx="314498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parler de vos </a:t>
            </a:r>
            <a:r>
              <a:rPr lang="fr-FR" sz="2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vacances en France</a:t>
            </a:r>
            <a:endParaRPr lang="ru-RU" sz="25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La vérité sur les notes à l'école : pourquoi elles sont biaisées | Parents  du 21ème sièc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565" y="1576172"/>
            <a:ext cx="2866875" cy="190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3d Man Sitting Beside Many Interrogation Marks. 3d Render. Stock Photo,  Picture And Royalty Free Image. Image 66268348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" r="7356" b="5240"/>
          <a:stretch/>
        </p:blipFill>
        <p:spPr bwMode="auto">
          <a:xfrm>
            <a:off x="6279276" y="3802960"/>
            <a:ext cx="2454159" cy="212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he Awkward Conversation: How to Respond When Someone Tells You They're Not  Okay - Mental Health First Ai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260" y="3868318"/>
            <a:ext cx="3017484" cy="227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Урок 1. parlons des vacances - Французский язык - 4 класс ..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9" r="22296"/>
          <a:stretch/>
        </p:blipFill>
        <p:spPr bwMode="auto">
          <a:xfrm>
            <a:off x="6325838" y="1397803"/>
            <a:ext cx="2322873" cy="210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5151" y="1753869"/>
            <a:ext cx="11902073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Faire l’activité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endParaRPr lang="fr-FR" sz="4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2.Où voudriez-vous passer vos vacances?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486" y="3168677"/>
            <a:ext cx="2857401" cy="349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Презентация на тему: &quot;Aujourdhui le sujet de notre leçon est «Une journée  idéale». «Мій день»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4"/>
          <a:stretch/>
        </p:blipFill>
        <p:spPr bwMode="auto">
          <a:xfrm>
            <a:off x="785941" y="124691"/>
            <a:ext cx="10477804" cy="666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8250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devoirs!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7832" y="1210212"/>
            <a:ext cx="5166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Faire l’activité 4 à la page </a:t>
            </a: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fr-F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020994"/>
              </p:ext>
            </p:extLst>
          </p:nvPr>
        </p:nvGraphicFramePr>
        <p:xfrm>
          <a:off x="531813" y="2148251"/>
          <a:ext cx="11541124" cy="452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5281">
                  <a:extLst>
                    <a:ext uri="{9D8B030D-6E8A-4147-A177-3AD203B41FA5}">
                      <a16:colId xmlns:a16="http://schemas.microsoft.com/office/drawing/2014/main" val="1604798838"/>
                    </a:ext>
                  </a:extLst>
                </a:gridCol>
                <a:gridCol w="2885281">
                  <a:extLst>
                    <a:ext uri="{9D8B030D-6E8A-4147-A177-3AD203B41FA5}">
                      <a16:colId xmlns:a16="http://schemas.microsoft.com/office/drawing/2014/main" val="3037282788"/>
                    </a:ext>
                  </a:extLst>
                </a:gridCol>
                <a:gridCol w="2885281">
                  <a:extLst>
                    <a:ext uri="{9D8B030D-6E8A-4147-A177-3AD203B41FA5}">
                      <a16:colId xmlns:a16="http://schemas.microsoft.com/office/drawing/2014/main" val="3942539098"/>
                    </a:ext>
                  </a:extLst>
                </a:gridCol>
                <a:gridCol w="2885281">
                  <a:extLst>
                    <a:ext uri="{9D8B030D-6E8A-4147-A177-3AD203B41FA5}">
                      <a16:colId xmlns:a16="http://schemas.microsoft.com/office/drawing/2014/main" val="3811873299"/>
                    </a:ext>
                  </a:extLst>
                </a:gridCol>
              </a:tblGrid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Infinitif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Participe passé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Infinitif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Participe passé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615640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Rencontrer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rencontré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rentrer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rentré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376377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réussir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réussi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descendre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descendu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550451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Avoir 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sortir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sorti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004667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être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été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270422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Faire 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fait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naître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3362413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mourir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819924"/>
                  </a:ext>
                </a:extLst>
              </a:tr>
              <a:tr h="565502"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écrire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écrit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tomber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tombé</a:t>
                      </a:r>
                      <a:endParaRPr lang="ru-RU" sz="2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86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9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08565" y="682505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devoirs!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Passé compo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6"/>
          <a:stretch/>
        </p:blipFill>
        <p:spPr bwMode="auto">
          <a:xfrm>
            <a:off x="495071" y="1514475"/>
            <a:ext cx="11002490" cy="522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2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8799" y="814478"/>
            <a:ext cx="8617528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sont les vacances de...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LES_VACANCES_DU_PETIT_NICOLAS_-_Teaser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9790" y="1459845"/>
            <a:ext cx="9761412" cy="53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8799" y="814478"/>
            <a:ext cx="8617528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passe les vacances... 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82545" y="788211"/>
            <a:ext cx="1427017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Où?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472" y="1310559"/>
            <a:ext cx="49252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géographique:</a:t>
            </a:r>
          </a:p>
          <a:p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FR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nord de </a:t>
            </a:r>
          </a:p>
          <a:p>
            <a:r>
              <a:rPr lang="fr-FR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l’est de </a:t>
            </a:r>
          </a:p>
          <a:p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l’ouest de</a:t>
            </a:r>
          </a:p>
          <a:p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</a:t>
            </a:r>
            <a:r>
              <a:rPr lang="fr-FR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 de</a:t>
            </a:r>
          </a:p>
          <a:p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</a:p>
          <a:p>
            <a:r>
              <a:rPr lang="fr-FR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Asie</a:t>
            </a:r>
          </a:p>
          <a:p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Italie</a:t>
            </a:r>
          </a:p>
          <a:p>
            <a:r>
              <a:rPr lang="fr-FR" sz="3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Londres</a:t>
            </a:r>
          </a:p>
          <a:p>
            <a:endParaRPr lang="fr-FR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http://www.fmcagro.fr/images/elements/ma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563" y="1310559"/>
            <a:ext cx="5838375" cy="57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2479964" y="1824597"/>
            <a:ext cx="6248399" cy="28129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479964" y="3579973"/>
            <a:ext cx="7093527" cy="308583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479964" y="2608348"/>
            <a:ext cx="8229598" cy="146488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608118" y="3113579"/>
            <a:ext cx="4910822" cy="149519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1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946813" y="1166026"/>
            <a:ext cx="47676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bord de la mer</a:t>
            </a:r>
          </a:p>
          <a:p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À la plage</a:t>
            </a:r>
          </a:p>
          <a:p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À la montagne</a:t>
            </a:r>
          </a:p>
          <a:p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campagne</a:t>
            </a:r>
          </a:p>
          <a:p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ville</a:t>
            </a:r>
          </a:p>
          <a:p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centre de la ville</a:t>
            </a:r>
          </a:p>
        </p:txBody>
      </p:sp>
      <p:pic>
        <p:nvPicPr>
          <p:cNvPr id="4098" name="Picture 2" descr="Au Bord De La Mer by Fleur-de-Noel on Deviant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508" y="850098"/>
            <a:ext cx="3371967" cy="195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e Berlugan à la Plage, Болье-сюр-Мер - фото ресторана - Tripadvis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55" y="801284"/>
            <a:ext cx="3478077" cy="195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L'été à la montagne : vous ne risquez pas de vous ennuyer | LC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55" y="2871362"/>
            <a:ext cx="3478077" cy="188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Vous avez choisi de partir vivre à la campagne? Ex-citadins, racontez-nous  votre nouvelle vi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508" y="2871362"/>
            <a:ext cx="3371967" cy="216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Vivre en ville | Maison du développement durabl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64" y="4758034"/>
            <a:ext cx="2975552" cy="1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8012025" y="1294190"/>
            <a:ext cx="605502" cy="25407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714612" y="3200400"/>
            <a:ext cx="823885" cy="193964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 flipV="1">
            <a:off x="3777267" y="1858119"/>
            <a:ext cx="605502" cy="1205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5" idx="1"/>
          </p:cNvCxnSpPr>
          <p:nvPr/>
        </p:nvCxnSpPr>
        <p:spPr>
          <a:xfrm flipH="1">
            <a:off x="3946813" y="2574420"/>
            <a:ext cx="574501" cy="29976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6016044" y="4398456"/>
            <a:ext cx="1" cy="45032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55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5122" name="Picture 2" descr="5 activités de plein-air à faire en famille pendant vos vacances en camp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546" y="911459"/>
            <a:ext cx="7958392" cy="580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49381" y="790333"/>
            <a:ext cx="3020292" cy="433868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...de la randonnée.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0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81108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6146" name="Picture 2" descr="La Foire de la voile sera de retour au Palais des congrès en novembre 2019  - Québec Yach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90167"/>
            <a:ext cx="7727662" cy="574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01891" y="997406"/>
            <a:ext cx="3699164" cy="433868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faire?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...de la planche à voile.</a:t>
            </a:r>
            <a:endParaRPr lang="ru-RU" alt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18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3601</TotalTime>
  <Words>269</Words>
  <Application>Microsoft Office PowerPoint</Application>
  <PresentationFormat>Широкоэкранный</PresentationFormat>
  <Paragraphs>134</Paragraphs>
  <Slides>21</Slides>
  <Notes>12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Шахиста</cp:lastModifiedBy>
  <cp:revision>188</cp:revision>
  <dcterms:created xsi:type="dcterms:W3CDTF">2020-04-14T20:23:07Z</dcterms:created>
  <dcterms:modified xsi:type="dcterms:W3CDTF">2020-09-08T22:53:20Z</dcterms:modified>
</cp:coreProperties>
</file>