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87" r:id="rId3"/>
    <p:sldId id="269" r:id="rId4"/>
    <p:sldId id="290" r:id="rId5"/>
    <p:sldId id="304" r:id="rId6"/>
    <p:sldId id="294" r:id="rId7"/>
    <p:sldId id="295" r:id="rId8"/>
    <p:sldId id="298" r:id="rId9"/>
    <p:sldId id="296" r:id="rId10"/>
    <p:sldId id="297" r:id="rId11"/>
    <p:sldId id="302" r:id="rId12"/>
    <p:sldId id="291" r:id="rId13"/>
    <p:sldId id="292" r:id="rId14"/>
    <p:sldId id="293" r:id="rId15"/>
    <p:sldId id="305" r:id="rId16"/>
    <p:sldId id="303" r:id="rId17"/>
    <p:sldId id="288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85819" autoAdjust="0"/>
  </p:normalViewPr>
  <p:slideViewPr>
    <p:cSldViewPr snapToGrid="0">
      <p:cViewPr varScale="1">
        <p:scale>
          <a:sx n="60" d="100"/>
          <a:sy n="60" d="100"/>
        </p:scale>
        <p:origin x="9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8214" y="1799396"/>
            <a:ext cx="11436441" cy="178414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Permettez-moi de vous inviter...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8976" y="179939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8976" y="3962043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2" y="3184853"/>
            <a:ext cx="4030363" cy="33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inviter quelqu'on voca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82" b="14636"/>
          <a:stretch/>
        </p:blipFill>
        <p:spPr bwMode="auto">
          <a:xfrm>
            <a:off x="182346" y="2003612"/>
            <a:ext cx="12009654" cy="2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9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&quot;inviter quelqu'on vocab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702887"/>
            <a:ext cx="10690412" cy="60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6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по запросу &quot;inviter quelqu'on voca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 b="46514"/>
          <a:stretch/>
        </p:blipFill>
        <p:spPr bwMode="auto">
          <a:xfrm>
            <a:off x="1607856" y="1055596"/>
            <a:ext cx="8813614" cy="58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8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inviter quelqu'on voca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8" b="6537"/>
          <a:stretch/>
        </p:blipFill>
        <p:spPr bwMode="auto">
          <a:xfrm>
            <a:off x="1325469" y="1142998"/>
            <a:ext cx="9822142" cy="55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0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8" y="999563"/>
            <a:ext cx="10476099" cy="57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748028"/>
            <a:ext cx="9502868" cy="610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0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5882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xmlns="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89928" y="1222774"/>
            <a:ext cx="11517061" cy="15071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Vous êtes le guide d’un groupe de touristes français. Ils vous posent des questions. Répondez-y. Parlez de votre pays, des monuments historiques.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hristelle - La Valette-du-Var,Var : Aide aux devoir/ soutien scolaire  cours de Marketing Français Anglais Mathématiques à La valette du var  (831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4" y="2729915"/>
            <a:ext cx="4042938" cy="40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541998"/>
            <a:ext cx="7368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Agathe:  </a:t>
            </a:r>
            <a:r>
              <a:rPr lang="fr-FR" sz="3200" dirty="0"/>
              <a:t>Nadine, qu’est-ce que tu fais aujourd’hui après la classe?</a:t>
            </a:r>
          </a:p>
          <a:p>
            <a:r>
              <a:rPr lang="fr-FR" sz="3200" b="1" dirty="0"/>
              <a:t>Nadine:  </a:t>
            </a:r>
            <a:r>
              <a:rPr lang="fr-FR" sz="3200" dirty="0"/>
              <a:t>J’ai mon cours d’escalade. Et puis, je vais au  Salon des livres.  Pourquoi  me  demandes-tu cela?</a:t>
            </a:r>
          </a:p>
          <a:p>
            <a:r>
              <a:rPr lang="fr-FR" sz="3200" b="1" dirty="0"/>
              <a:t>Agathe:  </a:t>
            </a:r>
            <a:r>
              <a:rPr lang="fr-FR" sz="3200" dirty="0"/>
              <a:t>Je voudrais  t’inviter  au cinéma. J’ai deux billets. Aujourd’hui on  projette  un  ﬁ  lm avec Jean Réno dans  le rôle principal. C’est  une comédie.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65" y="2226302"/>
            <a:ext cx="4300163" cy="28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6482" y="1949823"/>
            <a:ext cx="102601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/>
              <a:t>Nadine:  </a:t>
            </a:r>
            <a:r>
              <a:rPr lang="fr-FR" sz="4400" dirty="0"/>
              <a:t>Tu es gentille de  m’inviter, mais aujourd’hui, je ne peux pas parce que je  n’ai pas le temps. Tu peux inviter Jeanne. J’espère qu’elle sera d’accord.</a:t>
            </a:r>
          </a:p>
          <a:p>
            <a:r>
              <a:rPr lang="fr-FR" sz="4400" b="1" dirty="0"/>
              <a:t>Agathe:  </a:t>
            </a:r>
            <a:r>
              <a:rPr lang="fr-FR" sz="4400" dirty="0"/>
              <a:t>Oui, tu as raison. Je vais  l’inviter.</a:t>
            </a:r>
          </a:p>
        </p:txBody>
      </p:sp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12" y="1850179"/>
            <a:ext cx="10849908" cy="3822887"/>
          </a:xfrm>
        </p:spPr>
        <p:txBody>
          <a:bodyPr>
            <a:noAutofit/>
          </a:bodyPr>
          <a:lstStyle/>
          <a:p>
            <a:r>
              <a:rPr lang="fr-FR" sz="3600" dirty="0">
                <a:latin typeface="Arial" pitchFamily="34" charset="0"/>
                <a:cs typeface="Arial" pitchFamily="34" charset="0"/>
              </a:rPr>
              <a:t>1. Pourquoi Agathe demande-t-elle à Nadine si elle est libre? </a:t>
            </a:r>
            <a:br>
              <a:rPr lang="fr-FR" sz="3600" dirty="0">
                <a:latin typeface="Arial" pitchFamily="34" charset="0"/>
                <a:cs typeface="Arial" pitchFamily="34" charset="0"/>
              </a:rPr>
            </a:br>
            <a:r>
              <a:rPr lang="fr-FR" sz="3600" dirty="0">
                <a:latin typeface="Arial" pitchFamily="34" charset="0"/>
                <a:cs typeface="Arial" pitchFamily="34" charset="0"/>
              </a:rPr>
              <a:t>2. Quel cours a Nadine après la classe? </a:t>
            </a:r>
            <a:br>
              <a:rPr lang="fr-FR" sz="3600" dirty="0">
                <a:latin typeface="Arial" pitchFamily="34" charset="0"/>
                <a:cs typeface="Arial" pitchFamily="34" charset="0"/>
              </a:rPr>
            </a:br>
            <a:r>
              <a:rPr lang="fr-FR" sz="3600" dirty="0">
                <a:latin typeface="Arial" pitchFamily="34" charset="0"/>
                <a:cs typeface="Arial" pitchFamily="34" charset="0"/>
              </a:rPr>
              <a:t>3. Où Agathe l’invite-t-elle? Pourquoi? </a:t>
            </a:r>
            <a:br>
              <a:rPr lang="fr-FR" sz="3600" dirty="0">
                <a:latin typeface="Arial" pitchFamily="34" charset="0"/>
                <a:cs typeface="Arial" pitchFamily="34" charset="0"/>
              </a:rPr>
            </a:br>
            <a:r>
              <a:rPr lang="fr-FR" sz="3600" dirty="0">
                <a:latin typeface="Arial" pitchFamily="34" charset="0"/>
                <a:cs typeface="Arial" pitchFamily="34" charset="0"/>
              </a:rPr>
              <a:t>4. Qu’est-ce que Nadine lui propose? </a:t>
            </a:r>
            <a:br>
              <a:rPr lang="fr-FR" sz="3600" dirty="0">
                <a:latin typeface="Arial" pitchFamily="34" charset="0"/>
                <a:cs typeface="Arial" pitchFamily="34" charset="0"/>
              </a:rPr>
            </a:br>
            <a:r>
              <a:rPr lang="fr-FR" sz="3600" dirty="0">
                <a:latin typeface="Arial" pitchFamily="34" charset="0"/>
                <a:cs typeface="Arial" pitchFamily="34" charset="0"/>
              </a:rPr>
              <a:t>5. Pensez-vous que Jeanne va accepter la proposition d’Agathe?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4004" y="1203848"/>
            <a:ext cx="5876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Répondez aux questions.</a:t>
            </a:r>
          </a:p>
        </p:txBody>
      </p:sp>
    </p:spTree>
    <p:extLst>
      <p:ext uri="{BB962C8B-B14F-4D97-AF65-F5344CB8AC3E}">
        <p14:creationId xmlns:p14="http://schemas.microsoft.com/office/powerpoint/2010/main" val="33685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67" y="1945902"/>
            <a:ext cx="11346703" cy="4696945"/>
          </a:xfrm>
        </p:spPr>
        <p:txBody>
          <a:bodyPr numCol="2">
            <a:normAutofit/>
          </a:bodyPr>
          <a:lstStyle/>
          <a:p>
            <a:r>
              <a:rPr lang="fr-FR" sz="4400" dirty="0">
                <a:solidFill>
                  <a:srgbClr val="002060"/>
                </a:solidFill>
              </a:rPr>
              <a:t>inviter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projeter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permettre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avoir le temps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espérer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/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/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un rendez-vous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un  ﬁlm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une comédie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un rôle</a:t>
            </a:r>
            <a:br>
              <a:rPr lang="fr-FR" sz="4400" dirty="0">
                <a:solidFill>
                  <a:srgbClr val="002060"/>
                </a:solidFill>
              </a:rPr>
            </a:br>
            <a:r>
              <a:rPr lang="fr-FR" sz="4400" dirty="0">
                <a:solidFill>
                  <a:srgbClr val="002060"/>
                </a:solidFill>
              </a:rPr>
              <a:t>un Salon des Livres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4060" y="1332308"/>
            <a:ext cx="5298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Boîte aux mots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6" y="1489820"/>
            <a:ext cx="12112106" cy="445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95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1" y="1349189"/>
            <a:ext cx="10622819" cy="4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6"/>
          <a:stretch/>
        </p:blipFill>
        <p:spPr bwMode="auto">
          <a:xfrm>
            <a:off x="349624" y="1188105"/>
            <a:ext cx="11134164" cy="535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694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6928</TotalTime>
  <Words>170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1. Pourquoi Agathe demande-t-elle à Nadine si elle est libre?  2. Quel cours a Nadine après la classe?  3. Où Agathe l’invite-t-elle? Pourquoi?  4. Qu’est-ce que Nadine lui propose?  5. Pensez-vous que Jeanne va accepter la proposition d’Agathe?</vt:lpstr>
      <vt:lpstr>Презентация PowerPoint</vt:lpstr>
      <vt:lpstr>inviter projeter permettre avoir le temps espérer   un rendez-vous un  ﬁlm une comédie un rôle un Salon des Livres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289</cp:revision>
  <dcterms:created xsi:type="dcterms:W3CDTF">2020-09-27T12:11:07Z</dcterms:created>
  <dcterms:modified xsi:type="dcterms:W3CDTF">2021-02-19T07:48:58Z</dcterms:modified>
</cp:coreProperties>
</file>