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9" r:id="rId2"/>
    <p:sldId id="287" r:id="rId3"/>
    <p:sldId id="269" r:id="rId4"/>
    <p:sldId id="257" r:id="rId5"/>
    <p:sldId id="279" r:id="rId6"/>
    <p:sldId id="268" r:id="rId7"/>
    <p:sldId id="263" r:id="rId8"/>
    <p:sldId id="262" r:id="rId9"/>
    <p:sldId id="271" r:id="rId10"/>
    <p:sldId id="274" r:id="rId11"/>
    <p:sldId id="275" r:id="rId12"/>
    <p:sldId id="284" r:id="rId13"/>
    <p:sldId id="261" r:id="rId14"/>
    <p:sldId id="283" r:id="rId15"/>
    <p:sldId id="282" r:id="rId16"/>
    <p:sldId id="272" r:id="rId17"/>
    <p:sldId id="281" r:id="rId18"/>
    <p:sldId id="288" r:id="rId19"/>
    <p:sldId id="27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84" autoAdjust="0"/>
    <p:restoredTop sz="85819" autoAdjust="0"/>
  </p:normalViewPr>
  <p:slideViewPr>
    <p:cSldViewPr snapToGrid="0">
      <p:cViewPr varScale="1">
        <p:scale>
          <a:sx n="59" d="100"/>
          <a:sy n="59" d="100"/>
        </p:scale>
        <p:origin x="141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3.wdp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4" y="1865334"/>
            <a:ext cx="6707279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jour à Paris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19782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303231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8" name="Picture 4" descr="Eiffel Tower Drawing 547*723 transprent Png Free Download - Purple, Line,  Eiffel Tower. - CleanPNG / Kiss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8443">
            <a:off x="7863873" y="2068075"/>
            <a:ext cx="3396673" cy="449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Louvre limits visitors holding a ticket bought online - Sortiraparis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8"/>
          <a:stretch/>
        </p:blipFill>
        <p:spPr bwMode="auto">
          <a:xfrm>
            <a:off x="2637518" y="555171"/>
            <a:ext cx="9434894" cy="61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613" y="2139043"/>
            <a:ext cx="2457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Louvre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7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eople Walking In The Place De Lopera At Paris City France Stock Photo -  Download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17" y="560161"/>
            <a:ext cx="9233354" cy="61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63287" y="2188029"/>
            <a:ext cx="30371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L’Opéra de Paris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15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oulin Rouge Paris: The World's Most Prestigious Cabar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518" y="550734"/>
            <a:ext cx="9484610" cy="630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613" y="2139043"/>
            <a:ext cx="2457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Moulin Rouge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0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lace de la Concorde | Geography, History, &amp; Facts | Britan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226" y="522514"/>
            <a:ext cx="9500260" cy="633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613" y="2139043"/>
            <a:ext cx="2370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Place de la Concorde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 Walk Around Île de la Cité, Paris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271" y="636814"/>
            <a:ext cx="9563100" cy="604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614" y="2139043"/>
            <a:ext cx="2318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L’île de la Cité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63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aris Montmartre Tour | SANDEMANs NEW Eur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903" y="555172"/>
            <a:ext cx="9608455" cy="604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2139043"/>
            <a:ext cx="2547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Monmartre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172" t="35045" r="17288" b="22544"/>
          <a:stretch/>
        </p:blipFill>
        <p:spPr>
          <a:xfrm>
            <a:off x="174112" y="1485900"/>
            <a:ext cx="11935499" cy="386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1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172" t="16741" r="17914" b="5803"/>
          <a:stretch/>
        </p:blipFill>
        <p:spPr>
          <a:xfrm>
            <a:off x="1175660" y="963385"/>
            <a:ext cx="9666514" cy="577328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216729" y="261256"/>
            <a:ext cx="5894614" cy="646331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 « en «  et « y »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7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228264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6808" y="1767734"/>
            <a:ext cx="11456091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Faire l’activité 3 à la page 30.</a:t>
            </a:r>
          </a:p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Apprendre par coeur la poésie </a:t>
            </a:r>
          </a:p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de Victor Hugo.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316" y="3274875"/>
            <a:ext cx="3138720" cy="34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4026" y="601660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9432" y="601660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370063" y="336366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57314" y="1513551"/>
            <a:ext cx="506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314" y="2344548"/>
            <a:ext cx="88173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arler de Paris et de ses monuments historiques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314" y="4217899"/>
            <a:ext cx="1012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aire connaissance avec la lettre de Valérie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314" y="3379550"/>
            <a:ext cx="7253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egarder une vidéo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5146" y="5017885"/>
            <a:ext cx="90127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l’emploi des adverbes « en » et « y »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1933" t="21428" r="13271" b="45636"/>
          <a:stretch/>
        </p:blipFill>
        <p:spPr>
          <a:xfrm>
            <a:off x="179615" y="992990"/>
            <a:ext cx="12012385" cy="3334082"/>
          </a:xfrm>
          <a:prstGeom prst="rect">
            <a:avLst/>
          </a:prstGeom>
          <a:ln w="19050">
            <a:solidFill>
              <a:srgbClr val="02BE2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229100" y="408214"/>
            <a:ext cx="440871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Vérifions vos devoirs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615" y="4495800"/>
            <a:ext cx="1067888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 Marc est-il en retard?</a:t>
            </a:r>
          </a:p>
          <a:p>
            <a:pPr marL="457200" indent="-457200">
              <a:buFontTx/>
              <a:buChar char="-"/>
            </a:pP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en retard 1 heure.</a:t>
            </a:r>
          </a:p>
          <a:p>
            <a:pPr marL="457200" indent="-457200">
              <a:buFontTx/>
              <a:buChar char="-"/>
            </a:pP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doit envoyer la lettre à son cousin.</a:t>
            </a:r>
          </a:p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la raison de son retard n’est pas montré. 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5814" y="359228"/>
            <a:ext cx="442504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jour à Paris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8179" y="1104445"/>
            <a:ext cx="8980311" cy="505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20243" y="348342"/>
            <a:ext cx="442504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jour à Paris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851" y="1229215"/>
            <a:ext cx="82644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Excusez-moi, Monsieur. Je suis à Paris pour la première fois. Je viens chez ma cousine, mais elle n’est pas venue me chercher à la gare.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Est-ce que vous savez son adresse?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elle habite 15, rue du Temple.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Mais, ce n’est pas loin. Vous pouvez y aller à pied... Suivez cette rue j’usqu’à la place de la République, traversez cette place et vous y êtes.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Merci, Monsieur. Vous êtes très gentil.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de quoi Madame.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ile:Rue Vieille-du-Temple - Vieille Rue du Temple, Paris 4.jpg - Wikimedia 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286" y="2066498"/>
            <a:ext cx="3184994" cy="353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94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5079" y="923916"/>
            <a:ext cx="9362731" cy="58970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98471" y="277585"/>
            <a:ext cx="40494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 Paris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98071" y="6145300"/>
            <a:ext cx="1738993" cy="320814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-130628" y="5191193"/>
            <a:ext cx="1575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rive gauche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87743" y="1980258"/>
            <a:ext cx="1404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rive droite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0058400" y="2811255"/>
            <a:ext cx="1296419" cy="1056342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980" y="1031281"/>
            <a:ext cx="10844357" cy="57614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357" y="2350540"/>
            <a:ext cx="1305693" cy="8241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164" y="2939143"/>
            <a:ext cx="1291750" cy="8596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422" y="2253343"/>
            <a:ext cx="1645282" cy="9213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4158" y="3911982"/>
            <a:ext cx="1327814" cy="883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5050" y="4792265"/>
            <a:ext cx="1189108" cy="791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7167" y="3482629"/>
            <a:ext cx="862628" cy="11516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30828" y="357266"/>
            <a:ext cx="926918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quelles rives se trouvent les monuments?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271" y="942041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Tour Eiffel se trouve sur la rive gauche.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1903" y="1950430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 de Triomphe</a:t>
            </a:r>
            <a:endParaRPr lang="ru-RU" sz="2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39154" y="405384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 Eiffel</a:t>
            </a:r>
            <a:endParaRPr lang="ru-RU" sz="2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2528" y="5541491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Panthéon</a:t>
            </a:r>
            <a:endParaRPr lang="ru-RU" sz="2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61972" y="4234805"/>
            <a:ext cx="2905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Notre Dame de Paris</a:t>
            </a:r>
            <a:endParaRPr lang="ru-RU" sz="2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96014" y="1914804"/>
            <a:ext cx="2905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Sacré Coeur</a:t>
            </a:r>
            <a:endParaRPr lang="ru-RU" sz="2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45050" y="2507851"/>
            <a:ext cx="1804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Louvre</a:t>
            </a:r>
            <a:endParaRPr lang="ru-RU" sz="2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99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Le Musée et la Pyramide du Louvre à Paris | Musées de paris, Monuments  historiques, Louv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3187" t="15848" r="13899" b="7366"/>
          <a:stretch/>
        </p:blipFill>
        <p:spPr>
          <a:xfrm>
            <a:off x="1224643" y="927675"/>
            <a:ext cx="10016043" cy="5930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96443" y="342900"/>
            <a:ext cx="4114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lettre de Paris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037114" y="3069771"/>
            <a:ext cx="2008415" cy="163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491842" y="3069771"/>
            <a:ext cx="2819401" cy="81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897085" y="3412671"/>
            <a:ext cx="1458686" cy="136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037114" y="4392385"/>
            <a:ext cx="1589314" cy="2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7138900" y="4392385"/>
            <a:ext cx="1923457" cy="2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311243" y="5388429"/>
            <a:ext cx="961728" cy="217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062357" y="5715001"/>
            <a:ext cx="1877786" cy="272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4457702" y="5731329"/>
            <a:ext cx="1534885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232664" y="4059435"/>
            <a:ext cx="1164179" cy="65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01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okyo's Quest for Its Very Own Champs-Élysées – Next C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718" y="568550"/>
            <a:ext cx="8857796" cy="617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613" y="2139043"/>
            <a:ext cx="30371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Champs Elysées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24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641</TotalTime>
  <Words>269</Words>
  <Application>Microsoft Office PowerPoint</Application>
  <PresentationFormat>Широкоэкранный</PresentationFormat>
  <Paragraphs>49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Шахиста</cp:lastModifiedBy>
  <cp:revision>56</cp:revision>
  <dcterms:created xsi:type="dcterms:W3CDTF">2020-09-27T12:11:07Z</dcterms:created>
  <dcterms:modified xsi:type="dcterms:W3CDTF">2020-10-23T05:19:34Z</dcterms:modified>
</cp:coreProperties>
</file>