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70" r:id="rId2"/>
    <p:sldId id="722" r:id="rId3"/>
    <p:sldId id="731" r:id="rId4"/>
    <p:sldId id="732" r:id="rId5"/>
    <p:sldId id="733" r:id="rId6"/>
    <p:sldId id="734" r:id="rId7"/>
    <p:sldId id="719" r:id="rId8"/>
  </p:sldIdLst>
  <p:sldSz cx="12185650" cy="7019925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DF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91" autoAdjust="0"/>
  </p:normalViewPr>
  <p:slideViewPr>
    <p:cSldViewPr>
      <p:cViewPr varScale="1">
        <p:scale>
          <a:sx n="67" d="100"/>
          <a:sy n="67" d="100"/>
        </p:scale>
        <p:origin x="756" y="78"/>
      </p:cViewPr>
      <p:guideLst>
        <p:guide orient="horz" pos="6231"/>
        <p:guide pos="45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0624-E261-4E68-BC68-6CD565DFB15F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F9C9D-080E-4439-901A-28EA3C65A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8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455189"/>
          </a:xfrm>
        </p:spPr>
        <p:txBody>
          <a:bodyPr lIns="0" tIns="0" rIns="0" bIns="0"/>
          <a:lstStyle>
            <a:lvl1pPr>
              <a:defRPr sz="2958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2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1" y="286575"/>
            <a:ext cx="1035780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3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9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7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3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9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7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3931" y="955500"/>
            <a:ext cx="10357805" cy="223779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91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38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49"/>
            <a:ext cx="11942743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17" name="bg object 17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2" y="6528530"/>
            <a:ext cx="3899408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9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4762"/>
            <a:ext cx="12185650" cy="1439862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8055" dirty="0"/>
              <a:t> </a:t>
            </a:r>
            <a:endParaRPr lang="ru-RU" sz="8055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3038444" y="73981"/>
            <a:ext cx="5645237" cy="1262289"/>
          </a:xfrm>
          <a:prstGeom prst="rect">
            <a:avLst/>
          </a:prstGeom>
        </p:spPr>
        <p:txBody>
          <a:bodyPr wrap="square" lIns="0" tIns="3088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55" algn="ctr" defTabSz="1933533">
              <a:spcBef>
                <a:spcPts val="241"/>
              </a:spcBef>
              <a:defRPr/>
            </a:pPr>
            <a:r>
              <a:rPr lang="en-US" sz="80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486599" y="156268"/>
            <a:ext cx="1415226" cy="91529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3392"/>
            <a:endParaRPr lang="ru-RU" sz="8055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099592" y="1711153"/>
            <a:ext cx="10312281" cy="706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49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9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MASALALAR YECHISH</a:t>
            </a:r>
            <a:endParaRPr lang="en-US" sz="48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909200" y="279204"/>
            <a:ext cx="1833477" cy="769844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8055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944125" y="235572"/>
            <a:ext cx="1833477" cy="749427"/>
          </a:xfrm>
          <a:prstGeom prst="rect">
            <a:avLst/>
          </a:prstGeom>
        </p:spPr>
        <p:txBody>
          <a:bodyPr wrap="square" lIns="0" tIns="33519" rIns="0" bIns="0">
            <a:spAutoFit/>
          </a:bodyPr>
          <a:lstStyle/>
          <a:p>
            <a:pPr algn="ctr" defTabSz="1217750">
              <a:spcBef>
                <a:spcPts val="265"/>
              </a:spcBef>
              <a:defRPr/>
            </a:pP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650" b="1" spc="22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400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239FC390-1FEA-4373-A147-DD45B8DDB257}"/>
              </a:ext>
            </a:extLst>
          </p:cNvPr>
          <p:cNvSpPr/>
          <p:nvPr/>
        </p:nvSpPr>
        <p:spPr>
          <a:xfrm>
            <a:off x="705893" y="1702291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4" name="Рисунок 2">
            <a:extLst>
              <a:ext uri="{FF2B5EF4-FFF2-40B4-BE49-F238E27FC236}">
                <a16:creationId xmlns:a16="http://schemas.microsoft.com/office/drawing/2014/main" id="{59FB0BB3-9852-4002-BE08-3D7157AA0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280" y="3181275"/>
            <a:ext cx="7920745" cy="360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bject 5">
            <a:extLst>
              <a:ext uri="{FF2B5EF4-FFF2-40B4-BE49-F238E27FC236}">
                <a16:creationId xmlns:a16="http://schemas.microsoft.com/office/drawing/2014/main" id="{21418907-DDB8-43AE-BC2F-3792D5901080}"/>
              </a:ext>
            </a:extLst>
          </p:cNvPr>
          <p:cNvSpPr/>
          <p:nvPr/>
        </p:nvSpPr>
        <p:spPr>
          <a:xfrm>
            <a:off x="736054" y="3881949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1C215B-E4F0-4559-A174-1592D0C1AF6D}"/>
                  </a:ext>
                </a:extLst>
              </p:cNvPr>
              <p:cNvSpPr txBox="1"/>
              <p:nvPr/>
            </p:nvSpPr>
            <p:spPr>
              <a:xfrm rot="19968995">
                <a:off x="2108093" y="3835348"/>
                <a:ext cx="1642827" cy="9030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1C215B-E4F0-4559-A174-1592D0C1AF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68995">
                <a:off x="2108093" y="3835348"/>
                <a:ext cx="1642827" cy="903004"/>
              </a:xfrm>
              <a:prstGeom prst="rect">
                <a:avLst/>
              </a:prstGeom>
              <a:blipFill>
                <a:blip r:embed="rId4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2C3A229-39EB-497A-8ADD-823E57D7FE13}"/>
                  </a:ext>
                </a:extLst>
              </p:cNvPr>
              <p:cNvSpPr txBox="1"/>
              <p:nvPr/>
            </p:nvSpPr>
            <p:spPr>
              <a:xfrm>
                <a:off x="4882464" y="2806392"/>
                <a:ext cx="1210361" cy="9030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400" b="1" dirty="0"/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den>
                    </m:f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2C3A229-39EB-497A-8ADD-823E57D7FE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2464" y="2806392"/>
                <a:ext cx="1210361" cy="903004"/>
              </a:xfrm>
              <a:prstGeom prst="rect">
                <a:avLst/>
              </a:prstGeom>
              <a:blipFill>
                <a:blip r:embed="rId5"/>
                <a:stretch>
                  <a:fillRect l="-28283" t="-9459" b="-216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D63CD0C-C5F6-489A-AF9F-4D3D0B4AD950}"/>
                  </a:ext>
                </a:extLst>
              </p:cNvPr>
              <p:cNvSpPr txBox="1"/>
              <p:nvPr/>
            </p:nvSpPr>
            <p:spPr>
              <a:xfrm rot="1062534">
                <a:off x="7882865" y="3308470"/>
                <a:ext cx="3502177" cy="7219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𝝑</m:t>
                            </m:r>
                          </m:e>
                          <m:sub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3600" b="1" dirty="0"/>
                  <a:t>  + </a:t>
                </a:r>
                <a:r>
                  <a:rPr lang="ru-RU" sz="36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𝝑</m:t>
                            </m:r>
                          </m:e>
                          <m:sub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3600" b="1" dirty="0"/>
                  <a:t>  = </a:t>
                </a:r>
                <a:r>
                  <a:rPr lang="ru-RU" sz="36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</m:acc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D63CD0C-C5F6-489A-AF9F-4D3D0B4AD9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62534">
                <a:off x="7882865" y="3308470"/>
                <a:ext cx="3502177" cy="72199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606425" y="1147762"/>
            <a:ext cx="11353800" cy="2554545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Agar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elektropoyezd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5 m/s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72 km/h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91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530225" y="995362"/>
            <a:ext cx="11125200" cy="175432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0,5 kg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koptok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0,02 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berilgandan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u 10 m/s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Zarbning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640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415925" y="995362"/>
            <a:ext cx="11353800" cy="175432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200 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baliqni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tik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ko‘targanda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qattiqligi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0,5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/m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baliqchilar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qarmog‘i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cho‘ziladi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99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511175" y="1147762"/>
            <a:ext cx="11163300" cy="1938992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sirtidan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uzoqlashganda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sirtidagiga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qaraganda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kichiq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63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EA49DCE-D12C-492F-87D7-A75E9E8FF091}"/>
                  </a:ext>
                </a:extLst>
              </p:cNvPr>
              <p:cNvSpPr txBox="1"/>
              <p:nvPr/>
            </p:nvSpPr>
            <p:spPr>
              <a:xfrm>
                <a:off x="987425" y="1071562"/>
                <a:ext cx="10820400" cy="2554545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5.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chiziqli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harakatlanayotgan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jismlarning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harakat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p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p>
                        <m: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ularning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farq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EA49DCE-D12C-492F-87D7-A75E9E8FF0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425" y="1071562"/>
                <a:ext cx="10820400" cy="2554545"/>
              </a:xfrm>
              <a:prstGeom prst="rect">
                <a:avLst/>
              </a:prstGeom>
              <a:blipFill>
                <a:blip r:embed="rId2"/>
                <a:stretch>
                  <a:fillRect l="-1794" t="-3271" r="-1682" b="-8411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6874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953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Riding with the Copenhagen Wheel | At home workouts, Taller exercises, Get  taller exercises">
            <a:extLst>
              <a:ext uri="{FF2B5EF4-FFF2-40B4-BE49-F238E27FC236}">
                <a16:creationId xmlns:a16="http://schemas.microsoft.com/office/drawing/2014/main" id="{DAA16BC9-54A6-4B29-98AC-32B87AA442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0425" y="33575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" descr="Riding with the Copenhagen Wheel | At home workouts, Taller exercises, Get  taller exercises">
            <a:extLst>
              <a:ext uri="{FF2B5EF4-FFF2-40B4-BE49-F238E27FC236}">
                <a16:creationId xmlns:a16="http://schemas.microsoft.com/office/drawing/2014/main" id="{9FB81107-1D9B-4669-9443-7FC433B0A6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2825" y="35099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B010E84-DCBC-4C43-9125-A0F6EA81E564}"/>
                  </a:ext>
                </a:extLst>
              </p:cNvPr>
              <p:cNvSpPr txBox="1"/>
              <p:nvPr/>
            </p:nvSpPr>
            <p:spPr>
              <a:xfrm>
                <a:off x="339725" y="1223962"/>
                <a:ext cx="11201400" cy="3993786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742950" indent="-742950" algn="just">
                  <a:buAutoNum type="arabicPeriod"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10 cm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radiusli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po‘lat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0,2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beradigan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742950" indent="-742950" algn="just">
                  <a:buAutoNum type="arabicPeriod"/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shisha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460 g.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to‘ldirilgandagi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960 g,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to‘ldirilgandagi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920 g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moyning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>
                    <a:latin typeface="Arial" panose="020B0604020202020204" pitchFamily="34" charset="0"/>
                    <a:cs typeface="Arial" panose="020B0604020202020204" pitchFamily="34" charset="0"/>
                  </a:rPr>
                  <a:t>bo‘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B010E84-DCBC-4C43-9125-A0F6EA81E5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725" y="1223962"/>
                <a:ext cx="11201400" cy="3993786"/>
              </a:xfrm>
              <a:prstGeom prst="rect">
                <a:avLst/>
              </a:prstGeom>
              <a:blipFill>
                <a:blip r:embed="rId2"/>
                <a:stretch>
                  <a:fillRect l="-1517" t="-602" r="-1625" b="-4819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95390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7881</TotalTime>
  <Words>254</Words>
  <Application>Microsoft Office PowerPoint</Application>
  <PresentationFormat>Произвольный</PresentationFormat>
  <Paragraphs>20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Computer</dc:creator>
  <cp:lastModifiedBy>Пользователь</cp:lastModifiedBy>
  <cp:revision>540</cp:revision>
  <dcterms:created xsi:type="dcterms:W3CDTF">2020-04-13T08:05:16Z</dcterms:created>
  <dcterms:modified xsi:type="dcterms:W3CDTF">2021-03-26T05:46:32Z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