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70" r:id="rId2"/>
    <p:sldId id="722" r:id="rId3"/>
    <p:sldId id="731" r:id="rId4"/>
    <p:sldId id="732" r:id="rId5"/>
    <p:sldId id="733" r:id="rId6"/>
    <p:sldId id="734" r:id="rId7"/>
    <p:sldId id="719" r:id="rId8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2"/>
            <a:ext cx="12185650" cy="143986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38444" y="73981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9152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099592" y="1711153"/>
            <a:ext cx="10312281" cy="70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09200" y="279204"/>
            <a:ext cx="1833477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44125" y="235572"/>
            <a:ext cx="1833477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4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280" y="3181275"/>
            <a:ext cx="7920745" cy="360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21418907-DDB8-43AE-BC2F-3792D5901080}"/>
              </a:ext>
            </a:extLst>
          </p:cNvPr>
          <p:cNvSpPr/>
          <p:nvPr/>
        </p:nvSpPr>
        <p:spPr>
          <a:xfrm>
            <a:off x="736054" y="3881949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51C215B-E4F0-4559-A174-1592D0C1AF6D}"/>
                  </a:ext>
                </a:extLst>
              </p:cNvPr>
              <p:cNvSpPr txBox="1"/>
              <p:nvPr/>
            </p:nvSpPr>
            <p:spPr>
              <a:xfrm rot="19968995">
                <a:off x="2108093" y="3835348"/>
                <a:ext cx="1642827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51C215B-E4F0-4559-A174-1592D0C1A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968995">
                <a:off x="2108093" y="3835348"/>
                <a:ext cx="1642827" cy="903004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C3A229-39EB-497A-8ADD-823E57D7FE13}"/>
                  </a:ext>
                </a:extLst>
              </p:cNvPr>
              <p:cNvSpPr txBox="1"/>
              <p:nvPr/>
            </p:nvSpPr>
            <p:spPr>
              <a:xfrm>
                <a:off x="4882464" y="2806392"/>
                <a:ext cx="1210361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/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C3A229-39EB-497A-8ADD-823E57D7F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2464" y="2806392"/>
                <a:ext cx="1210361" cy="903004"/>
              </a:xfrm>
              <a:prstGeom prst="rect">
                <a:avLst/>
              </a:prstGeom>
              <a:blipFill>
                <a:blip r:embed="rId5"/>
                <a:stretch>
                  <a:fillRect l="-28283" t="-9459" b="-21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63CD0C-C5F6-489A-AF9F-4D3D0B4AD950}"/>
                  </a:ext>
                </a:extLst>
              </p:cNvPr>
              <p:cNvSpPr txBox="1"/>
              <p:nvPr/>
            </p:nvSpPr>
            <p:spPr>
              <a:xfrm rot="1062534">
                <a:off x="7882865" y="3308470"/>
                <a:ext cx="3502177" cy="72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 + 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 = 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</m:acc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63CD0C-C5F6-489A-AF9F-4D3D0B4AD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62534">
                <a:off x="7882865" y="3308470"/>
                <a:ext cx="3502177" cy="7219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606425" y="1147762"/>
            <a:ext cx="11353800" cy="255454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elektropoyezd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72 km/h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19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530225" y="995362"/>
            <a:ext cx="11125200" cy="175432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0,5 kg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koptok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0,02 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10 m/s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Zarbning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640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415925" y="995362"/>
            <a:ext cx="11353800" cy="175432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200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baliqni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tik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qattiqligi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/m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baliqchilar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qarmog‘i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cho‘ziladi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99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511175" y="1147762"/>
            <a:ext cx="11163300" cy="193899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sirtidan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uzoqlashganda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sirtidagiga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563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A49DCE-D12C-492F-87D7-A75E9E8FF091}"/>
                  </a:ext>
                </a:extLst>
              </p:cNvPr>
              <p:cNvSpPr txBox="1"/>
              <p:nvPr/>
            </p:nvSpPr>
            <p:spPr>
              <a:xfrm>
                <a:off x="987425" y="1071562"/>
                <a:ext cx="10820400" cy="2554545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harakat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A49DCE-D12C-492F-87D7-A75E9E8FF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425" y="1071562"/>
                <a:ext cx="10820400" cy="2554545"/>
              </a:xfrm>
              <a:prstGeom prst="rect">
                <a:avLst/>
              </a:prstGeom>
              <a:blipFill>
                <a:blip r:embed="rId2"/>
                <a:stretch>
                  <a:fillRect l="-1794" t="-3271" r="-1682" b="-8411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6874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Riding with the Copenhagen Wheel | At home workouts, Taller exercises, Get  taller exercises">
            <a:extLst>
              <a:ext uri="{FF2B5EF4-FFF2-40B4-BE49-F238E27FC236}">
                <a16:creationId xmlns:a16="http://schemas.microsoft.com/office/drawing/2014/main" id="{DAA16BC9-54A6-4B29-98AC-32B87AA442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Riding with the Copenhagen Wheel | At home workouts, Taller exercises, Get  taller exercises">
            <a:extLst>
              <a:ext uri="{FF2B5EF4-FFF2-40B4-BE49-F238E27FC236}">
                <a16:creationId xmlns:a16="http://schemas.microsoft.com/office/drawing/2014/main" id="{9FB81107-1D9B-4669-9443-7FC433B0A6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2825" y="35099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010E84-DCBC-4C43-9125-A0F6EA81E564}"/>
                  </a:ext>
                </a:extLst>
              </p:cNvPr>
              <p:cNvSpPr txBox="1"/>
              <p:nvPr/>
            </p:nvSpPr>
            <p:spPr>
              <a:xfrm>
                <a:off x="339725" y="1223962"/>
                <a:ext cx="11201400" cy="399378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buAutoNum type="arabicPeriod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10 cm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po‘lat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742950" indent="-742950" algn="just">
                  <a:buAutoNum type="arabicPeriod"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shisha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460 g.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to‘ldirilgandagi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960 g,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to‘ldirilgandagi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920 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moyning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bo‘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010E84-DCBC-4C43-9125-A0F6EA81E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25" y="1223962"/>
                <a:ext cx="11201400" cy="3993786"/>
              </a:xfrm>
              <a:prstGeom prst="rect">
                <a:avLst/>
              </a:prstGeom>
              <a:blipFill>
                <a:blip r:embed="rId2"/>
                <a:stretch>
                  <a:fillRect l="-1517" t="-602" r="-1625" b="-481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539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7881</TotalTime>
  <Words>254</Words>
  <Application>Microsoft Office PowerPoint</Application>
  <PresentationFormat>Произвольный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540</cp:revision>
  <dcterms:created xsi:type="dcterms:W3CDTF">2020-04-13T08:05:16Z</dcterms:created>
  <dcterms:modified xsi:type="dcterms:W3CDTF">2021-03-26T05:46:32Z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