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3"/>
  </p:notesMasterIdLst>
  <p:sldIdLst>
    <p:sldId id="270" r:id="rId4"/>
    <p:sldId id="1653" r:id="rId5"/>
    <p:sldId id="1778" r:id="rId6"/>
    <p:sldId id="1741" r:id="rId7"/>
    <p:sldId id="1737" r:id="rId8"/>
    <p:sldId id="1779" r:id="rId9"/>
    <p:sldId id="1780" r:id="rId10"/>
    <p:sldId id="1781" r:id="rId11"/>
    <p:sldId id="174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11357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08381" y="334762"/>
            <a:ext cx="6656332" cy="1384680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88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505012" y="2174920"/>
            <a:ext cx="8627129" cy="153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5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AVZU: QUVVAT. </a:t>
            </a:r>
          </a:p>
          <a:p>
            <a:pPr algn="ctr" eaLnBrk="1" hangingPunct="1">
              <a:spcBef>
                <a:spcPts val="233"/>
              </a:spcBef>
            </a:pP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MASALALAR YECHISH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25318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9052" y="4656608"/>
            <a:ext cx="599813" cy="18666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334762"/>
            <a:ext cx="1539329" cy="15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Загадка про лошадку, мотоциклиста и водителя КАМАЗа: dikan2010 ...">
            <a:extLst>
              <a:ext uri="{FF2B5EF4-FFF2-40B4-BE49-F238E27FC236}">
                <a16:creationId xmlns:a16="http://schemas.microsoft.com/office/drawing/2014/main" id="{667D9DDA-F45B-417D-892A-234CC2671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16" y="4151560"/>
            <a:ext cx="4155385" cy="23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1999" cy="63142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448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86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67B5FA1D-A05D-489D-95DA-481811035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44931"/>
              </p:ext>
            </p:extLst>
          </p:nvPr>
        </p:nvGraphicFramePr>
        <p:xfrm>
          <a:off x="143714" y="926391"/>
          <a:ext cx="11904570" cy="581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7975">
                  <a:extLst>
                    <a:ext uri="{9D8B030D-6E8A-4147-A177-3AD203B41FA5}">
                      <a16:colId xmlns:a16="http://schemas.microsoft.com/office/drawing/2014/main" val="4194069799"/>
                    </a:ext>
                  </a:extLst>
                </a:gridCol>
                <a:gridCol w="9216595">
                  <a:extLst>
                    <a:ext uri="{9D8B030D-6E8A-4147-A177-3AD203B41FA5}">
                      <a16:colId xmlns:a16="http://schemas.microsoft.com/office/drawing/2014/main" val="480685137"/>
                    </a:ext>
                  </a:extLst>
                </a:gridCol>
              </a:tblGrid>
              <a:tr h="847351">
                <a:tc>
                  <a:txBody>
                    <a:bodyPr/>
                    <a:lstStyle/>
                    <a:p>
                      <a:pPr algn="l"/>
                      <a:r>
                        <a:rPr lang="en-US" sz="3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Tushuncha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ru-RU" sz="3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Mazmuni</a:t>
                      </a:r>
                      <a:endParaRPr lang="ru-RU" sz="3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4060884151"/>
                  </a:ext>
                </a:extLst>
              </a:tr>
              <a:tr h="116534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Mexanik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3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888468986"/>
                  </a:ext>
                </a:extLst>
              </a:tr>
              <a:tr h="792254">
                <a:tc>
                  <a:txBody>
                    <a:bodyPr/>
                    <a:lstStyle/>
                    <a:p>
                      <a:endParaRPr lang="ru-RU" sz="3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Jismlarning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bajara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olish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qobiliyati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947340336"/>
                  </a:ext>
                </a:extLst>
              </a:tr>
              <a:tr h="151908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A = F S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3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3348616942"/>
                  </a:ext>
                </a:extLst>
              </a:tr>
              <a:tr h="1165346">
                <a:tc>
                  <a:txBody>
                    <a:bodyPr/>
                    <a:lstStyle/>
                    <a:p>
                      <a:endParaRPr lang="ru-RU" sz="3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Turtki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ma’noni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bildiradi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4693734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8781FD-EBE2-46B4-AEF8-3FD0539C82E4}"/>
              </a:ext>
            </a:extLst>
          </p:cNvPr>
          <p:cNvSpPr txBox="1"/>
          <p:nvPr/>
        </p:nvSpPr>
        <p:spPr>
          <a:xfrm>
            <a:off x="2963757" y="4124912"/>
            <a:ext cx="4676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927E6-39A9-49BD-9C0A-029BFC520893}"/>
              </a:ext>
            </a:extLst>
          </p:cNvPr>
          <p:cNvSpPr txBox="1"/>
          <p:nvPr/>
        </p:nvSpPr>
        <p:spPr>
          <a:xfrm>
            <a:off x="2963757" y="2179403"/>
            <a:ext cx="8745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Biror-bir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ko‘chishi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F82C9-3C16-4A50-8E2B-E1E7F63CE182}"/>
              </a:ext>
            </a:extLst>
          </p:cNvPr>
          <p:cNvSpPr txBox="1"/>
          <p:nvPr/>
        </p:nvSpPr>
        <p:spPr>
          <a:xfrm>
            <a:off x="418083" y="3248316"/>
            <a:ext cx="2246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4C8A1-AB65-499E-98D1-FFADEDCB4670}"/>
              </a:ext>
            </a:extLst>
          </p:cNvPr>
          <p:cNvSpPr txBox="1"/>
          <p:nvPr/>
        </p:nvSpPr>
        <p:spPr>
          <a:xfrm>
            <a:off x="580315" y="5639221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U V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D8813F-31C6-4E07-AE31-8359E3284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9" t="10161" r="8683" b="8571"/>
          <a:stretch/>
        </p:blipFill>
        <p:spPr>
          <a:xfrm>
            <a:off x="132735" y="785178"/>
            <a:ext cx="7859802" cy="53943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AAB8FEC-DB16-4D2A-BB9F-5DE1391B84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99" r="18960"/>
          <a:stretch/>
        </p:blipFill>
        <p:spPr>
          <a:xfrm>
            <a:off x="8598308" y="825911"/>
            <a:ext cx="3347885" cy="33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0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U V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C020E6-11D2-4066-A583-2C8F878AF38A}"/>
              </a:ext>
            </a:extLst>
          </p:cNvPr>
          <p:cNvSpPr/>
          <p:nvPr/>
        </p:nvSpPr>
        <p:spPr>
          <a:xfrm>
            <a:off x="466164" y="904065"/>
            <a:ext cx="10654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Quvvat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40C58C-D692-4459-9F80-40EFE996FEFD}"/>
                  </a:ext>
                </a:extLst>
              </p:cNvPr>
              <p:cNvSpPr txBox="1"/>
              <p:nvPr/>
            </p:nvSpPr>
            <p:spPr>
              <a:xfrm>
                <a:off x="4459363" y="2236875"/>
                <a:ext cx="2197510" cy="129048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</a:rPr>
                  <a:t>N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40C58C-D692-4459-9F80-40EFE996F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363" y="2236875"/>
                <a:ext cx="2197510" cy="12904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001F0DA-5792-4155-B9A9-1671207BFF6E}"/>
              </a:ext>
            </a:extLst>
          </p:cNvPr>
          <p:cNvSpPr txBox="1"/>
          <p:nvPr/>
        </p:nvSpPr>
        <p:spPr>
          <a:xfrm>
            <a:off x="304799" y="3075057"/>
            <a:ext cx="280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Quvvat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B9500-5551-4EB3-BA69-BD61231B6C8B}"/>
              </a:ext>
            </a:extLst>
          </p:cNvPr>
          <p:cNvSpPr txBox="1"/>
          <p:nvPr/>
        </p:nvSpPr>
        <p:spPr>
          <a:xfrm>
            <a:off x="216309" y="3718707"/>
            <a:ext cx="448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02EB9-2976-4A85-9416-BABC9FCC7E9D}"/>
              </a:ext>
            </a:extLst>
          </p:cNvPr>
          <p:cNvSpPr txBox="1"/>
          <p:nvPr/>
        </p:nvSpPr>
        <p:spPr>
          <a:xfrm>
            <a:off x="371167" y="4404827"/>
            <a:ext cx="2674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A4FC3D-70F9-438C-9AA5-5264BDC1C273}"/>
              </a:ext>
            </a:extLst>
          </p:cNvPr>
          <p:cNvSpPr/>
          <p:nvPr/>
        </p:nvSpPr>
        <p:spPr>
          <a:xfrm>
            <a:off x="-191729" y="5161033"/>
            <a:ext cx="11022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Quvvat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Vatt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(W)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326545-38B7-4EA6-81AF-DCB2D2BF2155}"/>
              </a:ext>
            </a:extLst>
          </p:cNvPr>
          <p:cNvSpPr txBox="1"/>
          <p:nvPr/>
        </p:nvSpPr>
        <p:spPr>
          <a:xfrm>
            <a:off x="7975698" y="1727951"/>
            <a:ext cx="3144586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  = N t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19F74B-A68B-402B-9483-789654F1AA20}"/>
                  </a:ext>
                </a:extLst>
              </p:cNvPr>
              <p:cNvSpPr txBox="1"/>
              <p:nvPr/>
            </p:nvSpPr>
            <p:spPr>
              <a:xfrm>
                <a:off x="8004326" y="3260916"/>
                <a:ext cx="3115957" cy="141917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ru-RU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19F74B-A68B-402B-9483-789654F1A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326" y="3260916"/>
                <a:ext cx="3115957" cy="14191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77E5BA7-151C-4C87-9D08-895F01F3C6D0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 flipV="1">
            <a:off x="6656873" y="2189616"/>
            <a:ext cx="1318825" cy="6925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44124B8-CD64-4C2E-843B-53487C205373}"/>
              </a:ext>
            </a:extLst>
          </p:cNvPr>
          <p:cNvCxnSpPr>
            <a:cxnSpLocks/>
            <a:stCxn id="3" idx="3"/>
            <a:endCxn id="13" idx="1"/>
          </p:cNvCxnSpPr>
          <p:nvPr/>
        </p:nvCxnSpPr>
        <p:spPr>
          <a:xfrm>
            <a:off x="6656873" y="2882116"/>
            <a:ext cx="1347453" cy="108838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7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U V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C020E6-11D2-4066-A583-2C8F878AF38A}"/>
              </a:ext>
            </a:extLst>
          </p:cNvPr>
          <p:cNvSpPr/>
          <p:nvPr/>
        </p:nvSpPr>
        <p:spPr>
          <a:xfrm>
            <a:off x="132736" y="893504"/>
            <a:ext cx="81263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Bu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bug‘mashinasini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ixtiro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ixtirochisi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J.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Uatt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sharafiga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qo‘yilgan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E3AEC6-2B05-4C3B-8F0A-CB7C8484A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389" y="893504"/>
            <a:ext cx="3571875" cy="47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A12063-AE4F-4B5E-97D8-C038ACB52A50}"/>
              </a:ext>
            </a:extLst>
          </p:cNvPr>
          <p:cNvSpPr txBox="1"/>
          <p:nvPr/>
        </p:nvSpPr>
        <p:spPr>
          <a:xfrm>
            <a:off x="1811593" y="3274754"/>
            <a:ext cx="4768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ot.k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= 735,5 W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Загадка про лошадку, мотоциклиста и водителя КАМАЗа: dikan2010 ...">
            <a:extLst>
              <a:ext uri="{FF2B5EF4-FFF2-40B4-BE49-F238E27FC236}">
                <a16:creationId xmlns:a16="http://schemas.microsoft.com/office/drawing/2014/main" id="{C36D11B5-4980-4694-BC95-1A46681B0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25" y="4359163"/>
            <a:ext cx="4155385" cy="23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U V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  BIRLIKLARI</a:t>
            </a:r>
            <a:endParaRPr lang="ru-RU" sz="6448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A12063-AE4F-4B5E-97D8-C038ACB52A50}"/>
                  </a:ext>
                </a:extLst>
              </p:cNvPr>
              <p:cNvSpPr txBox="1"/>
              <p:nvPr/>
            </p:nvSpPr>
            <p:spPr>
              <a:xfrm>
                <a:off x="1104900" y="952094"/>
                <a:ext cx="76716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mW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0,001 W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W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A12063-AE4F-4B5E-97D8-C038ACB52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952094"/>
                <a:ext cx="7671620" cy="769441"/>
              </a:xfrm>
              <a:prstGeom prst="rect">
                <a:avLst/>
              </a:prstGeom>
              <a:blipFill>
                <a:blip r:embed="rId2"/>
                <a:stretch>
                  <a:fillRect l="-3177" t="-16667" b="-36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78ECA41-DE00-4BD1-9C48-961395C40C4E}"/>
              </a:ext>
            </a:extLst>
          </p:cNvPr>
          <p:cNvSpPr txBox="1"/>
          <p:nvPr/>
        </p:nvSpPr>
        <p:spPr>
          <a:xfrm>
            <a:off x="1327354" y="4984109"/>
            <a:ext cx="4768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ot.k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= 735,5 W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AF611F-A973-4A8D-9C30-4E60E0AC6143}"/>
                  </a:ext>
                </a:extLst>
              </p:cNvPr>
              <p:cNvSpPr txBox="1"/>
              <p:nvPr/>
            </p:nvSpPr>
            <p:spPr>
              <a:xfrm>
                <a:off x="1104900" y="1939247"/>
                <a:ext cx="76716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 kW = 1000 W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W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AF611F-A973-4A8D-9C30-4E60E0AC6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1939247"/>
                <a:ext cx="7671620" cy="769441"/>
              </a:xfrm>
              <a:prstGeom prst="rect">
                <a:avLst/>
              </a:prstGeom>
              <a:blipFill>
                <a:blip r:embed="rId3"/>
                <a:stretch>
                  <a:fillRect l="-3177" t="-16667" b="-36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B51C24-D40B-4B86-84D7-F397135B9C14}"/>
                  </a:ext>
                </a:extLst>
              </p:cNvPr>
              <p:cNvSpPr txBox="1"/>
              <p:nvPr/>
            </p:nvSpPr>
            <p:spPr>
              <a:xfrm>
                <a:off x="1104900" y="2861982"/>
                <a:ext cx="76716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W = 0,000001 W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W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B51C24-D40B-4B86-84D7-F397135B9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2861982"/>
                <a:ext cx="7671620" cy="769441"/>
              </a:xfrm>
              <a:prstGeom prst="rect">
                <a:avLst/>
              </a:prstGeom>
              <a:blipFill>
                <a:blip r:embed="rId4"/>
                <a:stretch>
                  <a:fillRect l="-3177" t="-16535" r="-3177" b="-35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3981DC-67CB-4236-ABEB-F3F782A32E4A}"/>
                  </a:ext>
                </a:extLst>
              </p:cNvPr>
              <p:cNvSpPr txBox="1"/>
              <p:nvPr/>
            </p:nvSpPr>
            <p:spPr>
              <a:xfrm>
                <a:off x="1104900" y="3926944"/>
                <a:ext cx="76716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W = 1000000 W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W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3981DC-67CB-4236-ABEB-F3F782A32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3926944"/>
                <a:ext cx="7671620" cy="769441"/>
              </a:xfrm>
              <a:prstGeom prst="rect">
                <a:avLst/>
              </a:prstGeom>
              <a:blipFill>
                <a:blip r:embed="rId5"/>
                <a:stretch>
                  <a:fillRect l="-3177" t="-16667" r="-1191" b="-36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45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U V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</a:t>
            </a:r>
            <a:endParaRPr lang="ru-RU" sz="6448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A12063-AE4F-4B5E-97D8-C038ACB52A50}"/>
                  </a:ext>
                </a:extLst>
              </p:cNvPr>
              <p:cNvSpPr txBox="1"/>
              <p:nvPr/>
            </p:nvSpPr>
            <p:spPr>
              <a:xfrm>
                <a:off x="2946528" y="2545784"/>
                <a:ext cx="62989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att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sekund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(W</a:t>
                </a:r>
                <a:r>
                  <a:rPr lang="en-US" sz="4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s)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A12063-AE4F-4B5E-97D8-C038ACB52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528" y="2545784"/>
                <a:ext cx="6298944" cy="769441"/>
              </a:xfrm>
              <a:prstGeom prst="rect">
                <a:avLst/>
              </a:prstGeom>
              <a:blipFill>
                <a:blip r:embed="rId2"/>
                <a:stretch>
                  <a:fillRect l="-3868" t="-19048" b="-34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E86225B-7E24-4CF2-9435-10B0EE5D15B7}"/>
              </a:ext>
            </a:extLst>
          </p:cNvPr>
          <p:cNvSpPr txBox="1"/>
          <p:nvPr/>
        </p:nvSpPr>
        <p:spPr>
          <a:xfrm>
            <a:off x="4052988" y="1260702"/>
            <a:ext cx="3144586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  = N t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9CD4B-DCD6-4116-9AB1-992A6B65CCC5}"/>
              </a:ext>
            </a:extLst>
          </p:cNvPr>
          <p:cNvSpPr txBox="1"/>
          <p:nvPr/>
        </p:nvSpPr>
        <p:spPr>
          <a:xfrm>
            <a:off x="1428135" y="3619161"/>
            <a:ext cx="90432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Quvvatning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bajara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atashimiz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83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U V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</a:t>
            </a:r>
            <a:endParaRPr lang="ru-RU" sz="6448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86225B-7E24-4CF2-9435-10B0EE5D15B7}"/>
                  </a:ext>
                </a:extLst>
              </p:cNvPr>
              <p:cNvSpPr txBox="1"/>
              <p:nvPr/>
            </p:nvSpPr>
            <p:spPr>
              <a:xfrm>
                <a:off x="808342" y="2287783"/>
                <a:ext cx="3666566" cy="923330"/>
              </a:xfrm>
              <a:prstGeom prst="rect">
                <a:avLst/>
              </a:prstGeom>
              <a:solidFill>
                <a:schemeClr val="accent6"/>
              </a:solid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 = F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86225B-7E24-4CF2-9435-10B0EE5D1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42" y="2287783"/>
                <a:ext cx="3666566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637CAA-D2EA-4B79-BF85-9A0B8282F1A4}"/>
                  </a:ext>
                </a:extLst>
              </p:cNvPr>
              <p:cNvSpPr txBox="1"/>
              <p:nvPr/>
            </p:nvSpPr>
            <p:spPr>
              <a:xfrm>
                <a:off x="3942878" y="951283"/>
                <a:ext cx="3144586" cy="92333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  =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  <m:r>
                      <a:rPr lang="en-US" sz="5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637CAA-D2EA-4B79-BF85-9A0B8282F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78" y="951283"/>
                <a:ext cx="314458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CDC79E-D10F-48F5-9FA5-3484048C15CF}"/>
                  </a:ext>
                </a:extLst>
              </p:cNvPr>
              <p:cNvSpPr txBox="1"/>
              <p:nvPr/>
            </p:nvSpPr>
            <p:spPr>
              <a:xfrm>
                <a:off x="6667138" y="2342898"/>
                <a:ext cx="3804217" cy="923330"/>
              </a:xfrm>
              <a:prstGeom prst="rect">
                <a:avLst/>
              </a:prstGeom>
              <a:solidFill>
                <a:schemeClr val="accent6"/>
              </a:solid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 = F</a:t>
                </a:r>
                <a:r>
                  <a:rPr lang="en-US" sz="5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  <m:r>
                      <a:rPr lang="en-US" sz="5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CDC79E-D10F-48F5-9FA5-3484048C1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138" y="2342898"/>
                <a:ext cx="3804217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DAD05D-9EC0-4D59-B9E5-6D079C7B1881}"/>
                  </a:ext>
                </a:extLst>
              </p:cNvPr>
              <p:cNvSpPr txBox="1"/>
              <p:nvPr/>
            </p:nvSpPr>
            <p:spPr>
              <a:xfrm>
                <a:off x="3671621" y="5057015"/>
                <a:ext cx="3666566" cy="923330"/>
              </a:xfrm>
              <a:prstGeom prst="rect">
                <a:avLst/>
              </a:prstGeom>
              <a:solidFill>
                <a:schemeClr val="accent6"/>
              </a:solid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F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</m:oMath>
                </a14:m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DAD05D-9EC0-4D59-B9E5-6D079C7B1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621" y="5057015"/>
                <a:ext cx="3666566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8286A3-BE4C-4CAE-9C5F-643E9F4215A5}"/>
                  </a:ext>
                </a:extLst>
              </p:cNvPr>
              <p:cNvSpPr txBox="1"/>
              <p:nvPr/>
            </p:nvSpPr>
            <p:spPr>
              <a:xfrm>
                <a:off x="3942878" y="3490811"/>
                <a:ext cx="2963561" cy="128650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F</a:t>
                </a:r>
                <a:r>
                  <a:rPr lang="en-US" sz="5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  <m:r>
                      <a:rPr lang="en-US" sz="5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8286A3-BE4C-4CAE-9C5F-643E9F421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78" y="3490811"/>
                <a:ext cx="2963561" cy="12865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9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431956" y="1430186"/>
            <a:ext cx="11057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30-mashqning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D3BF96-70C6-4199-ABF2-72C783D2A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70" y="3539614"/>
            <a:ext cx="4877147" cy="27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5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7827</TotalTime>
  <Words>274</Words>
  <Application>Microsoft Office PowerPoint</Application>
  <PresentationFormat>Широкоэкранный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764</cp:revision>
  <dcterms:created xsi:type="dcterms:W3CDTF">2020-03-24T02:20:14Z</dcterms:created>
  <dcterms:modified xsi:type="dcterms:W3CDTF">2021-03-11T09:20:58Z</dcterms:modified>
</cp:coreProperties>
</file>