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5"/>
  </p:notesMasterIdLst>
  <p:sldIdLst>
    <p:sldId id="270" r:id="rId4"/>
    <p:sldId id="606" r:id="rId5"/>
    <p:sldId id="1749" r:id="rId6"/>
    <p:sldId id="1750" r:id="rId7"/>
    <p:sldId id="1751" r:id="rId8"/>
    <p:sldId id="1753" r:id="rId9"/>
    <p:sldId id="1737" r:id="rId10"/>
    <p:sldId id="1755" r:id="rId11"/>
    <p:sldId id="1754" r:id="rId12"/>
    <p:sldId id="1756" r:id="rId13"/>
    <p:sldId id="1752" r:id="rId14"/>
    <p:sldId id="1738" r:id="rId15"/>
    <p:sldId id="673" r:id="rId16"/>
    <p:sldId id="1757" r:id="rId17"/>
    <p:sldId id="1745" r:id="rId18"/>
    <p:sldId id="1758" r:id="rId19"/>
    <p:sldId id="1760" r:id="rId20"/>
    <p:sldId id="1761" r:id="rId21"/>
    <p:sldId id="1762" r:id="rId22"/>
    <p:sldId id="1693" r:id="rId23"/>
    <p:sldId id="176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D5D1B-9368-4D72-B7B4-E9D468FFC4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2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D5D1B-9368-4D72-B7B4-E9D468FFC4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8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D5D1B-9368-4D72-B7B4-E9D468FFC4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7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D5D1B-9368-4D72-B7B4-E9D468FFC4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3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D5D1B-9368-4D72-B7B4-E9D468FFC4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51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D5D1B-9368-4D72-B7B4-E9D468FFC4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4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D5D1B-9368-4D72-B7B4-E9D468FFC46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1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2.png"/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160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0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11357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08381" y="334762"/>
            <a:ext cx="6656332" cy="1384680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8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629273" y="2021387"/>
            <a:ext cx="9016738" cy="22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AVZU: 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MEXANIK ENERGIYANING SAQLANISH QONUNI</a:t>
            </a: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2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2"/>
            <a:ext cx="1539329" cy="15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20C6D24-FE7F-4DB5-914E-B248CF161C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95" y="4276506"/>
            <a:ext cx="3662005" cy="23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1FE4532-751F-4D07-AB11-01C4C9649815}"/>
              </a:ext>
            </a:extLst>
          </p:cNvPr>
          <p:cNvCxnSpPr>
            <a:cxnSpLocks/>
          </p:cNvCxnSpPr>
          <p:nvPr/>
        </p:nvCxnSpPr>
        <p:spPr>
          <a:xfrm>
            <a:off x="2336284" y="1226438"/>
            <a:ext cx="5732" cy="547983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BD3B003-4FB6-4904-8AF3-9B9A9AD8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774" y="899107"/>
            <a:ext cx="2458616" cy="63408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52D043E-9286-4971-B2D1-3671BE28FE67}"/>
              </a:ext>
            </a:extLst>
          </p:cNvPr>
          <p:cNvSpPr/>
          <p:nvPr/>
        </p:nvSpPr>
        <p:spPr>
          <a:xfrm>
            <a:off x="1810661" y="785178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21D6B-68B6-4122-895D-3369F245AE8B}"/>
              </a:ext>
            </a:extLst>
          </p:cNvPr>
          <p:cNvSpPr txBox="1"/>
          <p:nvPr/>
        </p:nvSpPr>
        <p:spPr>
          <a:xfrm>
            <a:off x="2959784" y="856861"/>
            <a:ext cx="64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7E6F4-DC99-4A5F-A80C-6318A5A152EC}"/>
                  </a:ext>
                </a:extLst>
              </p:cNvPr>
              <p:cNvSpPr txBox="1"/>
              <p:nvPr/>
            </p:nvSpPr>
            <p:spPr>
              <a:xfrm>
                <a:off x="3483650" y="1521847"/>
                <a:ext cx="6489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7E6F4-DC99-4A5F-A80C-6318A5A15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650" y="1521847"/>
                <a:ext cx="64890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5C9D795-7518-40AB-8233-A4BAB92BC220}"/>
              </a:ext>
            </a:extLst>
          </p:cNvPr>
          <p:cNvCxnSpPr>
            <a:cxnSpLocks/>
          </p:cNvCxnSpPr>
          <p:nvPr/>
        </p:nvCxnSpPr>
        <p:spPr>
          <a:xfrm>
            <a:off x="3523664" y="1670204"/>
            <a:ext cx="62509" cy="50167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C4FFFE2-31CA-4F5B-BFB6-214F34B64DF3}"/>
              </a:ext>
            </a:extLst>
          </p:cNvPr>
          <p:cNvCxnSpPr/>
          <p:nvPr/>
        </p:nvCxnSpPr>
        <p:spPr>
          <a:xfrm>
            <a:off x="644025" y="6706271"/>
            <a:ext cx="429093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66AD0C1-1501-4335-957E-E7119C263AAC}"/>
              </a:ext>
            </a:extLst>
          </p:cNvPr>
          <p:cNvCxnSpPr>
            <a:cxnSpLocks/>
          </p:cNvCxnSpPr>
          <p:nvPr/>
        </p:nvCxnSpPr>
        <p:spPr>
          <a:xfrm flipH="1">
            <a:off x="2319598" y="2904326"/>
            <a:ext cx="11485" cy="5871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C63D81-21A3-4742-9912-CF01BC222D98}"/>
                  </a:ext>
                </a:extLst>
              </p:cNvPr>
              <p:cNvSpPr txBox="1"/>
              <p:nvPr/>
            </p:nvSpPr>
            <p:spPr>
              <a:xfrm>
                <a:off x="2596693" y="2874752"/>
                <a:ext cx="648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C63D81-21A3-4742-9912-CF01BC222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693" y="2874752"/>
                <a:ext cx="64809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2F2159D-F43B-4965-809E-C51743A56A93}"/>
              </a:ext>
            </a:extLst>
          </p:cNvPr>
          <p:cNvCxnSpPr>
            <a:cxnSpLocks/>
          </p:cNvCxnSpPr>
          <p:nvPr/>
        </p:nvCxnSpPr>
        <p:spPr>
          <a:xfrm>
            <a:off x="3279246" y="1670204"/>
            <a:ext cx="18311" cy="123412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B39C724-D16C-43E1-BBC3-DBCE4AE47148}"/>
              </a:ext>
            </a:extLst>
          </p:cNvPr>
          <p:cNvCxnSpPr/>
          <p:nvPr/>
        </p:nvCxnSpPr>
        <p:spPr>
          <a:xfrm>
            <a:off x="2532317" y="1670204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52247F2-6DE7-4FFB-94D2-EF848D561FC6}"/>
                  </a:ext>
                </a:extLst>
              </p:cNvPr>
              <p:cNvSpPr/>
              <p:nvPr/>
            </p:nvSpPr>
            <p:spPr>
              <a:xfrm>
                <a:off x="1346287" y="5226732"/>
                <a:ext cx="8129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ru-RU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52247F2-6DE7-4FFB-94D2-EF848D561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287" y="5226732"/>
                <a:ext cx="81297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вал 25">
            <a:extLst>
              <a:ext uri="{FF2B5EF4-FFF2-40B4-BE49-F238E27FC236}">
                <a16:creationId xmlns:a16="http://schemas.microsoft.com/office/drawing/2014/main" id="{A39F2CCB-D1CA-4F37-8FD0-026A7540F5DD}"/>
              </a:ext>
            </a:extLst>
          </p:cNvPr>
          <p:cNvSpPr/>
          <p:nvPr/>
        </p:nvSpPr>
        <p:spPr>
          <a:xfrm>
            <a:off x="1793976" y="1985979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EF1C10E-CA3E-43D4-93FB-3D54537DCF6B}"/>
                  </a:ext>
                </a:extLst>
              </p:cNvPr>
              <p:cNvSpPr/>
              <p:nvPr/>
            </p:nvSpPr>
            <p:spPr>
              <a:xfrm>
                <a:off x="5270676" y="5420972"/>
                <a:ext cx="284197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45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 J </a:t>
                </a:r>
                <a:endParaRPr lang="ru-RU" sz="4000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EF1C10E-CA3E-43D4-93FB-3D54537DC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676" y="5420972"/>
                <a:ext cx="2841970" cy="707886"/>
              </a:xfrm>
              <a:prstGeom prst="rect">
                <a:avLst/>
              </a:prstGeom>
              <a:blipFill>
                <a:blip r:embed="rId6"/>
                <a:stretch>
                  <a:fillRect t="-17241" r="-5150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EB6A6A3B-E080-4BBC-BB82-838EC68D31A8}"/>
                  </a:ext>
                </a:extLst>
              </p:cNvPr>
              <p:cNvSpPr/>
              <p:nvPr/>
            </p:nvSpPr>
            <p:spPr>
              <a:xfrm>
                <a:off x="5426471" y="4618543"/>
                <a:ext cx="3086227" cy="763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0 J </a:t>
                </a:r>
                <a:endParaRPr lang="ru-RU" sz="4000" dirty="0"/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EB6A6A3B-E080-4BBC-BB82-838EC68D3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471" y="4618543"/>
                <a:ext cx="3086227" cy="763158"/>
              </a:xfrm>
              <a:prstGeom prst="rect">
                <a:avLst/>
              </a:prstGeom>
              <a:blipFill>
                <a:blip r:embed="rId7"/>
                <a:stretch>
                  <a:fillRect t="-15200" b="-25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D8D6FF04-67C7-4034-8274-2BD972B916A9}"/>
              </a:ext>
            </a:extLst>
          </p:cNvPr>
          <p:cNvCxnSpPr>
            <a:cxnSpLocks/>
          </p:cNvCxnSpPr>
          <p:nvPr/>
        </p:nvCxnSpPr>
        <p:spPr>
          <a:xfrm flipH="1">
            <a:off x="2789491" y="6207401"/>
            <a:ext cx="3430826" cy="25452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E22603F3-9BDB-41A8-A24E-CEF865B78C8A}"/>
              </a:ext>
            </a:extLst>
          </p:cNvPr>
          <p:cNvSpPr/>
          <p:nvPr/>
        </p:nvSpPr>
        <p:spPr>
          <a:xfrm>
            <a:off x="1767881" y="3626292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6FF5F13C-669F-4580-BFFF-37B787322EDA}"/>
              </a:ext>
            </a:extLst>
          </p:cNvPr>
          <p:cNvCxnSpPr>
            <a:cxnSpLocks/>
          </p:cNvCxnSpPr>
          <p:nvPr/>
        </p:nvCxnSpPr>
        <p:spPr>
          <a:xfrm flipH="1">
            <a:off x="2309752" y="4587445"/>
            <a:ext cx="11485" cy="5871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69DA82C9-B294-406E-AB90-CE3EF592856A}"/>
              </a:ext>
            </a:extLst>
          </p:cNvPr>
          <p:cNvCxnSpPr>
            <a:cxnSpLocks/>
          </p:cNvCxnSpPr>
          <p:nvPr/>
        </p:nvCxnSpPr>
        <p:spPr>
          <a:xfrm>
            <a:off x="3282448" y="2947132"/>
            <a:ext cx="30219" cy="37591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BD10779E-13CC-407E-80FF-BB82FA972281}"/>
              </a:ext>
            </a:extLst>
          </p:cNvPr>
          <p:cNvCxnSpPr>
            <a:cxnSpLocks/>
          </p:cNvCxnSpPr>
          <p:nvPr/>
        </p:nvCxnSpPr>
        <p:spPr>
          <a:xfrm>
            <a:off x="2919305" y="4610939"/>
            <a:ext cx="18825" cy="209533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17FD0B89-C289-403C-8B77-E51A49A3ED9B}"/>
              </a:ext>
            </a:extLst>
          </p:cNvPr>
          <p:cNvCxnSpPr>
            <a:cxnSpLocks/>
          </p:cNvCxnSpPr>
          <p:nvPr/>
        </p:nvCxnSpPr>
        <p:spPr>
          <a:xfrm>
            <a:off x="2393630" y="2947132"/>
            <a:ext cx="109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F4EDBFF-22C0-40E3-B821-82BB84F45EC1}"/>
              </a:ext>
            </a:extLst>
          </p:cNvPr>
          <p:cNvCxnSpPr/>
          <p:nvPr/>
        </p:nvCxnSpPr>
        <p:spPr>
          <a:xfrm flipV="1">
            <a:off x="2427272" y="4587445"/>
            <a:ext cx="478487" cy="6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EAFF57-6205-4059-8686-CF1001D22EF6}"/>
                  </a:ext>
                </a:extLst>
              </p:cNvPr>
              <p:cNvSpPr txBox="1"/>
              <p:nvPr/>
            </p:nvSpPr>
            <p:spPr>
              <a:xfrm>
                <a:off x="1572299" y="4426512"/>
                <a:ext cx="648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ru-RU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EAFF57-6205-4059-8686-CF1001D22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299" y="4426512"/>
                <a:ext cx="64809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9A9E88-5CF5-4D73-8090-A7ABD4C0C1E2}"/>
                  </a:ext>
                </a:extLst>
              </p:cNvPr>
              <p:cNvSpPr txBox="1"/>
              <p:nvPr/>
            </p:nvSpPr>
            <p:spPr>
              <a:xfrm>
                <a:off x="1076794" y="5978823"/>
                <a:ext cx="648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ru-RU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9A9E88-5CF5-4D73-8090-A7ABD4C0C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94" y="5978823"/>
                <a:ext cx="64809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Овал 41">
            <a:extLst>
              <a:ext uri="{FF2B5EF4-FFF2-40B4-BE49-F238E27FC236}">
                <a16:creationId xmlns:a16="http://schemas.microsoft.com/office/drawing/2014/main" id="{40E6180F-3239-4356-915F-7796274AE0AD}"/>
              </a:ext>
            </a:extLst>
          </p:cNvPr>
          <p:cNvSpPr/>
          <p:nvPr/>
        </p:nvSpPr>
        <p:spPr>
          <a:xfrm>
            <a:off x="1802786" y="5725789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0D2B43-57EF-4C8D-A2F8-D90AADBF4A60}"/>
              </a:ext>
            </a:extLst>
          </p:cNvPr>
          <p:cNvSpPr txBox="1"/>
          <p:nvPr/>
        </p:nvSpPr>
        <p:spPr>
          <a:xfrm>
            <a:off x="319570" y="5836470"/>
            <a:ext cx="64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74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1FE4532-751F-4D07-AB11-01C4C9649815}"/>
              </a:ext>
            </a:extLst>
          </p:cNvPr>
          <p:cNvCxnSpPr>
            <a:cxnSpLocks/>
          </p:cNvCxnSpPr>
          <p:nvPr/>
        </p:nvCxnSpPr>
        <p:spPr>
          <a:xfrm>
            <a:off x="2336284" y="1226438"/>
            <a:ext cx="5732" cy="547983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F52D043E-9286-4971-B2D1-3671BE28FE67}"/>
              </a:ext>
            </a:extLst>
          </p:cNvPr>
          <p:cNvSpPr/>
          <p:nvPr/>
        </p:nvSpPr>
        <p:spPr>
          <a:xfrm>
            <a:off x="1810661" y="785178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21D6B-68B6-4122-895D-3369F245AE8B}"/>
              </a:ext>
            </a:extLst>
          </p:cNvPr>
          <p:cNvSpPr txBox="1"/>
          <p:nvPr/>
        </p:nvSpPr>
        <p:spPr>
          <a:xfrm>
            <a:off x="2959784" y="856861"/>
            <a:ext cx="64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7E6F4-DC99-4A5F-A80C-6318A5A152EC}"/>
                  </a:ext>
                </a:extLst>
              </p:cNvPr>
              <p:cNvSpPr txBox="1"/>
              <p:nvPr/>
            </p:nvSpPr>
            <p:spPr>
              <a:xfrm>
                <a:off x="3483650" y="1521847"/>
                <a:ext cx="6489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7E6F4-DC99-4A5F-A80C-6318A5A15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650" y="1521847"/>
                <a:ext cx="64890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5C9D795-7518-40AB-8233-A4BAB92BC220}"/>
              </a:ext>
            </a:extLst>
          </p:cNvPr>
          <p:cNvCxnSpPr>
            <a:cxnSpLocks/>
          </p:cNvCxnSpPr>
          <p:nvPr/>
        </p:nvCxnSpPr>
        <p:spPr>
          <a:xfrm>
            <a:off x="3523664" y="1670204"/>
            <a:ext cx="62509" cy="50167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C4FFFE2-31CA-4F5B-BFB6-214F34B64DF3}"/>
              </a:ext>
            </a:extLst>
          </p:cNvPr>
          <p:cNvCxnSpPr/>
          <p:nvPr/>
        </p:nvCxnSpPr>
        <p:spPr>
          <a:xfrm>
            <a:off x="644025" y="6706271"/>
            <a:ext cx="429093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CD329D-0179-4D13-84C1-164E102AF616}"/>
              </a:ext>
            </a:extLst>
          </p:cNvPr>
          <p:cNvSpPr txBox="1"/>
          <p:nvPr/>
        </p:nvSpPr>
        <p:spPr>
          <a:xfrm>
            <a:off x="315622" y="927991"/>
            <a:ext cx="64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E52827-8A2B-49B0-813E-93EC93B53AD5}"/>
              </a:ext>
            </a:extLst>
          </p:cNvPr>
          <p:cNvSpPr txBox="1"/>
          <p:nvPr/>
        </p:nvSpPr>
        <p:spPr>
          <a:xfrm>
            <a:off x="250256" y="2229733"/>
            <a:ext cx="64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66AD0C1-1501-4335-957E-E7119C263AAC}"/>
              </a:ext>
            </a:extLst>
          </p:cNvPr>
          <p:cNvCxnSpPr>
            <a:cxnSpLocks/>
          </p:cNvCxnSpPr>
          <p:nvPr/>
        </p:nvCxnSpPr>
        <p:spPr>
          <a:xfrm flipH="1">
            <a:off x="2319598" y="2904326"/>
            <a:ext cx="11485" cy="5871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C63D81-21A3-4742-9912-CF01BC222D98}"/>
                  </a:ext>
                </a:extLst>
              </p:cNvPr>
              <p:cNvSpPr txBox="1"/>
              <p:nvPr/>
            </p:nvSpPr>
            <p:spPr>
              <a:xfrm>
                <a:off x="2596693" y="2874752"/>
                <a:ext cx="648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C63D81-21A3-4742-9912-CF01BC222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693" y="2874752"/>
                <a:ext cx="64809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2F2159D-F43B-4965-809E-C51743A56A93}"/>
              </a:ext>
            </a:extLst>
          </p:cNvPr>
          <p:cNvCxnSpPr>
            <a:cxnSpLocks/>
          </p:cNvCxnSpPr>
          <p:nvPr/>
        </p:nvCxnSpPr>
        <p:spPr>
          <a:xfrm>
            <a:off x="3279246" y="1670204"/>
            <a:ext cx="18311" cy="123412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B39C724-D16C-43E1-BBC3-DBCE4AE47148}"/>
              </a:ext>
            </a:extLst>
          </p:cNvPr>
          <p:cNvCxnSpPr/>
          <p:nvPr/>
        </p:nvCxnSpPr>
        <p:spPr>
          <a:xfrm>
            <a:off x="2532317" y="1670204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52247F2-6DE7-4FFB-94D2-EF848D561FC6}"/>
                  </a:ext>
                </a:extLst>
              </p:cNvPr>
              <p:cNvSpPr/>
              <p:nvPr/>
            </p:nvSpPr>
            <p:spPr>
              <a:xfrm>
                <a:off x="1520014" y="3001998"/>
                <a:ext cx="6916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52247F2-6DE7-4FFB-94D2-EF848D561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14" y="3001998"/>
                <a:ext cx="6916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вал 25">
            <a:extLst>
              <a:ext uri="{FF2B5EF4-FFF2-40B4-BE49-F238E27FC236}">
                <a16:creationId xmlns:a16="http://schemas.microsoft.com/office/drawing/2014/main" id="{A39F2CCB-D1CA-4F37-8FD0-026A7540F5DD}"/>
              </a:ext>
            </a:extLst>
          </p:cNvPr>
          <p:cNvSpPr/>
          <p:nvPr/>
        </p:nvSpPr>
        <p:spPr>
          <a:xfrm>
            <a:off x="1793976" y="1985979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EF1C10E-CA3E-43D4-93FB-3D54537DCF6B}"/>
                  </a:ext>
                </a:extLst>
              </p:cNvPr>
              <p:cNvSpPr/>
              <p:nvPr/>
            </p:nvSpPr>
            <p:spPr>
              <a:xfrm>
                <a:off x="5454326" y="5409184"/>
                <a:ext cx="284197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45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 J </a:t>
                </a:r>
                <a:endParaRPr lang="ru-RU" sz="4000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EF1C10E-CA3E-43D4-93FB-3D54537DC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326" y="5409184"/>
                <a:ext cx="2841970" cy="707886"/>
              </a:xfrm>
              <a:prstGeom prst="rect">
                <a:avLst/>
              </a:prstGeom>
              <a:blipFill>
                <a:blip r:embed="rId6"/>
                <a:stretch>
                  <a:fillRect t="-17241" r="-5150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EB6A6A3B-E080-4BBC-BB82-838EC68D31A8}"/>
                  </a:ext>
                </a:extLst>
              </p:cNvPr>
              <p:cNvSpPr/>
              <p:nvPr/>
            </p:nvSpPr>
            <p:spPr>
              <a:xfrm>
                <a:off x="6186468" y="4733297"/>
                <a:ext cx="3086227" cy="763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0 J </a:t>
                </a:r>
                <a:endParaRPr lang="ru-RU" sz="4000" dirty="0"/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EB6A6A3B-E080-4BBC-BB82-838EC68D3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468" y="4733297"/>
                <a:ext cx="3086227" cy="763158"/>
              </a:xfrm>
              <a:prstGeom prst="rect">
                <a:avLst/>
              </a:prstGeom>
              <a:blipFill>
                <a:blip r:embed="rId7"/>
                <a:stretch>
                  <a:fillRect t="-15079" b="-24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D8D6FF04-67C7-4034-8274-2BD972B916A9}"/>
              </a:ext>
            </a:extLst>
          </p:cNvPr>
          <p:cNvCxnSpPr>
            <a:cxnSpLocks/>
          </p:cNvCxnSpPr>
          <p:nvPr/>
        </p:nvCxnSpPr>
        <p:spPr>
          <a:xfrm flipH="1">
            <a:off x="2789492" y="6117070"/>
            <a:ext cx="2664834" cy="34486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E22603F3-9BDB-41A8-A24E-CEF865B78C8A}"/>
              </a:ext>
            </a:extLst>
          </p:cNvPr>
          <p:cNvSpPr/>
          <p:nvPr/>
        </p:nvSpPr>
        <p:spPr>
          <a:xfrm>
            <a:off x="1767881" y="3626292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6FF5F13C-669F-4580-BFFF-37B787322EDA}"/>
              </a:ext>
            </a:extLst>
          </p:cNvPr>
          <p:cNvCxnSpPr>
            <a:cxnSpLocks/>
          </p:cNvCxnSpPr>
          <p:nvPr/>
        </p:nvCxnSpPr>
        <p:spPr>
          <a:xfrm flipH="1">
            <a:off x="2309752" y="4587445"/>
            <a:ext cx="11485" cy="5871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69DA82C9-B294-406E-AB90-CE3EF592856A}"/>
              </a:ext>
            </a:extLst>
          </p:cNvPr>
          <p:cNvCxnSpPr>
            <a:cxnSpLocks/>
          </p:cNvCxnSpPr>
          <p:nvPr/>
        </p:nvCxnSpPr>
        <p:spPr>
          <a:xfrm>
            <a:off x="3282448" y="2947132"/>
            <a:ext cx="30219" cy="37591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BD10779E-13CC-407E-80FF-BB82FA972281}"/>
              </a:ext>
            </a:extLst>
          </p:cNvPr>
          <p:cNvCxnSpPr>
            <a:cxnSpLocks/>
          </p:cNvCxnSpPr>
          <p:nvPr/>
        </p:nvCxnSpPr>
        <p:spPr>
          <a:xfrm>
            <a:off x="2919305" y="4610939"/>
            <a:ext cx="18825" cy="209533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17FD0B89-C289-403C-8B77-E51A49A3ED9B}"/>
              </a:ext>
            </a:extLst>
          </p:cNvPr>
          <p:cNvCxnSpPr>
            <a:cxnSpLocks/>
          </p:cNvCxnSpPr>
          <p:nvPr/>
        </p:nvCxnSpPr>
        <p:spPr>
          <a:xfrm>
            <a:off x="2393630" y="2947132"/>
            <a:ext cx="109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F4EDBFF-22C0-40E3-B821-82BB84F45EC1}"/>
              </a:ext>
            </a:extLst>
          </p:cNvPr>
          <p:cNvCxnSpPr/>
          <p:nvPr/>
        </p:nvCxnSpPr>
        <p:spPr>
          <a:xfrm flipV="1">
            <a:off x="2427272" y="4587445"/>
            <a:ext cx="478487" cy="6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EAFF57-6205-4059-8686-CF1001D22EF6}"/>
                  </a:ext>
                </a:extLst>
              </p:cNvPr>
              <p:cNvSpPr txBox="1"/>
              <p:nvPr/>
            </p:nvSpPr>
            <p:spPr>
              <a:xfrm>
                <a:off x="1572299" y="4426512"/>
                <a:ext cx="648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ru-RU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EAFF57-6205-4059-8686-CF1001D22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299" y="4426512"/>
                <a:ext cx="64809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9A9E88-5CF5-4D73-8090-A7ABD4C0C1E2}"/>
                  </a:ext>
                </a:extLst>
              </p:cNvPr>
              <p:cNvSpPr txBox="1"/>
              <p:nvPr/>
            </p:nvSpPr>
            <p:spPr>
              <a:xfrm>
                <a:off x="1076794" y="5978823"/>
                <a:ext cx="648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ru-RU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9A9E88-5CF5-4D73-8090-A7ABD4C0C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94" y="5978823"/>
                <a:ext cx="64809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Овал 41">
            <a:extLst>
              <a:ext uri="{FF2B5EF4-FFF2-40B4-BE49-F238E27FC236}">
                <a16:creationId xmlns:a16="http://schemas.microsoft.com/office/drawing/2014/main" id="{40E6180F-3239-4356-915F-7796274AE0AD}"/>
              </a:ext>
            </a:extLst>
          </p:cNvPr>
          <p:cNvSpPr/>
          <p:nvPr/>
        </p:nvSpPr>
        <p:spPr>
          <a:xfrm>
            <a:off x="1802786" y="5725789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3C070A5E-25B8-4B1E-973E-1CECAC6EF4AA}"/>
                  </a:ext>
                </a:extLst>
              </p:cNvPr>
              <p:cNvSpPr/>
              <p:nvPr/>
            </p:nvSpPr>
            <p:spPr>
              <a:xfrm>
                <a:off x="6740574" y="4025411"/>
                <a:ext cx="284197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=200 J </a:t>
                </a:r>
                <a:endParaRPr lang="ru-RU" sz="4000" dirty="0"/>
              </a:p>
            </p:txBody>
          </p:sp>
        </mc:Choice>
        <mc:Fallback xmlns=""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3C070A5E-25B8-4B1E-973E-1CECAC6EF4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74" y="4025411"/>
                <a:ext cx="2841970" cy="707886"/>
              </a:xfrm>
              <a:prstGeom prst="rect">
                <a:avLst/>
              </a:prstGeom>
              <a:blipFill>
                <a:blip r:embed="rId10"/>
                <a:stretch>
                  <a:fillRect t="-17241" r="-5150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C3E3D623-7CB8-4330-A48D-D956159047F4}"/>
                  </a:ext>
                </a:extLst>
              </p:cNvPr>
              <p:cNvSpPr/>
              <p:nvPr/>
            </p:nvSpPr>
            <p:spPr>
              <a:xfrm>
                <a:off x="7337892" y="3319795"/>
                <a:ext cx="3086227" cy="763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250 J </a:t>
                </a:r>
                <a:endParaRPr lang="ru-RU" sz="4000" dirty="0"/>
              </a:p>
            </p:txBody>
          </p:sp>
        </mc:Choice>
        <mc:Fallback xmlns=""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C3E3D623-7CB8-4330-A48D-D95615904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892" y="3319795"/>
                <a:ext cx="3086227" cy="763158"/>
              </a:xfrm>
              <a:prstGeom prst="rect">
                <a:avLst/>
              </a:prstGeom>
              <a:blipFill>
                <a:blip r:embed="rId11"/>
                <a:stretch>
                  <a:fillRect t="-15200" r="-1779" b="-25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10897424-2F7B-4F38-BCE7-CBEAE4D40FA1}"/>
              </a:ext>
            </a:extLst>
          </p:cNvPr>
          <p:cNvCxnSpPr>
            <a:cxnSpLocks/>
          </p:cNvCxnSpPr>
          <p:nvPr/>
        </p:nvCxnSpPr>
        <p:spPr>
          <a:xfrm flipH="1">
            <a:off x="2665176" y="4226582"/>
            <a:ext cx="3708100" cy="21953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29DD1C14-7824-4793-AA47-823C8F657697}"/>
                  </a:ext>
                </a:extLst>
              </p:cNvPr>
              <p:cNvSpPr/>
              <p:nvPr/>
            </p:nvSpPr>
            <p:spPr>
              <a:xfrm>
                <a:off x="7621245" y="2611909"/>
                <a:ext cx="38688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50 J </a:t>
                </a:r>
                <a:endParaRPr lang="ru-RU" sz="4000" dirty="0"/>
              </a:p>
            </p:txBody>
          </p:sp>
        </mc:Choice>
        <mc:Fallback xmlns="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29DD1C14-7824-4793-AA47-823C8F657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245" y="2611909"/>
                <a:ext cx="3868864" cy="707886"/>
              </a:xfrm>
              <a:prstGeom prst="rect">
                <a:avLst/>
              </a:prstGeom>
              <a:blipFill>
                <a:blip r:embed="rId12"/>
                <a:stretch>
                  <a:fillRect t="-1709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D38B3EA3-DC5C-42A1-8858-64C40C9B1DF0}"/>
                  </a:ext>
                </a:extLst>
              </p:cNvPr>
              <p:cNvSpPr/>
              <p:nvPr/>
            </p:nvSpPr>
            <p:spPr>
              <a:xfrm>
                <a:off x="7655706" y="1905686"/>
                <a:ext cx="3482440" cy="763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400 J </a:t>
                </a:r>
                <a:endParaRPr lang="ru-RU" sz="4000" dirty="0"/>
              </a:p>
            </p:txBody>
          </p:sp>
        </mc:Choice>
        <mc:Fallback xmlns=""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D38B3EA3-DC5C-42A1-8858-64C40C9B1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706" y="1905686"/>
                <a:ext cx="3482440" cy="763158"/>
              </a:xfrm>
              <a:prstGeom prst="rect">
                <a:avLst/>
              </a:prstGeom>
              <a:blipFill>
                <a:blip r:embed="rId13"/>
                <a:stretch>
                  <a:fillRect t="-15200" b="-25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A820AE1F-0F52-4A31-91EC-F27E8FDDF775}"/>
              </a:ext>
            </a:extLst>
          </p:cNvPr>
          <p:cNvCxnSpPr>
            <a:cxnSpLocks/>
          </p:cNvCxnSpPr>
          <p:nvPr/>
        </p:nvCxnSpPr>
        <p:spPr>
          <a:xfrm flipH="1">
            <a:off x="2834027" y="2699581"/>
            <a:ext cx="4469716" cy="6098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56ADB050-6775-42D5-B300-25A20BA1ECA3}"/>
              </a:ext>
            </a:extLst>
          </p:cNvPr>
          <p:cNvCxnSpPr>
            <a:cxnSpLocks/>
          </p:cNvCxnSpPr>
          <p:nvPr/>
        </p:nvCxnSpPr>
        <p:spPr>
          <a:xfrm flipH="1">
            <a:off x="2789492" y="1351574"/>
            <a:ext cx="3306508" cy="15791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5478DD6C-5268-4A72-97D4-3F100797DADB}"/>
                  </a:ext>
                </a:extLst>
              </p:cNvPr>
              <p:cNvSpPr/>
              <p:nvPr/>
            </p:nvSpPr>
            <p:spPr>
              <a:xfrm>
                <a:off x="7218786" y="1217935"/>
                <a:ext cx="38688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50 J </a:t>
                </a:r>
                <a:endParaRPr lang="ru-RU" sz="4000" dirty="0"/>
              </a:p>
            </p:txBody>
          </p:sp>
        </mc:Choice>
        <mc:Fallback xmlns="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5478DD6C-5268-4A72-97D4-3F100797D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786" y="1217935"/>
                <a:ext cx="3868864" cy="707886"/>
              </a:xfrm>
              <a:prstGeom prst="rect">
                <a:avLst/>
              </a:prstGeom>
              <a:blipFill>
                <a:blip r:embed="rId14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02D02B6A-FD37-4FD4-832A-9E0F35C6E216}"/>
                  </a:ext>
                </a:extLst>
              </p:cNvPr>
              <p:cNvSpPr/>
              <p:nvPr/>
            </p:nvSpPr>
            <p:spPr>
              <a:xfrm>
                <a:off x="6373276" y="731459"/>
                <a:ext cx="3482440" cy="763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45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 J </a:t>
                </a:r>
                <a:endParaRPr lang="ru-RU" sz="4000" dirty="0"/>
              </a:p>
            </p:txBody>
          </p:sp>
        </mc:Choice>
        <mc:Fallback xmlns=""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02D02B6A-FD37-4FD4-832A-9E0F35C6E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276" y="731459"/>
                <a:ext cx="3482440" cy="763158"/>
              </a:xfrm>
              <a:prstGeom prst="rect">
                <a:avLst/>
              </a:prstGeom>
              <a:blipFill>
                <a:blip r:embed="rId15"/>
                <a:stretch>
                  <a:fillRect t="-15200" b="-25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FC48080A-139F-4C19-9295-434FE6C53D62}"/>
              </a:ext>
            </a:extLst>
          </p:cNvPr>
          <p:cNvSpPr txBox="1"/>
          <p:nvPr/>
        </p:nvSpPr>
        <p:spPr>
          <a:xfrm>
            <a:off x="257443" y="3966354"/>
            <a:ext cx="64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4B03C2D-9CCA-4F33-AC01-5999B41C0A08}"/>
              </a:ext>
            </a:extLst>
          </p:cNvPr>
          <p:cNvSpPr txBox="1"/>
          <p:nvPr/>
        </p:nvSpPr>
        <p:spPr>
          <a:xfrm>
            <a:off x="257444" y="5927396"/>
            <a:ext cx="64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6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45" grpId="0"/>
      <p:bldP spid="46" grpId="0"/>
      <p:bldP spid="49" grpId="0"/>
      <p:bldP spid="50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367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C020E6-11D2-4066-A583-2C8F878AF38A}"/>
              </a:ext>
            </a:extLst>
          </p:cNvPr>
          <p:cNvSpPr/>
          <p:nvPr/>
        </p:nvSpPr>
        <p:spPr>
          <a:xfrm>
            <a:off x="436667" y="862606"/>
            <a:ext cx="113186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urilish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paytidagi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nolga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qiymatga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5BFD67-A66D-4865-BB43-63B7D5D2881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891" y="3442961"/>
            <a:ext cx="822960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661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E2BE2EED-40F1-4F52-BB89-27523F94ED19}"/>
                  </a:ext>
                </a:extLst>
              </p:cNvPr>
              <p:cNvSpPr/>
              <p:nvPr/>
            </p:nvSpPr>
            <p:spPr>
              <a:xfrm>
                <a:off x="1075716" y="3109199"/>
                <a:ext cx="7611084" cy="144016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ru-RU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=</a:t>
                </a:r>
                <a:r>
                  <a:rPr lang="ru-RU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ru-RU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E2BE2EED-40F1-4F52-BB89-27523F94E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16" y="3109199"/>
                <a:ext cx="7611084" cy="14401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92B3397C-6F7C-437B-9D89-3CD082CCB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0048"/>
            <a:ext cx="11326761" cy="2434282"/>
          </a:xfrm>
        </p:spPr>
        <p:txBody>
          <a:bodyPr>
            <a:normAutofit/>
          </a:bodyPr>
          <a:lstStyle/>
          <a:p>
            <a:pPr algn="just"/>
            <a:r>
              <a:rPr lang="ru-RU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sistemaning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qismlarining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harakatida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o‘zgarmay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4000" b="0" dirty="0">
                <a:solidFill>
                  <a:schemeClr val="tx1"/>
                </a:solidFill>
              </a:rPr>
              <a:t>.</a:t>
            </a:r>
            <a:endParaRPr lang="ru-RU" sz="4000" b="0" dirty="0">
              <a:solidFill>
                <a:schemeClr val="tx1"/>
              </a:solidFill>
            </a:endParaRP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C7FDCFC3-5634-4ACD-A2EE-B7B3F46AE87E}"/>
              </a:ext>
            </a:extLst>
          </p:cNvPr>
          <p:cNvSpPr txBox="1">
            <a:spLocks/>
          </p:cNvSpPr>
          <p:nvPr/>
        </p:nvSpPr>
        <p:spPr>
          <a:xfrm>
            <a:off x="722671" y="4748982"/>
            <a:ext cx="10663083" cy="137897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b="1" dirty="0"/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Объект 2">
                <a:extLst>
                  <a:ext uri="{FF2B5EF4-FFF2-40B4-BE49-F238E27FC236}">
                    <a16:creationId xmlns:a16="http://schemas.microsoft.com/office/drawing/2014/main" id="{30F9CD66-C362-4492-8F9C-B72696398A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848" y="1323841"/>
                <a:ext cx="10580303" cy="421031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holatda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 0 + 450 J = 450 J 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2-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holatda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 50 J + 400 J = 450 J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3-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holatda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 200 J + 250 J = 450 J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4-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holatda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450 J + 0 J = 450 J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3600" dirty="0"/>
                  <a:t> </a:t>
                </a:r>
                <a:endParaRPr lang="ru-RU" sz="3600" dirty="0"/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ru-RU" sz="3600" dirty="0"/>
              </a:p>
            </p:txBody>
          </p:sp>
        </mc:Choice>
        <mc:Fallback>
          <p:sp>
            <p:nvSpPr>
              <p:cNvPr id="21" name="Объект 2">
                <a:extLst>
                  <a:ext uri="{FF2B5EF4-FFF2-40B4-BE49-F238E27FC236}">
                    <a16:creationId xmlns:a16="http://schemas.microsoft.com/office/drawing/2014/main" id="{30F9CD66-C362-4492-8F9C-B72696398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48" y="1323841"/>
                <a:ext cx="10580303" cy="4210318"/>
              </a:xfrm>
              <a:prstGeom prst="rect">
                <a:avLst/>
              </a:prstGeom>
              <a:blipFill>
                <a:blip r:embed="rId2"/>
                <a:stretch>
                  <a:fillRect l="-1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264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8814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04A3B4B5-AB9E-4816-9015-E4F0CE11B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25" y="1695033"/>
            <a:ext cx="3802896" cy="415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C261FD-E38C-41AB-8E90-E2C06EB62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14" y="1695034"/>
            <a:ext cx="4288372" cy="415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7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94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1A95B658-2F88-4DA2-AA75-84B0FC29B392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8675" y="1858596"/>
            <a:ext cx="86227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5188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94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7FFC37C1-2E86-4088-99B7-F1EF9382099F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7574" y="789485"/>
            <a:ext cx="8760542" cy="528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FE59CA-5808-406E-ADD7-349495FDF283}"/>
              </a:ext>
            </a:extLst>
          </p:cNvPr>
          <p:cNvSpPr txBox="1"/>
          <p:nvPr/>
        </p:nvSpPr>
        <p:spPr>
          <a:xfrm>
            <a:off x="5304022" y="5658670"/>
            <a:ext cx="18694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FF44B-B593-4A64-B3B8-EA82CD208CD7}"/>
              </a:ext>
            </a:extLst>
          </p:cNvPr>
          <p:cNvSpPr txBox="1"/>
          <p:nvPr/>
        </p:nvSpPr>
        <p:spPr>
          <a:xfrm>
            <a:off x="1769084" y="2459983"/>
            <a:ext cx="21194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07C4D-5E70-4E31-BCF9-042D25A34485}"/>
              </a:ext>
            </a:extLst>
          </p:cNvPr>
          <p:cNvSpPr txBox="1"/>
          <p:nvPr/>
        </p:nvSpPr>
        <p:spPr>
          <a:xfrm>
            <a:off x="8460601" y="2351782"/>
            <a:ext cx="21194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DCACA4-17A4-4988-BDF1-3B426DEA1629}"/>
              </a:ext>
            </a:extLst>
          </p:cNvPr>
          <p:cNvSpPr/>
          <p:nvPr/>
        </p:nvSpPr>
        <p:spPr>
          <a:xfrm>
            <a:off x="2081197" y="5292776"/>
            <a:ext cx="1512168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3BF077C-F2FE-468A-8377-E1C6DCF3B38A}"/>
              </a:ext>
            </a:extLst>
          </p:cNvPr>
          <p:cNvSpPr/>
          <p:nvPr/>
        </p:nvSpPr>
        <p:spPr>
          <a:xfrm>
            <a:off x="7547341" y="5292776"/>
            <a:ext cx="1512168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39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63195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 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30BFC-0949-49DE-A79E-798C9C28FAD7}"/>
              </a:ext>
            </a:extLst>
          </p:cNvPr>
          <p:cNvSpPr txBox="1"/>
          <p:nvPr/>
        </p:nvSpPr>
        <p:spPr>
          <a:xfrm>
            <a:off x="510645" y="2147580"/>
            <a:ext cx="7112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 m/s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tezlikda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uchayotgan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 kg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burgutning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</a:p>
          <a:p>
            <a:pPr algn="just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DA00802-1378-42C0-BE48-1B9103DE5F95}"/>
              </a:ext>
            </a:extLst>
          </p:cNvPr>
          <p:cNvCxnSpPr/>
          <p:nvPr/>
        </p:nvCxnSpPr>
        <p:spPr>
          <a:xfrm>
            <a:off x="5612125" y="6488495"/>
            <a:ext cx="6428509" cy="5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9E24C1-F96C-4CFF-947F-032AAF55A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3486" y="3827642"/>
            <a:ext cx="1584480" cy="2753267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DE21170-6752-4DFE-8BE5-CF881556C4D8}"/>
              </a:ext>
            </a:extLst>
          </p:cNvPr>
          <p:cNvCxnSpPr/>
          <p:nvPr/>
        </p:nvCxnSpPr>
        <p:spPr>
          <a:xfrm>
            <a:off x="11111718" y="1562693"/>
            <a:ext cx="71438" cy="4938900"/>
          </a:xfrm>
          <a:prstGeom prst="straightConnector1">
            <a:avLst/>
          </a:prstGeom>
          <a:ln w="28575">
            <a:solidFill>
              <a:srgbClr val="002060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741BCA-CADA-416F-B1FB-CF8E16EC5BF9}"/>
              </a:ext>
            </a:extLst>
          </p:cNvPr>
          <p:cNvSpPr/>
          <p:nvPr/>
        </p:nvSpPr>
        <p:spPr>
          <a:xfrm rot="16200000">
            <a:off x="9527000" y="3542736"/>
            <a:ext cx="2297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 h = </a:t>
            </a:r>
            <a:r>
              <a:rPr lang="ru-RU" sz="3600" b="1" dirty="0"/>
              <a:t>40 </a:t>
            </a:r>
            <a:r>
              <a:rPr lang="en-US" sz="3600" b="1" dirty="0"/>
              <a:t> m                                             </a:t>
            </a:r>
            <a:endParaRPr lang="ru-RU" sz="3600" b="1" dirty="0"/>
          </a:p>
        </p:txBody>
      </p:sp>
      <p:sp>
        <p:nvSpPr>
          <p:cNvPr id="14" name="Полилиния 2">
            <a:extLst>
              <a:ext uri="{FF2B5EF4-FFF2-40B4-BE49-F238E27FC236}">
                <a16:creationId xmlns:a16="http://schemas.microsoft.com/office/drawing/2014/main" id="{BABF3224-F540-46CF-890D-38ACA6970D8F}"/>
              </a:ext>
            </a:extLst>
          </p:cNvPr>
          <p:cNvSpPr/>
          <p:nvPr/>
        </p:nvSpPr>
        <p:spPr>
          <a:xfrm>
            <a:off x="5288210" y="1408455"/>
            <a:ext cx="6594764" cy="5172454"/>
          </a:xfrm>
          <a:custGeom>
            <a:avLst/>
            <a:gdLst>
              <a:gd name="connsiteX0" fmla="*/ 0 w 6594764"/>
              <a:gd name="connsiteY0" fmla="*/ 5158600 h 5172454"/>
              <a:gd name="connsiteX1" fmla="*/ 41564 w 6594764"/>
              <a:gd name="connsiteY1" fmla="*/ 5172454 h 5172454"/>
              <a:gd name="connsiteX2" fmla="*/ 83127 w 6594764"/>
              <a:gd name="connsiteY2" fmla="*/ 5158600 h 5172454"/>
              <a:gd name="connsiteX3" fmla="*/ 290945 w 6594764"/>
              <a:gd name="connsiteY3" fmla="*/ 5130890 h 5172454"/>
              <a:gd name="connsiteX4" fmla="*/ 346364 w 6594764"/>
              <a:gd name="connsiteY4" fmla="*/ 5103181 h 5172454"/>
              <a:gd name="connsiteX5" fmla="*/ 429491 w 6594764"/>
              <a:gd name="connsiteY5" fmla="*/ 5033909 h 5172454"/>
              <a:gd name="connsiteX6" fmla="*/ 457200 w 6594764"/>
              <a:gd name="connsiteY6" fmla="*/ 4992345 h 5172454"/>
              <a:gd name="connsiteX7" fmla="*/ 498764 w 6594764"/>
              <a:gd name="connsiteY7" fmla="*/ 4964636 h 5172454"/>
              <a:gd name="connsiteX8" fmla="*/ 540327 w 6594764"/>
              <a:gd name="connsiteY8" fmla="*/ 4923072 h 5172454"/>
              <a:gd name="connsiteX9" fmla="*/ 595745 w 6594764"/>
              <a:gd name="connsiteY9" fmla="*/ 4881509 h 5172454"/>
              <a:gd name="connsiteX10" fmla="*/ 609600 w 6594764"/>
              <a:gd name="connsiteY10" fmla="*/ 4826090 h 5172454"/>
              <a:gd name="connsiteX11" fmla="*/ 637309 w 6594764"/>
              <a:gd name="connsiteY11" fmla="*/ 4784527 h 5172454"/>
              <a:gd name="connsiteX12" fmla="*/ 665018 w 6594764"/>
              <a:gd name="connsiteY12" fmla="*/ 4729109 h 5172454"/>
              <a:gd name="connsiteX13" fmla="*/ 734291 w 6594764"/>
              <a:gd name="connsiteY13" fmla="*/ 4632127 h 5172454"/>
              <a:gd name="connsiteX14" fmla="*/ 803564 w 6594764"/>
              <a:gd name="connsiteY14" fmla="*/ 4507436 h 5172454"/>
              <a:gd name="connsiteX15" fmla="*/ 858982 w 6594764"/>
              <a:gd name="connsiteY15" fmla="*/ 4410454 h 5172454"/>
              <a:gd name="connsiteX16" fmla="*/ 900545 w 6594764"/>
              <a:gd name="connsiteY16" fmla="*/ 4355036 h 5172454"/>
              <a:gd name="connsiteX17" fmla="*/ 928254 w 6594764"/>
              <a:gd name="connsiteY17" fmla="*/ 4299618 h 5172454"/>
              <a:gd name="connsiteX18" fmla="*/ 983673 w 6594764"/>
              <a:gd name="connsiteY18" fmla="*/ 4202636 h 5172454"/>
              <a:gd name="connsiteX19" fmla="*/ 997527 w 6594764"/>
              <a:gd name="connsiteY19" fmla="*/ 4147218 h 5172454"/>
              <a:gd name="connsiteX20" fmla="*/ 1066800 w 6594764"/>
              <a:gd name="connsiteY20" fmla="*/ 4064090 h 5172454"/>
              <a:gd name="connsiteX21" fmla="*/ 1094509 w 6594764"/>
              <a:gd name="connsiteY21" fmla="*/ 4008672 h 5172454"/>
              <a:gd name="connsiteX22" fmla="*/ 1136073 w 6594764"/>
              <a:gd name="connsiteY22" fmla="*/ 3967109 h 5172454"/>
              <a:gd name="connsiteX23" fmla="*/ 1191491 w 6594764"/>
              <a:gd name="connsiteY23" fmla="*/ 3883981 h 5172454"/>
              <a:gd name="connsiteX24" fmla="*/ 1316182 w 6594764"/>
              <a:gd name="connsiteY24" fmla="*/ 3759290 h 5172454"/>
              <a:gd name="connsiteX25" fmla="*/ 1357745 w 6594764"/>
              <a:gd name="connsiteY25" fmla="*/ 3717727 h 5172454"/>
              <a:gd name="connsiteX26" fmla="*/ 1399309 w 6594764"/>
              <a:gd name="connsiteY26" fmla="*/ 3690018 h 5172454"/>
              <a:gd name="connsiteX27" fmla="*/ 1413164 w 6594764"/>
              <a:gd name="connsiteY27" fmla="*/ 3648454 h 5172454"/>
              <a:gd name="connsiteX28" fmla="*/ 1454727 w 6594764"/>
              <a:gd name="connsiteY28" fmla="*/ 3523763 h 5172454"/>
              <a:gd name="connsiteX29" fmla="*/ 1496291 w 6594764"/>
              <a:gd name="connsiteY29" fmla="*/ 3496054 h 5172454"/>
              <a:gd name="connsiteX30" fmla="*/ 1524000 w 6594764"/>
              <a:gd name="connsiteY30" fmla="*/ 3454490 h 5172454"/>
              <a:gd name="connsiteX31" fmla="*/ 1551709 w 6594764"/>
              <a:gd name="connsiteY31" fmla="*/ 3108127 h 5172454"/>
              <a:gd name="connsiteX32" fmla="*/ 1607127 w 6594764"/>
              <a:gd name="connsiteY32" fmla="*/ 2983436 h 5172454"/>
              <a:gd name="connsiteX33" fmla="*/ 1662545 w 6594764"/>
              <a:gd name="connsiteY33" fmla="*/ 2900309 h 5172454"/>
              <a:gd name="connsiteX34" fmla="*/ 1759527 w 6594764"/>
              <a:gd name="connsiteY34" fmla="*/ 2775618 h 5172454"/>
              <a:gd name="connsiteX35" fmla="*/ 1842654 w 6594764"/>
              <a:gd name="connsiteY35" fmla="*/ 2720200 h 5172454"/>
              <a:gd name="connsiteX36" fmla="*/ 1870364 w 6594764"/>
              <a:gd name="connsiteY36" fmla="*/ 2692490 h 5172454"/>
              <a:gd name="connsiteX37" fmla="*/ 1925782 w 6594764"/>
              <a:gd name="connsiteY37" fmla="*/ 2664781 h 5172454"/>
              <a:gd name="connsiteX38" fmla="*/ 1967345 w 6594764"/>
              <a:gd name="connsiteY38" fmla="*/ 2623218 h 5172454"/>
              <a:gd name="connsiteX39" fmla="*/ 2050473 w 6594764"/>
              <a:gd name="connsiteY39" fmla="*/ 2581654 h 5172454"/>
              <a:gd name="connsiteX40" fmla="*/ 2092036 w 6594764"/>
              <a:gd name="connsiteY40" fmla="*/ 2553945 h 5172454"/>
              <a:gd name="connsiteX41" fmla="*/ 2286000 w 6594764"/>
              <a:gd name="connsiteY41" fmla="*/ 2540090 h 5172454"/>
              <a:gd name="connsiteX42" fmla="*/ 2341418 w 6594764"/>
              <a:gd name="connsiteY42" fmla="*/ 2512381 h 5172454"/>
              <a:gd name="connsiteX43" fmla="*/ 2382982 w 6594764"/>
              <a:gd name="connsiteY43" fmla="*/ 2498527 h 5172454"/>
              <a:gd name="connsiteX44" fmla="*/ 2424545 w 6594764"/>
              <a:gd name="connsiteY44" fmla="*/ 2456963 h 5172454"/>
              <a:gd name="connsiteX45" fmla="*/ 2466109 w 6594764"/>
              <a:gd name="connsiteY45" fmla="*/ 2429254 h 5172454"/>
              <a:gd name="connsiteX46" fmla="*/ 2507673 w 6594764"/>
              <a:gd name="connsiteY46" fmla="*/ 2387690 h 5172454"/>
              <a:gd name="connsiteX47" fmla="*/ 2549236 w 6594764"/>
              <a:gd name="connsiteY47" fmla="*/ 2359981 h 5172454"/>
              <a:gd name="connsiteX48" fmla="*/ 2590800 w 6594764"/>
              <a:gd name="connsiteY48" fmla="*/ 2318418 h 5172454"/>
              <a:gd name="connsiteX49" fmla="*/ 2632364 w 6594764"/>
              <a:gd name="connsiteY49" fmla="*/ 2290709 h 5172454"/>
              <a:gd name="connsiteX50" fmla="*/ 2715491 w 6594764"/>
              <a:gd name="connsiteY50" fmla="*/ 2221436 h 5172454"/>
              <a:gd name="connsiteX51" fmla="*/ 2743200 w 6594764"/>
              <a:gd name="connsiteY51" fmla="*/ 2179872 h 5172454"/>
              <a:gd name="connsiteX52" fmla="*/ 2784764 w 6594764"/>
              <a:gd name="connsiteY52" fmla="*/ 2138309 h 5172454"/>
              <a:gd name="connsiteX53" fmla="*/ 2812473 w 6594764"/>
              <a:gd name="connsiteY53" fmla="*/ 2082890 h 5172454"/>
              <a:gd name="connsiteX54" fmla="*/ 2840182 w 6594764"/>
              <a:gd name="connsiteY54" fmla="*/ 2041327 h 5172454"/>
              <a:gd name="connsiteX55" fmla="*/ 2867891 w 6594764"/>
              <a:gd name="connsiteY55" fmla="*/ 1944345 h 5172454"/>
              <a:gd name="connsiteX56" fmla="*/ 2895600 w 6594764"/>
              <a:gd name="connsiteY56" fmla="*/ 1902781 h 5172454"/>
              <a:gd name="connsiteX57" fmla="*/ 2909454 w 6594764"/>
              <a:gd name="connsiteY57" fmla="*/ 1861218 h 5172454"/>
              <a:gd name="connsiteX58" fmla="*/ 2964873 w 6594764"/>
              <a:gd name="connsiteY58" fmla="*/ 1778090 h 5172454"/>
              <a:gd name="connsiteX59" fmla="*/ 2978727 w 6594764"/>
              <a:gd name="connsiteY59" fmla="*/ 1736527 h 5172454"/>
              <a:gd name="connsiteX60" fmla="*/ 2992582 w 6594764"/>
              <a:gd name="connsiteY60" fmla="*/ 1681109 h 5172454"/>
              <a:gd name="connsiteX61" fmla="*/ 3034145 w 6594764"/>
              <a:gd name="connsiteY61" fmla="*/ 1639545 h 5172454"/>
              <a:gd name="connsiteX62" fmla="*/ 3048000 w 6594764"/>
              <a:gd name="connsiteY62" fmla="*/ 1597981 h 5172454"/>
              <a:gd name="connsiteX63" fmla="*/ 3158836 w 6594764"/>
              <a:gd name="connsiteY63" fmla="*/ 1473290 h 5172454"/>
              <a:gd name="connsiteX64" fmla="*/ 3241964 w 6594764"/>
              <a:gd name="connsiteY64" fmla="*/ 1417872 h 5172454"/>
              <a:gd name="connsiteX65" fmla="*/ 3338945 w 6594764"/>
              <a:gd name="connsiteY65" fmla="*/ 1376309 h 5172454"/>
              <a:gd name="connsiteX66" fmla="*/ 3380509 w 6594764"/>
              <a:gd name="connsiteY66" fmla="*/ 1334745 h 5172454"/>
              <a:gd name="connsiteX67" fmla="*/ 3422073 w 6594764"/>
              <a:gd name="connsiteY67" fmla="*/ 1307036 h 5172454"/>
              <a:gd name="connsiteX68" fmla="*/ 3505200 w 6594764"/>
              <a:gd name="connsiteY68" fmla="*/ 1210054 h 5172454"/>
              <a:gd name="connsiteX69" fmla="*/ 3574473 w 6594764"/>
              <a:gd name="connsiteY69" fmla="*/ 1126927 h 5172454"/>
              <a:gd name="connsiteX70" fmla="*/ 3616036 w 6594764"/>
              <a:gd name="connsiteY70" fmla="*/ 1113072 h 5172454"/>
              <a:gd name="connsiteX71" fmla="*/ 3657600 w 6594764"/>
              <a:gd name="connsiteY71" fmla="*/ 1057654 h 5172454"/>
              <a:gd name="connsiteX72" fmla="*/ 3699164 w 6594764"/>
              <a:gd name="connsiteY72" fmla="*/ 1016090 h 5172454"/>
              <a:gd name="connsiteX73" fmla="*/ 3740727 w 6594764"/>
              <a:gd name="connsiteY73" fmla="*/ 919109 h 5172454"/>
              <a:gd name="connsiteX74" fmla="*/ 3768436 w 6594764"/>
              <a:gd name="connsiteY74" fmla="*/ 863690 h 5172454"/>
              <a:gd name="connsiteX75" fmla="*/ 3796145 w 6594764"/>
              <a:gd name="connsiteY75" fmla="*/ 822127 h 5172454"/>
              <a:gd name="connsiteX76" fmla="*/ 3879273 w 6594764"/>
              <a:gd name="connsiteY76" fmla="*/ 794418 h 5172454"/>
              <a:gd name="connsiteX77" fmla="*/ 3920836 w 6594764"/>
              <a:gd name="connsiteY77" fmla="*/ 752854 h 5172454"/>
              <a:gd name="connsiteX78" fmla="*/ 3976254 w 6594764"/>
              <a:gd name="connsiteY78" fmla="*/ 725145 h 5172454"/>
              <a:gd name="connsiteX79" fmla="*/ 4073236 w 6594764"/>
              <a:gd name="connsiteY79" fmla="*/ 697436 h 5172454"/>
              <a:gd name="connsiteX80" fmla="*/ 4128654 w 6594764"/>
              <a:gd name="connsiteY80" fmla="*/ 669727 h 5172454"/>
              <a:gd name="connsiteX81" fmla="*/ 4281054 w 6594764"/>
              <a:gd name="connsiteY81" fmla="*/ 628163 h 5172454"/>
              <a:gd name="connsiteX82" fmla="*/ 4322618 w 6594764"/>
              <a:gd name="connsiteY82" fmla="*/ 614309 h 5172454"/>
              <a:gd name="connsiteX83" fmla="*/ 4364182 w 6594764"/>
              <a:gd name="connsiteY83" fmla="*/ 586600 h 5172454"/>
              <a:gd name="connsiteX84" fmla="*/ 4488873 w 6594764"/>
              <a:gd name="connsiteY84" fmla="*/ 558890 h 5172454"/>
              <a:gd name="connsiteX85" fmla="*/ 4599709 w 6594764"/>
              <a:gd name="connsiteY85" fmla="*/ 531181 h 5172454"/>
              <a:gd name="connsiteX86" fmla="*/ 4641273 w 6594764"/>
              <a:gd name="connsiteY86" fmla="*/ 503472 h 5172454"/>
              <a:gd name="connsiteX87" fmla="*/ 4682836 w 6594764"/>
              <a:gd name="connsiteY87" fmla="*/ 489618 h 5172454"/>
              <a:gd name="connsiteX88" fmla="*/ 4752109 w 6594764"/>
              <a:gd name="connsiteY88" fmla="*/ 364927 h 5172454"/>
              <a:gd name="connsiteX89" fmla="*/ 4765964 w 6594764"/>
              <a:gd name="connsiteY89" fmla="*/ 309509 h 5172454"/>
              <a:gd name="connsiteX90" fmla="*/ 4793673 w 6594764"/>
              <a:gd name="connsiteY90" fmla="*/ 184818 h 5172454"/>
              <a:gd name="connsiteX91" fmla="*/ 4835236 w 6594764"/>
              <a:gd name="connsiteY91" fmla="*/ 143254 h 5172454"/>
              <a:gd name="connsiteX92" fmla="*/ 4918364 w 6594764"/>
              <a:gd name="connsiteY92" fmla="*/ 32418 h 5172454"/>
              <a:gd name="connsiteX93" fmla="*/ 5278582 w 6594764"/>
              <a:gd name="connsiteY93" fmla="*/ 46272 h 5172454"/>
              <a:gd name="connsiteX94" fmla="*/ 5417127 w 6594764"/>
              <a:gd name="connsiteY94" fmla="*/ 46272 h 5172454"/>
              <a:gd name="connsiteX95" fmla="*/ 5514109 w 6594764"/>
              <a:gd name="connsiteY95" fmla="*/ 4709 h 5172454"/>
              <a:gd name="connsiteX96" fmla="*/ 5569527 w 6594764"/>
              <a:gd name="connsiteY96" fmla="*/ 32418 h 5172454"/>
              <a:gd name="connsiteX97" fmla="*/ 5749636 w 6594764"/>
              <a:gd name="connsiteY97" fmla="*/ 46272 h 5172454"/>
              <a:gd name="connsiteX98" fmla="*/ 5832764 w 6594764"/>
              <a:gd name="connsiteY98" fmla="*/ 73981 h 5172454"/>
              <a:gd name="connsiteX99" fmla="*/ 5860473 w 6594764"/>
              <a:gd name="connsiteY99" fmla="*/ 157109 h 5172454"/>
              <a:gd name="connsiteX100" fmla="*/ 5888182 w 6594764"/>
              <a:gd name="connsiteY100" fmla="*/ 254090 h 5172454"/>
              <a:gd name="connsiteX101" fmla="*/ 5915891 w 6594764"/>
              <a:gd name="connsiteY101" fmla="*/ 281800 h 5172454"/>
              <a:gd name="connsiteX102" fmla="*/ 5943600 w 6594764"/>
              <a:gd name="connsiteY102" fmla="*/ 392636 h 5172454"/>
              <a:gd name="connsiteX103" fmla="*/ 5957454 w 6594764"/>
              <a:gd name="connsiteY103" fmla="*/ 434200 h 5172454"/>
              <a:gd name="connsiteX104" fmla="*/ 6026727 w 6594764"/>
              <a:gd name="connsiteY104" fmla="*/ 531181 h 5172454"/>
              <a:gd name="connsiteX105" fmla="*/ 6082145 w 6594764"/>
              <a:gd name="connsiteY105" fmla="*/ 628163 h 5172454"/>
              <a:gd name="connsiteX106" fmla="*/ 6137564 w 6594764"/>
              <a:gd name="connsiteY106" fmla="*/ 669727 h 5172454"/>
              <a:gd name="connsiteX107" fmla="*/ 6234545 w 6594764"/>
              <a:gd name="connsiteY107" fmla="*/ 780563 h 5172454"/>
              <a:gd name="connsiteX108" fmla="*/ 6317673 w 6594764"/>
              <a:gd name="connsiteY108" fmla="*/ 835981 h 5172454"/>
              <a:gd name="connsiteX109" fmla="*/ 6359236 w 6594764"/>
              <a:gd name="connsiteY109" fmla="*/ 919109 h 5172454"/>
              <a:gd name="connsiteX110" fmla="*/ 6386945 w 6594764"/>
              <a:gd name="connsiteY110" fmla="*/ 960672 h 5172454"/>
              <a:gd name="connsiteX111" fmla="*/ 6414654 w 6594764"/>
              <a:gd name="connsiteY111" fmla="*/ 1043800 h 5172454"/>
              <a:gd name="connsiteX112" fmla="*/ 6470073 w 6594764"/>
              <a:gd name="connsiteY112" fmla="*/ 1140781 h 5172454"/>
              <a:gd name="connsiteX113" fmla="*/ 6511636 w 6594764"/>
              <a:gd name="connsiteY113" fmla="*/ 1237763 h 5172454"/>
              <a:gd name="connsiteX114" fmla="*/ 6553200 w 6594764"/>
              <a:gd name="connsiteY114" fmla="*/ 1265472 h 5172454"/>
              <a:gd name="connsiteX115" fmla="*/ 6594764 w 6594764"/>
              <a:gd name="connsiteY115" fmla="*/ 1307036 h 517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594764" h="5172454">
                <a:moveTo>
                  <a:pt x="0" y="5158600"/>
                </a:moveTo>
                <a:cubicBezTo>
                  <a:pt x="13855" y="5163218"/>
                  <a:pt x="26960" y="5172454"/>
                  <a:pt x="41564" y="5172454"/>
                </a:cubicBezTo>
                <a:cubicBezTo>
                  <a:pt x="56168" y="5172454"/>
                  <a:pt x="68722" y="5161001"/>
                  <a:pt x="83127" y="5158600"/>
                </a:cubicBezTo>
                <a:cubicBezTo>
                  <a:pt x="152062" y="5147111"/>
                  <a:pt x="221672" y="5140127"/>
                  <a:pt x="290945" y="5130890"/>
                </a:cubicBezTo>
                <a:cubicBezTo>
                  <a:pt x="309418" y="5121654"/>
                  <a:pt x="328432" y="5113428"/>
                  <a:pt x="346364" y="5103181"/>
                </a:cubicBezTo>
                <a:cubicBezTo>
                  <a:pt x="381037" y="5083368"/>
                  <a:pt x="403444" y="5065166"/>
                  <a:pt x="429491" y="5033909"/>
                </a:cubicBezTo>
                <a:cubicBezTo>
                  <a:pt x="440151" y="5021117"/>
                  <a:pt x="445426" y="5004119"/>
                  <a:pt x="457200" y="4992345"/>
                </a:cubicBezTo>
                <a:cubicBezTo>
                  <a:pt x="468974" y="4980571"/>
                  <a:pt x="485972" y="4975296"/>
                  <a:pt x="498764" y="4964636"/>
                </a:cubicBezTo>
                <a:cubicBezTo>
                  <a:pt x="513816" y="4952093"/>
                  <a:pt x="525451" y="4935823"/>
                  <a:pt x="540327" y="4923072"/>
                </a:cubicBezTo>
                <a:cubicBezTo>
                  <a:pt x="557859" y="4908045"/>
                  <a:pt x="577272" y="4895363"/>
                  <a:pt x="595745" y="4881509"/>
                </a:cubicBezTo>
                <a:cubicBezTo>
                  <a:pt x="600363" y="4863036"/>
                  <a:pt x="602099" y="4843592"/>
                  <a:pt x="609600" y="4826090"/>
                </a:cubicBezTo>
                <a:cubicBezTo>
                  <a:pt x="616159" y="4810785"/>
                  <a:pt x="629048" y="4798984"/>
                  <a:pt x="637309" y="4784527"/>
                </a:cubicBezTo>
                <a:cubicBezTo>
                  <a:pt x="647556" y="4766595"/>
                  <a:pt x="654771" y="4747041"/>
                  <a:pt x="665018" y="4729109"/>
                </a:cubicBezTo>
                <a:cubicBezTo>
                  <a:pt x="681227" y="4700743"/>
                  <a:pt x="716445" y="4655921"/>
                  <a:pt x="734291" y="4632127"/>
                </a:cubicBezTo>
                <a:cubicBezTo>
                  <a:pt x="772602" y="4517188"/>
                  <a:pt x="708287" y="4697990"/>
                  <a:pt x="803564" y="4507436"/>
                </a:cubicBezTo>
                <a:cubicBezTo>
                  <a:pt x="830623" y="4453318"/>
                  <a:pt x="826345" y="4456147"/>
                  <a:pt x="858982" y="4410454"/>
                </a:cubicBezTo>
                <a:cubicBezTo>
                  <a:pt x="872403" y="4391664"/>
                  <a:pt x="888307" y="4374617"/>
                  <a:pt x="900545" y="4355036"/>
                </a:cubicBezTo>
                <a:cubicBezTo>
                  <a:pt x="911491" y="4337522"/>
                  <a:pt x="918007" y="4317550"/>
                  <a:pt x="928254" y="4299618"/>
                </a:cubicBezTo>
                <a:cubicBezTo>
                  <a:pt x="1006585" y="4162540"/>
                  <a:pt x="899940" y="4370102"/>
                  <a:pt x="983673" y="4202636"/>
                </a:cubicBezTo>
                <a:cubicBezTo>
                  <a:pt x="988291" y="4184163"/>
                  <a:pt x="989012" y="4164249"/>
                  <a:pt x="997527" y="4147218"/>
                </a:cubicBezTo>
                <a:cubicBezTo>
                  <a:pt x="1058901" y="4024470"/>
                  <a:pt x="1015991" y="4140305"/>
                  <a:pt x="1066800" y="4064090"/>
                </a:cubicBezTo>
                <a:cubicBezTo>
                  <a:pt x="1078256" y="4046906"/>
                  <a:pt x="1082505" y="4025478"/>
                  <a:pt x="1094509" y="4008672"/>
                </a:cubicBezTo>
                <a:cubicBezTo>
                  <a:pt x="1105897" y="3992728"/>
                  <a:pt x="1124044" y="3982575"/>
                  <a:pt x="1136073" y="3967109"/>
                </a:cubicBezTo>
                <a:cubicBezTo>
                  <a:pt x="1156519" y="3940822"/>
                  <a:pt x="1167943" y="3907529"/>
                  <a:pt x="1191491" y="3883981"/>
                </a:cubicBezTo>
                <a:lnTo>
                  <a:pt x="1316182" y="3759290"/>
                </a:lnTo>
                <a:cubicBezTo>
                  <a:pt x="1330036" y="3745436"/>
                  <a:pt x="1341443" y="3728595"/>
                  <a:pt x="1357745" y="3717727"/>
                </a:cubicBezTo>
                <a:lnTo>
                  <a:pt x="1399309" y="3690018"/>
                </a:lnTo>
                <a:cubicBezTo>
                  <a:pt x="1403927" y="3676163"/>
                  <a:pt x="1409996" y="3662710"/>
                  <a:pt x="1413164" y="3648454"/>
                </a:cubicBezTo>
                <a:cubicBezTo>
                  <a:pt x="1426433" y="3588743"/>
                  <a:pt x="1413405" y="3565085"/>
                  <a:pt x="1454727" y="3523763"/>
                </a:cubicBezTo>
                <a:cubicBezTo>
                  <a:pt x="1466501" y="3511989"/>
                  <a:pt x="1482436" y="3505290"/>
                  <a:pt x="1496291" y="3496054"/>
                </a:cubicBezTo>
                <a:cubicBezTo>
                  <a:pt x="1505527" y="3482199"/>
                  <a:pt x="1521935" y="3471013"/>
                  <a:pt x="1524000" y="3454490"/>
                </a:cubicBezTo>
                <a:cubicBezTo>
                  <a:pt x="1538997" y="3334515"/>
                  <a:pt x="1514259" y="3220477"/>
                  <a:pt x="1551709" y="3108127"/>
                </a:cubicBezTo>
                <a:cubicBezTo>
                  <a:pt x="1562132" y="3076858"/>
                  <a:pt x="1589021" y="3013613"/>
                  <a:pt x="1607127" y="2983436"/>
                </a:cubicBezTo>
                <a:cubicBezTo>
                  <a:pt x="1624261" y="2954880"/>
                  <a:pt x="1647652" y="2930095"/>
                  <a:pt x="1662545" y="2900309"/>
                </a:cubicBezTo>
                <a:cubicBezTo>
                  <a:pt x="1691596" y="2842205"/>
                  <a:pt x="1696618" y="2817558"/>
                  <a:pt x="1759527" y="2775618"/>
                </a:cubicBezTo>
                <a:cubicBezTo>
                  <a:pt x="1787236" y="2757145"/>
                  <a:pt x="1819106" y="2743748"/>
                  <a:pt x="1842654" y="2720200"/>
                </a:cubicBezTo>
                <a:cubicBezTo>
                  <a:pt x="1851891" y="2710963"/>
                  <a:pt x="1859495" y="2699736"/>
                  <a:pt x="1870364" y="2692490"/>
                </a:cubicBezTo>
                <a:cubicBezTo>
                  <a:pt x="1887548" y="2681034"/>
                  <a:pt x="1908976" y="2676785"/>
                  <a:pt x="1925782" y="2664781"/>
                </a:cubicBezTo>
                <a:cubicBezTo>
                  <a:pt x="1941725" y="2653393"/>
                  <a:pt x="1952293" y="2635761"/>
                  <a:pt x="1967345" y="2623218"/>
                </a:cubicBezTo>
                <a:cubicBezTo>
                  <a:pt x="2026903" y="2573587"/>
                  <a:pt x="1987988" y="2612897"/>
                  <a:pt x="2050473" y="2581654"/>
                </a:cubicBezTo>
                <a:cubicBezTo>
                  <a:pt x="2065366" y="2574207"/>
                  <a:pt x="2075638" y="2556839"/>
                  <a:pt x="2092036" y="2553945"/>
                </a:cubicBezTo>
                <a:cubicBezTo>
                  <a:pt x="2155869" y="2542680"/>
                  <a:pt x="2221345" y="2544708"/>
                  <a:pt x="2286000" y="2540090"/>
                </a:cubicBezTo>
                <a:cubicBezTo>
                  <a:pt x="2304473" y="2530854"/>
                  <a:pt x="2322435" y="2520517"/>
                  <a:pt x="2341418" y="2512381"/>
                </a:cubicBezTo>
                <a:cubicBezTo>
                  <a:pt x="2354841" y="2506628"/>
                  <a:pt x="2370831" y="2506628"/>
                  <a:pt x="2382982" y="2498527"/>
                </a:cubicBezTo>
                <a:cubicBezTo>
                  <a:pt x="2399285" y="2487659"/>
                  <a:pt x="2409493" y="2469506"/>
                  <a:pt x="2424545" y="2456963"/>
                </a:cubicBezTo>
                <a:cubicBezTo>
                  <a:pt x="2437337" y="2446303"/>
                  <a:pt x="2453317" y="2439914"/>
                  <a:pt x="2466109" y="2429254"/>
                </a:cubicBezTo>
                <a:cubicBezTo>
                  <a:pt x="2481161" y="2416711"/>
                  <a:pt x="2492621" y="2400233"/>
                  <a:pt x="2507673" y="2387690"/>
                </a:cubicBezTo>
                <a:cubicBezTo>
                  <a:pt x="2520465" y="2377030"/>
                  <a:pt x="2536444" y="2370641"/>
                  <a:pt x="2549236" y="2359981"/>
                </a:cubicBezTo>
                <a:cubicBezTo>
                  <a:pt x="2564288" y="2347438"/>
                  <a:pt x="2575748" y="2330961"/>
                  <a:pt x="2590800" y="2318418"/>
                </a:cubicBezTo>
                <a:cubicBezTo>
                  <a:pt x="2603592" y="2307758"/>
                  <a:pt x="2619572" y="2301369"/>
                  <a:pt x="2632364" y="2290709"/>
                </a:cubicBezTo>
                <a:cubicBezTo>
                  <a:pt x="2739039" y="2201812"/>
                  <a:pt x="2612295" y="2290232"/>
                  <a:pt x="2715491" y="2221436"/>
                </a:cubicBezTo>
                <a:cubicBezTo>
                  <a:pt x="2724727" y="2207581"/>
                  <a:pt x="2732540" y="2192664"/>
                  <a:pt x="2743200" y="2179872"/>
                </a:cubicBezTo>
                <a:cubicBezTo>
                  <a:pt x="2755743" y="2164820"/>
                  <a:pt x="2773376" y="2154253"/>
                  <a:pt x="2784764" y="2138309"/>
                </a:cubicBezTo>
                <a:cubicBezTo>
                  <a:pt x="2796769" y="2121503"/>
                  <a:pt x="2802226" y="2100822"/>
                  <a:pt x="2812473" y="2082890"/>
                </a:cubicBezTo>
                <a:cubicBezTo>
                  <a:pt x="2820734" y="2068433"/>
                  <a:pt x="2830946" y="2055181"/>
                  <a:pt x="2840182" y="2041327"/>
                </a:cubicBezTo>
                <a:cubicBezTo>
                  <a:pt x="2844622" y="2023566"/>
                  <a:pt x="2857951" y="1964224"/>
                  <a:pt x="2867891" y="1944345"/>
                </a:cubicBezTo>
                <a:cubicBezTo>
                  <a:pt x="2875338" y="1929452"/>
                  <a:pt x="2886364" y="1916636"/>
                  <a:pt x="2895600" y="1902781"/>
                </a:cubicBezTo>
                <a:cubicBezTo>
                  <a:pt x="2900218" y="1888927"/>
                  <a:pt x="2902362" y="1873984"/>
                  <a:pt x="2909454" y="1861218"/>
                </a:cubicBezTo>
                <a:cubicBezTo>
                  <a:pt x="2925627" y="1832106"/>
                  <a:pt x="2964873" y="1778090"/>
                  <a:pt x="2964873" y="1778090"/>
                </a:cubicBezTo>
                <a:cubicBezTo>
                  <a:pt x="2969491" y="1764236"/>
                  <a:pt x="2974715" y="1750569"/>
                  <a:pt x="2978727" y="1736527"/>
                </a:cubicBezTo>
                <a:cubicBezTo>
                  <a:pt x="2983958" y="1718218"/>
                  <a:pt x="2983135" y="1697641"/>
                  <a:pt x="2992582" y="1681109"/>
                </a:cubicBezTo>
                <a:cubicBezTo>
                  <a:pt x="3002303" y="1664097"/>
                  <a:pt x="3020291" y="1653400"/>
                  <a:pt x="3034145" y="1639545"/>
                </a:cubicBezTo>
                <a:cubicBezTo>
                  <a:pt x="3038763" y="1625690"/>
                  <a:pt x="3040754" y="1610661"/>
                  <a:pt x="3048000" y="1597981"/>
                </a:cubicBezTo>
                <a:cubicBezTo>
                  <a:pt x="3067010" y="1564714"/>
                  <a:pt x="3132842" y="1490619"/>
                  <a:pt x="3158836" y="1473290"/>
                </a:cubicBezTo>
                <a:cubicBezTo>
                  <a:pt x="3186545" y="1454817"/>
                  <a:pt x="3210371" y="1428403"/>
                  <a:pt x="3241964" y="1417872"/>
                </a:cubicBezTo>
                <a:cubicBezTo>
                  <a:pt x="3275883" y="1406566"/>
                  <a:pt x="3308984" y="1397710"/>
                  <a:pt x="3338945" y="1376309"/>
                </a:cubicBezTo>
                <a:cubicBezTo>
                  <a:pt x="3354889" y="1364921"/>
                  <a:pt x="3365457" y="1347288"/>
                  <a:pt x="3380509" y="1334745"/>
                </a:cubicBezTo>
                <a:cubicBezTo>
                  <a:pt x="3393301" y="1324085"/>
                  <a:pt x="3409281" y="1317696"/>
                  <a:pt x="3422073" y="1307036"/>
                </a:cubicBezTo>
                <a:cubicBezTo>
                  <a:pt x="3457611" y="1277421"/>
                  <a:pt x="3478223" y="1247822"/>
                  <a:pt x="3505200" y="1210054"/>
                </a:cubicBezTo>
                <a:cubicBezTo>
                  <a:pt x="3528436" y="1177523"/>
                  <a:pt x="3539186" y="1150451"/>
                  <a:pt x="3574473" y="1126927"/>
                </a:cubicBezTo>
                <a:cubicBezTo>
                  <a:pt x="3586624" y="1118826"/>
                  <a:pt x="3602182" y="1117690"/>
                  <a:pt x="3616036" y="1113072"/>
                </a:cubicBezTo>
                <a:cubicBezTo>
                  <a:pt x="3629891" y="1094599"/>
                  <a:pt x="3642573" y="1075186"/>
                  <a:pt x="3657600" y="1057654"/>
                </a:cubicBezTo>
                <a:cubicBezTo>
                  <a:pt x="3670351" y="1042778"/>
                  <a:pt x="3687776" y="1032034"/>
                  <a:pt x="3699164" y="1016090"/>
                </a:cubicBezTo>
                <a:cubicBezTo>
                  <a:pt x="3731986" y="970140"/>
                  <a:pt x="3721345" y="964335"/>
                  <a:pt x="3740727" y="919109"/>
                </a:cubicBezTo>
                <a:cubicBezTo>
                  <a:pt x="3748863" y="900126"/>
                  <a:pt x="3758189" y="881622"/>
                  <a:pt x="3768436" y="863690"/>
                </a:cubicBezTo>
                <a:cubicBezTo>
                  <a:pt x="3776697" y="849233"/>
                  <a:pt x="3782025" y="830952"/>
                  <a:pt x="3796145" y="822127"/>
                </a:cubicBezTo>
                <a:cubicBezTo>
                  <a:pt x="3820914" y="806647"/>
                  <a:pt x="3879273" y="794418"/>
                  <a:pt x="3879273" y="794418"/>
                </a:cubicBezTo>
                <a:cubicBezTo>
                  <a:pt x="3893127" y="780563"/>
                  <a:pt x="3904892" y="764242"/>
                  <a:pt x="3920836" y="752854"/>
                </a:cubicBezTo>
                <a:cubicBezTo>
                  <a:pt x="3937642" y="740850"/>
                  <a:pt x="3957271" y="733281"/>
                  <a:pt x="3976254" y="725145"/>
                </a:cubicBezTo>
                <a:cubicBezTo>
                  <a:pt x="4004084" y="713218"/>
                  <a:pt x="4045108" y="704468"/>
                  <a:pt x="4073236" y="697436"/>
                </a:cubicBezTo>
                <a:cubicBezTo>
                  <a:pt x="4091709" y="688200"/>
                  <a:pt x="4109671" y="677863"/>
                  <a:pt x="4128654" y="669727"/>
                </a:cubicBezTo>
                <a:cubicBezTo>
                  <a:pt x="4170603" y="651749"/>
                  <a:pt x="4249256" y="638762"/>
                  <a:pt x="4281054" y="628163"/>
                </a:cubicBezTo>
                <a:lnTo>
                  <a:pt x="4322618" y="614309"/>
                </a:lnTo>
                <a:cubicBezTo>
                  <a:pt x="4336473" y="605073"/>
                  <a:pt x="4349289" y="594047"/>
                  <a:pt x="4364182" y="586600"/>
                </a:cubicBezTo>
                <a:cubicBezTo>
                  <a:pt x="4401057" y="568162"/>
                  <a:pt x="4451620" y="566873"/>
                  <a:pt x="4488873" y="558890"/>
                </a:cubicBezTo>
                <a:cubicBezTo>
                  <a:pt x="4526110" y="550911"/>
                  <a:pt x="4599709" y="531181"/>
                  <a:pt x="4599709" y="531181"/>
                </a:cubicBezTo>
                <a:cubicBezTo>
                  <a:pt x="4613564" y="521945"/>
                  <a:pt x="4626380" y="510919"/>
                  <a:pt x="4641273" y="503472"/>
                </a:cubicBezTo>
                <a:cubicBezTo>
                  <a:pt x="4654335" y="496941"/>
                  <a:pt x="4672510" y="499944"/>
                  <a:pt x="4682836" y="489618"/>
                </a:cubicBezTo>
                <a:cubicBezTo>
                  <a:pt x="4722527" y="449926"/>
                  <a:pt x="4738171" y="413707"/>
                  <a:pt x="4752109" y="364927"/>
                </a:cubicBezTo>
                <a:cubicBezTo>
                  <a:pt x="4757340" y="346618"/>
                  <a:pt x="4761833" y="328097"/>
                  <a:pt x="4765964" y="309509"/>
                </a:cubicBezTo>
                <a:cubicBezTo>
                  <a:pt x="4766954" y="305052"/>
                  <a:pt x="4787528" y="195573"/>
                  <a:pt x="4793673" y="184818"/>
                </a:cubicBezTo>
                <a:cubicBezTo>
                  <a:pt x="4803394" y="167806"/>
                  <a:pt x="4823207" y="158720"/>
                  <a:pt x="4835236" y="143254"/>
                </a:cubicBezTo>
                <a:cubicBezTo>
                  <a:pt x="4944887" y="2273"/>
                  <a:pt x="4848675" y="102104"/>
                  <a:pt x="4918364" y="32418"/>
                </a:cubicBezTo>
                <a:cubicBezTo>
                  <a:pt x="5038437" y="37036"/>
                  <a:pt x="5158705" y="38005"/>
                  <a:pt x="5278582" y="46272"/>
                </a:cubicBezTo>
                <a:cubicBezTo>
                  <a:pt x="5441666" y="57519"/>
                  <a:pt x="5103229" y="91116"/>
                  <a:pt x="5417127" y="46272"/>
                </a:cubicBezTo>
                <a:cubicBezTo>
                  <a:pt x="5444887" y="27765"/>
                  <a:pt x="5476439" y="0"/>
                  <a:pt x="5514109" y="4709"/>
                </a:cubicBezTo>
                <a:cubicBezTo>
                  <a:pt x="5534603" y="7271"/>
                  <a:pt x="5549188" y="28829"/>
                  <a:pt x="5569527" y="32418"/>
                </a:cubicBezTo>
                <a:cubicBezTo>
                  <a:pt x="5628824" y="42882"/>
                  <a:pt x="5689600" y="41654"/>
                  <a:pt x="5749636" y="46272"/>
                </a:cubicBezTo>
                <a:cubicBezTo>
                  <a:pt x="5777345" y="55508"/>
                  <a:pt x="5823528" y="46272"/>
                  <a:pt x="5832764" y="73981"/>
                </a:cubicBezTo>
                <a:cubicBezTo>
                  <a:pt x="5842000" y="101690"/>
                  <a:pt x="5853389" y="128773"/>
                  <a:pt x="5860473" y="157109"/>
                </a:cubicBezTo>
                <a:cubicBezTo>
                  <a:pt x="5863062" y="167466"/>
                  <a:pt x="5879662" y="239889"/>
                  <a:pt x="5888182" y="254090"/>
                </a:cubicBezTo>
                <a:cubicBezTo>
                  <a:pt x="5894903" y="265291"/>
                  <a:pt x="5906655" y="272563"/>
                  <a:pt x="5915891" y="281800"/>
                </a:cubicBezTo>
                <a:cubicBezTo>
                  <a:pt x="5925127" y="318745"/>
                  <a:pt x="5931558" y="356508"/>
                  <a:pt x="5943600" y="392636"/>
                </a:cubicBezTo>
                <a:cubicBezTo>
                  <a:pt x="5948218" y="406491"/>
                  <a:pt x="5950923" y="421138"/>
                  <a:pt x="5957454" y="434200"/>
                </a:cubicBezTo>
                <a:cubicBezTo>
                  <a:pt x="5967579" y="454450"/>
                  <a:pt x="6017322" y="518641"/>
                  <a:pt x="6026727" y="531181"/>
                </a:cubicBezTo>
                <a:cubicBezTo>
                  <a:pt x="6042579" y="578735"/>
                  <a:pt x="6040208" y="586226"/>
                  <a:pt x="6082145" y="628163"/>
                </a:cubicBezTo>
                <a:cubicBezTo>
                  <a:pt x="6098473" y="644491"/>
                  <a:pt x="6121236" y="653399"/>
                  <a:pt x="6137564" y="669727"/>
                </a:cubicBezTo>
                <a:cubicBezTo>
                  <a:pt x="6210793" y="742955"/>
                  <a:pt x="6099751" y="690701"/>
                  <a:pt x="6234545" y="780563"/>
                </a:cubicBezTo>
                <a:lnTo>
                  <a:pt x="6317673" y="835981"/>
                </a:lnTo>
                <a:cubicBezTo>
                  <a:pt x="6397086" y="955102"/>
                  <a:pt x="6301874" y="804383"/>
                  <a:pt x="6359236" y="919109"/>
                </a:cubicBezTo>
                <a:cubicBezTo>
                  <a:pt x="6366682" y="934002"/>
                  <a:pt x="6380182" y="945456"/>
                  <a:pt x="6386945" y="960672"/>
                </a:cubicBezTo>
                <a:cubicBezTo>
                  <a:pt x="6398808" y="987363"/>
                  <a:pt x="6401591" y="1017676"/>
                  <a:pt x="6414654" y="1043800"/>
                </a:cubicBezTo>
                <a:cubicBezTo>
                  <a:pt x="6449811" y="1114111"/>
                  <a:pt x="6430908" y="1082034"/>
                  <a:pt x="6470073" y="1140781"/>
                </a:cubicBezTo>
                <a:cubicBezTo>
                  <a:pt x="6479698" y="1169657"/>
                  <a:pt x="6492613" y="1214935"/>
                  <a:pt x="6511636" y="1237763"/>
                </a:cubicBezTo>
                <a:cubicBezTo>
                  <a:pt x="6522296" y="1250555"/>
                  <a:pt x="6540408" y="1254812"/>
                  <a:pt x="6553200" y="1265472"/>
                </a:cubicBezTo>
                <a:cubicBezTo>
                  <a:pt x="6568252" y="1278015"/>
                  <a:pt x="6594764" y="1307036"/>
                  <a:pt x="6594764" y="1307036"/>
                </a:cubicBezTo>
              </a:path>
            </a:pathLst>
          </a:custGeom>
          <a:ln w="349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2AD2501-4C99-49DA-9A34-5D66BE98867B}"/>
              </a:ext>
            </a:extLst>
          </p:cNvPr>
          <p:cNvCxnSpPr>
            <a:cxnSpLocks/>
          </p:cNvCxnSpPr>
          <p:nvPr/>
        </p:nvCxnSpPr>
        <p:spPr>
          <a:xfrm>
            <a:off x="4383107" y="1406676"/>
            <a:ext cx="6806805" cy="61925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0">
            <a:extLst>
              <a:ext uri="{FF2B5EF4-FFF2-40B4-BE49-F238E27FC236}">
                <a16:creationId xmlns:a16="http://schemas.microsoft.com/office/drawing/2014/main" id="{7C7999BB-E68E-44ED-AC63-EF655B52836E}"/>
              </a:ext>
            </a:extLst>
          </p:cNvPr>
          <p:cNvSpPr/>
          <p:nvPr/>
        </p:nvSpPr>
        <p:spPr>
          <a:xfrm>
            <a:off x="10075564" y="944179"/>
            <a:ext cx="1200437" cy="442011"/>
          </a:xfrm>
          <a:custGeom>
            <a:avLst/>
            <a:gdLst>
              <a:gd name="connsiteX0" fmla="*/ 457200 w 1200437"/>
              <a:gd name="connsiteY0" fmla="*/ 40230 h 442011"/>
              <a:gd name="connsiteX1" fmla="*/ 457200 w 1200437"/>
              <a:gd name="connsiteY1" fmla="*/ 40230 h 442011"/>
              <a:gd name="connsiteX2" fmla="*/ 346364 w 1200437"/>
              <a:gd name="connsiteY2" fmla="*/ 81793 h 442011"/>
              <a:gd name="connsiteX3" fmla="*/ 13855 w 1200437"/>
              <a:gd name="connsiteY3" fmla="*/ 151066 h 442011"/>
              <a:gd name="connsiteX4" fmla="*/ 0 w 1200437"/>
              <a:gd name="connsiteY4" fmla="*/ 192630 h 442011"/>
              <a:gd name="connsiteX5" fmla="*/ 27709 w 1200437"/>
              <a:gd name="connsiteY5" fmla="*/ 345030 h 442011"/>
              <a:gd name="connsiteX6" fmla="*/ 69273 w 1200437"/>
              <a:gd name="connsiteY6" fmla="*/ 386593 h 442011"/>
              <a:gd name="connsiteX7" fmla="*/ 498764 w 1200437"/>
              <a:gd name="connsiteY7" fmla="*/ 414302 h 442011"/>
              <a:gd name="connsiteX8" fmla="*/ 568037 w 1200437"/>
              <a:gd name="connsiteY8" fmla="*/ 428157 h 442011"/>
              <a:gd name="connsiteX9" fmla="*/ 623455 w 1200437"/>
              <a:gd name="connsiteY9" fmla="*/ 442011 h 442011"/>
              <a:gd name="connsiteX10" fmla="*/ 1149927 w 1200437"/>
              <a:gd name="connsiteY10" fmla="*/ 428157 h 442011"/>
              <a:gd name="connsiteX11" fmla="*/ 1191491 w 1200437"/>
              <a:gd name="connsiteY11" fmla="*/ 400448 h 442011"/>
              <a:gd name="connsiteX12" fmla="*/ 1136073 w 1200437"/>
              <a:gd name="connsiteY12" fmla="*/ 289611 h 442011"/>
              <a:gd name="connsiteX13" fmla="*/ 1066800 w 1200437"/>
              <a:gd name="connsiteY13" fmla="*/ 220339 h 442011"/>
              <a:gd name="connsiteX14" fmla="*/ 1011382 w 1200437"/>
              <a:gd name="connsiteY14" fmla="*/ 206484 h 442011"/>
              <a:gd name="connsiteX15" fmla="*/ 969818 w 1200437"/>
              <a:gd name="connsiteY15" fmla="*/ 178775 h 442011"/>
              <a:gd name="connsiteX16" fmla="*/ 942109 w 1200437"/>
              <a:gd name="connsiteY16" fmla="*/ 137211 h 442011"/>
              <a:gd name="connsiteX17" fmla="*/ 665018 w 1200437"/>
              <a:gd name="connsiteY17" fmla="*/ 95648 h 442011"/>
              <a:gd name="connsiteX18" fmla="*/ 623455 w 1200437"/>
              <a:gd name="connsiteY18" fmla="*/ 67939 h 442011"/>
              <a:gd name="connsiteX19" fmla="*/ 471055 w 1200437"/>
              <a:gd name="connsiteY19" fmla="*/ 67939 h 442011"/>
              <a:gd name="connsiteX20" fmla="*/ 457200 w 1200437"/>
              <a:gd name="connsiteY20" fmla="*/ 95648 h 442011"/>
              <a:gd name="connsiteX21" fmla="*/ 457200 w 1200437"/>
              <a:gd name="connsiteY21" fmla="*/ 40230 h 44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0437" h="442011">
                <a:moveTo>
                  <a:pt x="457200" y="40230"/>
                </a:moveTo>
                <a:lnTo>
                  <a:pt x="457200" y="40230"/>
                </a:lnTo>
                <a:cubicBezTo>
                  <a:pt x="420255" y="54084"/>
                  <a:pt x="385475" y="76578"/>
                  <a:pt x="346364" y="81793"/>
                </a:cubicBezTo>
                <a:cubicBezTo>
                  <a:pt x="62542" y="119636"/>
                  <a:pt x="78598" y="0"/>
                  <a:pt x="13855" y="151066"/>
                </a:cubicBezTo>
                <a:cubicBezTo>
                  <a:pt x="8102" y="164489"/>
                  <a:pt x="4618" y="178775"/>
                  <a:pt x="0" y="192630"/>
                </a:cubicBezTo>
                <a:cubicBezTo>
                  <a:pt x="587" y="197322"/>
                  <a:pt x="7996" y="315461"/>
                  <a:pt x="27709" y="345030"/>
                </a:cubicBezTo>
                <a:cubicBezTo>
                  <a:pt x="38577" y="361333"/>
                  <a:pt x="49888" y="383742"/>
                  <a:pt x="69273" y="386593"/>
                </a:cubicBezTo>
                <a:cubicBezTo>
                  <a:pt x="211208" y="407466"/>
                  <a:pt x="498764" y="414302"/>
                  <a:pt x="498764" y="414302"/>
                </a:cubicBezTo>
                <a:cubicBezTo>
                  <a:pt x="521855" y="418920"/>
                  <a:pt x="545049" y="423049"/>
                  <a:pt x="568037" y="428157"/>
                </a:cubicBezTo>
                <a:cubicBezTo>
                  <a:pt x="586625" y="432288"/>
                  <a:pt x="604414" y="442011"/>
                  <a:pt x="623455" y="442011"/>
                </a:cubicBezTo>
                <a:cubicBezTo>
                  <a:pt x="799006" y="442011"/>
                  <a:pt x="974436" y="432775"/>
                  <a:pt x="1149927" y="428157"/>
                </a:cubicBezTo>
                <a:cubicBezTo>
                  <a:pt x="1163782" y="418921"/>
                  <a:pt x="1189426" y="416971"/>
                  <a:pt x="1191491" y="400448"/>
                </a:cubicBezTo>
                <a:cubicBezTo>
                  <a:pt x="1200437" y="328880"/>
                  <a:pt x="1166194" y="327263"/>
                  <a:pt x="1136073" y="289611"/>
                </a:cubicBezTo>
                <a:cubicBezTo>
                  <a:pt x="1103947" y="249453"/>
                  <a:pt x="1117399" y="242024"/>
                  <a:pt x="1066800" y="220339"/>
                </a:cubicBezTo>
                <a:cubicBezTo>
                  <a:pt x="1049298" y="212838"/>
                  <a:pt x="1029855" y="211102"/>
                  <a:pt x="1011382" y="206484"/>
                </a:cubicBezTo>
                <a:cubicBezTo>
                  <a:pt x="997527" y="197248"/>
                  <a:pt x="981592" y="190549"/>
                  <a:pt x="969818" y="178775"/>
                </a:cubicBezTo>
                <a:cubicBezTo>
                  <a:pt x="958044" y="167001"/>
                  <a:pt x="956229" y="146036"/>
                  <a:pt x="942109" y="137211"/>
                </a:cubicBezTo>
                <a:cubicBezTo>
                  <a:pt x="873687" y="94447"/>
                  <a:pt x="719014" y="99505"/>
                  <a:pt x="665018" y="95648"/>
                </a:cubicBezTo>
                <a:cubicBezTo>
                  <a:pt x="651164" y="86412"/>
                  <a:pt x="638348" y="75386"/>
                  <a:pt x="623455" y="67939"/>
                </a:cubicBezTo>
                <a:cubicBezTo>
                  <a:pt x="574235" y="43329"/>
                  <a:pt x="525848" y="49674"/>
                  <a:pt x="471055" y="67939"/>
                </a:cubicBezTo>
                <a:cubicBezTo>
                  <a:pt x="461258" y="71205"/>
                  <a:pt x="461818" y="86412"/>
                  <a:pt x="457200" y="95648"/>
                </a:cubicBezTo>
                <a:lnTo>
                  <a:pt x="457200" y="4023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3FBF812-DFFC-4143-A2F6-78B2B813A5B9}"/>
              </a:ext>
            </a:extLst>
          </p:cNvPr>
          <p:cNvSpPr/>
          <p:nvPr/>
        </p:nvSpPr>
        <p:spPr>
          <a:xfrm>
            <a:off x="10414398" y="1023499"/>
            <a:ext cx="214314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468A208-97F2-4ED8-BF1A-E0B770A95A81}"/>
              </a:ext>
            </a:extLst>
          </p:cNvPr>
          <p:cNvSpPr/>
          <p:nvPr/>
        </p:nvSpPr>
        <p:spPr>
          <a:xfrm>
            <a:off x="10734534" y="1093746"/>
            <a:ext cx="214314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1E9F9B4-810D-4E29-AA8C-CBE0F617D3A4}"/>
              </a:ext>
            </a:extLst>
          </p:cNvPr>
          <p:cNvSpPr/>
          <p:nvPr/>
        </p:nvSpPr>
        <p:spPr>
          <a:xfrm>
            <a:off x="10546755" y="1209923"/>
            <a:ext cx="214314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03">
            <a:extLst>
              <a:ext uri="{FF2B5EF4-FFF2-40B4-BE49-F238E27FC236}">
                <a16:creationId xmlns:a16="http://schemas.microsoft.com/office/drawing/2014/main" id="{60D4482D-6B36-4424-92FF-4C5590F660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2597" y="356680"/>
            <a:ext cx="3178943" cy="1683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7977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99236 -0.0078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94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 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30BFC-0949-49DE-A79E-798C9C28FAD7}"/>
              </a:ext>
            </a:extLst>
          </p:cNvPr>
          <p:cNvSpPr txBox="1"/>
          <p:nvPr/>
        </p:nvSpPr>
        <p:spPr>
          <a:xfrm>
            <a:off x="309224" y="1316736"/>
            <a:ext cx="111502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100 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jism tik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yuqoriga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30 m/s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otildi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2 s dan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energiyalari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balandlikda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energiyaga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2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8D1851-7347-41FE-B1E5-92667B7856B0}"/>
              </a:ext>
            </a:extLst>
          </p:cNvPr>
          <p:cNvSpPr/>
          <p:nvPr/>
        </p:nvSpPr>
        <p:spPr>
          <a:xfrm>
            <a:off x="208093" y="993809"/>
            <a:ext cx="113693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= 1 kg li jism h = 45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tashlanganda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o‘zgarishini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kuzatamiz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9875AE-80FA-4CB6-90E7-7A7AF457F17D}"/>
              </a:ext>
            </a:extLst>
          </p:cNvPr>
          <p:cNvPicPr/>
          <p:nvPr/>
        </p:nvPicPr>
        <p:blipFill rotWithShape="1">
          <a:blip r:embed="rId2"/>
          <a:srcRect t="15978" r="53225"/>
          <a:stretch/>
        </p:blipFill>
        <p:spPr bwMode="auto">
          <a:xfrm>
            <a:off x="3393802" y="2977047"/>
            <a:ext cx="3021746" cy="371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2961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157009" y="149000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29-mashqning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rasmli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0456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лилиния 10">
            <a:extLst>
              <a:ext uri="{FF2B5EF4-FFF2-40B4-BE49-F238E27FC236}">
                <a16:creationId xmlns:a16="http://schemas.microsoft.com/office/drawing/2014/main" id="{CD4D50CC-7536-434E-B18B-54322F9076B2}"/>
              </a:ext>
            </a:extLst>
          </p:cNvPr>
          <p:cNvSpPr/>
          <p:nvPr/>
        </p:nvSpPr>
        <p:spPr>
          <a:xfrm>
            <a:off x="10274758" y="1724960"/>
            <a:ext cx="1200437" cy="442011"/>
          </a:xfrm>
          <a:custGeom>
            <a:avLst/>
            <a:gdLst>
              <a:gd name="connsiteX0" fmla="*/ 457200 w 1200437"/>
              <a:gd name="connsiteY0" fmla="*/ 40230 h 442011"/>
              <a:gd name="connsiteX1" fmla="*/ 457200 w 1200437"/>
              <a:gd name="connsiteY1" fmla="*/ 40230 h 442011"/>
              <a:gd name="connsiteX2" fmla="*/ 346364 w 1200437"/>
              <a:gd name="connsiteY2" fmla="*/ 81793 h 442011"/>
              <a:gd name="connsiteX3" fmla="*/ 13855 w 1200437"/>
              <a:gd name="connsiteY3" fmla="*/ 151066 h 442011"/>
              <a:gd name="connsiteX4" fmla="*/ 0 w 1200437"/>
              <a:gd name="connsiteY4" fmla="*/ 192630 h 442011"/>
              <a:gd name="connsiteX5" fmla="*/ 27709 w 1200437"/>
              <a:gd name="connsiteY5" fmla="*/ 345030 h 442011"/>
              <a:gd name="connsiteX6" fmla="*/ 69273 w 1200437"/>
              <a:gd name="connsiteY6" fmla="*/ 386593 h 442011"/>
              <a:gd name="connsiteX7" fmla="*/ 498764 w 1200437"/>
              <a:gd name="connsiteY7" fmla="*/ 414302 h 442011"/>
              <a:gd name="connsiteX8" fmla="*/ 568037 w 1200437"/>
              <a:gd name="connsiteY8" fmla="*/ 428157 h 442011"/>
              <a:gd name="connsiteX9" fmla="*/ 623455 w 1200437"/>
              <a:gd name="connsiteY9" fmla="*/ 442011 h 442011"/>
              <a:gd name="connsiteX10" fmla="*/ 1149927 w 1200437"/>
              <a:gd name="connsiteY10" fmla="*/ 428157 h 442011"/>
              <a:gd name="connsiteX11" fmla="*/ 1191491 w 1200437"/>
              <a:gd name="connsiteY11" fmla="*/ 400448 h 442011"/>
              <a:gd name="connsiteX12" fmla="*/ 1136073 w 1200437"/>
              <a:gd name="connsiteY12" fmla="*/ 289611 h 442011"/>
              <a:gd name="connsiteX13" fmla="*/ 1066800 w 1200437"/>
              <a:gd name="connsiteY13" fmla="*/ 220339 h 442011"/>
              <a:gd name="connsiteX14" fmla="*/ 1011382 w 1200437"/>
              <a:gd name="connsiteY14" fmla="*/ 206484 h 442011"/>
              <a:gd name="connsiteX15" fmla="*/ 969818 w 1200437"/>
              <a:gd name="connsiteY15" fmla="*/ 178775 h 442011"/>
              <a:gd name="connsiteX16" fmla="*/ 942109 w 1200437"/>
              <a:gd name="connsiteY16" fmla="*/ 137211 h 442011"/>
              <a:gd name="connsiteX17" fmla="*/ 665018 w 1200437"/>
              <a:gd name="connsiteY17" fmla="*/ 95648 h 442011"/>
              <a:gd name="connsiteX18" fmla="*/ 623455 w 1200437"/>
              <a:gd name="connsiteY18" fmla="*/ 67939 h 442011"/>
              <a:gd name="connsiteX19" fmla="*/ 471055 w 1200437"/>
              <a:gd name="connsiteY19" fmla="*/ 67939 h 442011"/>
              <a:gd name="connsiteX20" fmla="*/ 457200 w 1200437"/>
              <a:gd name="connsiteY20" fmla="*/ 95648 h 442011"/>
              <a:gd name="connsiteX21" fmla="*/ 457200 w 1200437"/>
              <a:gd name="connsiteY21" fmla="*/ 40230 h 44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0437" h="442011">
                <a:moveTo>
                  <a:pt x="457200" y="40230"/>
                </a:moveTo>
                <a:lnTo>
                  <a:pt x="457200" y="40230"/>
                </a:lnTo>
                <a:cubicBezTo>
                  <a:pt x="420255" y="54084"/>
                  <a:pt x="385475" y="76578"/>
                  <a:pt x="346364" y="81793"/>
                </a:cubicBezTo>
                <a:cubicBezTo>
                  <a:pt x="62542" y="119636"/>
                  <a:pt x="78598" y="0"/>
                  <a:pt x="13855" y="151066"/>
                </a:cubicBezTo>
                <a:cubicBezTo>
                  <a:pt x="8102" y="164489"/>
                  <a:pt x="4618" y="178775"/>
                  <a:pt x="0" y="192630"/>
                </a:cubicBezTo>
                <a:cubicBezTo>
                  <a:pt x="587" y="197322"/>
                  <a:pt x="7996" y="315461"/>
                  <a:pt x="27709" y="345030"/>
                </a:cubicBezTo>
                <a:cubicBezTo>
                  <a:pt x="38577" y="361333"/>
                  <a:pt x="49888" y="383742"/>
                  <a:pt x="69273" y="386593"/>
                </a:cubicBezTo>
                <a:cubicBezTo>
                  <a:pt x="211208" y="407466"/>
                  <a:pt x="498764" y="414302"/>
                  <a:pt x="498764" y="414302"/>
                </a:cubicBezTo>
                <a:cubicBezTo>
                  <a:pt x="521855" y="418920"/>
                  <a:pt x="545049" y="423049"/>
                  <a:pt x="568037" y="428157"/>
                </a:cubicBezTo>
                <a:cubicBezTo>
                  <a:pt x="586625" y="432288"/>
                  <a:pt x="604414" y="442011"/>
                  <a:pt x="623455" y="442011"/>
                </a:cubicBezTo>
                <a:cubicBezTo>
                  <a:pt x="799006" y="442011"/>
                  <a:pt x="974436" y="432775"/>
                  <a:pt x="1149927" y="428157"/>
                </a:cubicBezTo>
                <a:cubicBezTo>
                  <a:pt x="1163782" y="418921"/>
                  <a:pt x="1189426" y="416971"/>
                  <a:pt x="1191491" y="400448"/>
                </a:cubicBezTo>
                <a:cubicBezTo>
                  <a:pt x="1200437" y="328880"/>
                  <a:pt x="1166194" y="327263"/>
                  <a:pt x="1136073" y="289611"/>
                </a:cubicBezTo>
                <a:cubicBezTo>
                  <a:pt x="1103947" y="249453"/>
                  <a:pt x="1117399" y="242024"/>
                  <a:pt x="1066800" y="220339"/>
                </a:cubicBezTo>
                <a:cubicBezTo>
                  <a:pt x="1049298" y="212838"/>
                  <a:pt x="1029855" y="211102"/>
                  <a:pt x="1011382" y="206484"/>
                </a:cubicBezTo>
                <a:cubicBezTo>
                  <a:pt x="997527" y="197248"/>
                  <a:pt x="981592" y="190549"/>
                  <a:pt x="969818" y="178775"/>
                </a:cubicBezTo>
                <a:cubicBezTo>
                  <a:pt x="958044" y="167001"/>
                  <a:pt x="956229" y="146036"/>
                  <a:pt x="942109" y="137211"/>
                </a:cubicBezTo>
                <a:cubicBezTo>
                  <a:pt x="873687" y="94447"/>
                  <a:pt x="719014" y="99505"/>
                  <a:pt x="665018" y="95648"/>
                </a:cubicBezTo>
                <a:cubicBezTo>
                  <a:pt x="651164" y="86412"/>
                  <a:pt x="638348" y="75386"/>
                  <a:pt x="623455" y="67939"/>
                </a:cubicBezTo>
                <a:cubicBezTo>
                  <a:pt x="574235" y="43329"/>
                  <a:pt x="525848" y="49674"/>
                  <a:pt x="471055" y="67939"/>
                </a:cubicBezTo>
                <a:cubicBezTo>
                  <a:pt x="461258" y="71205"/>
                  <a:pt x="461818" y="86412"/>
                  <a:pt x="457200" y="95648"/>
                </a:cubicBezTo>
                <a:lnTo>
                  <a:pt x="457200" y="4023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5DED657-4D3A-4155-AC12-4632130C0083}"/>
              </a:ext>
            </a:extLst>
          </p:cNvPr>
          <p:cNvCxnSpPr>
            <a:cxnSpLocks/>
          </p:cNvCxnSpPr>
          <p:nvPr/>
        </p:nvCxnSpPr>
        <p:spPr>
          <a:xfrm>
            <a:off x="2674521" y="1414388"/>
            <a:ext cx="7751855" cy="3237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D3C3EE-7E1C-4C6C-9E1C-C271A9D26294}"/>
              </a:ext>
            </a:extLst>
          </p:cNvPr>
          <p:cNvSpPr txBox="1"/>
          <p:nvPr/>
        </p:nvSpPr>
        <p:spPr>
          <a:xfrm>
            <a:off x="6712966" y="851151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E586AF2-7067-4D3B-AC78-7045A07D8940}"/>
              </a:ext>
            </a:extLst>
          </p:cNvPr>
          <p:cNvCxnSpPr>
            <a:cxnSpLocks/>
          </p:cNvCxnSpPr>
          <p:nvPr/>
        </p:nvCxnSpPr>
        <p:spPr>
          <a:xfrm>
            <a:off x="2674521" y="2198501"/>
            <a:ext cx="7659782" cy="71021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B13681-38C9-4A84-9757-DEBFD72242F0}"/>
              </a:ext>
            </a:extLst>
          </p:cNvPr>
          <p:cNvSpPr txBox="1"/>
          <p:nvPr/>
        </p:nvSpPr>
        <p:spPr>
          <a:xfrm>
            <a:off x="7009941" y="1712212"/>
            <a:ext cx="2177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илиния 2">
            <a:extLst>
              <a:ext uri="{FF2B5EF4-FFF2-40B4-BE49-F238E27FC236}">
                <a16:creationId xmlns:a16="http://schemas.microsoft.com/office/drawing/2014/main" id="{253B9F7E-1197-4B01-B2D4-E2EDB1AD4C5A}"/>
              </a:ext>
            </a:extLst>
          </p:cNvPr>
          <p:cNvSpPr/>
          <p:nvPr/>
        </p:nvSpPr>
        <p:spPr>
          <a:xfrm>
            <a:off x="5476468" y="2101078"/>
            <a:ext cx="6594764" cy="5172454"/>
          </a:xfrm>
          <a:custGeom>
            <a:avLst/>
            <a:gdLst>
              <a:gd name="connsiteX0" fmla="*/ 0 w 6594764"/>
              <a:gd name="connsiteY0" fmla="*/ 5158600 h 5172454"/>
              <a:gd name="connsiteX1" fmla="*/ 41564 w 6594764"/>
              <a:gd name="connsiteY1" fmla="*/ 5172454 h 5172454"/>
              <a:gd name="connsiteX2" fmla="*/ 83127 w 6594764"/>
              <a:gd name="connsiteY2" fmla="*/ 5158600 h 5172454"/>
              <a:gd name="connsiteX3" fmla="*/ 290945 w 6594764"/>
              <a:gd name="connsiteY3" fmla="*/ 5130890 h 5172454"/>
              <a:gd name="connsiteX4" fmla="*/ 346364 w 6594764"/>
              <a:gd name="connsiteY4" fmla="*/ 5103181 h 5172454"/>
              <a:gd name="connsiteX5" fmla="*/ 429491 w 6594764"/>
              <a:gd name="connsiteY5" fmla="*/ 5033909 h 5172454"/>
              <a:gd name="connsiteX6" fmla="*/ 457200 w 6594764"/>
              <a:gd name="connsiteY6" fmla="*/ 4992345 h 5172454"/>
              <a:gd name="connsiteX7" fmla="*/ 498764 w 6594764"/>
              <a:gd name="connsiteY7" fmla="*/ 4964636 h 5172454"/>
              <a:gd name="connsiteX8" fmla="*/ 540327 w 6594764"/>
              <a:gd name="connsiteY8" fmla="*/ 4923072 h 5172454"/>
              <a:gd name="connsiteX9" fmla="*/ 595745 w 6594764"/>
              <a:gd name="connsiteY9" fmla="*/ 4881509 h 5172454"/>
              <a:gd name="connsiteX10" fmla="*/ 609600 w 6594764"/>
              <a:gd name="connsiteY10" fmla="*/ 4826090 h 5172454"/>
              <a:gd name="connsiteX11" fmla="*/ 637309 w 6594764"/>
              <a:gd name="connsiteY11" fmla="*/ 4784527 h 5172454"/>
              <a:gd name="connsiteX12" fmla="*/ 665018 w 6594764"/>
              <a:gd name="connsiteY12" fmla="*/ 4729109 h 5172454"/>
              <a:gd name="connsiteX13" fmla="*/ 734291 w 6594764"/>
              <a:gd name="connsiteY13" fmla="*/ 4632127 h 5172454"/>
              <a:gd name="connsiteX14" fmla="*/ 803564 w 6594764"/>
              <a:gd name="connsiteY14" fmla="*/ 4507436 h 5172454"/>
              <a:gd name="connsiteX15" fmla="*/ 858982 w 6594764"/>
              <a:gd name="connsiteY15" fmla="*/ 4410454 h 5172454"/>
              <a:gd name="connsiteX16" fmla="*/ 900545 w 6594764"/>
              <a:gd name="connsiteY16" fmla="*/ 4355036 h 5172454"/>
              <a:gd name="connsiteX17" fmla="*/ 928254 w 6594764"/>
              <a:gd name="connsiteY17" fmla="*/ 4299618 h 5172454"/>
              <a:gd name="connsiteX18" fmla="*/ 983673 w 6594764"/>
              <a:gd name="connsiteY18" fmla="*/ 4202636 h 5172454"/>
              <a:gd name="connsiteX19" fmla="*/ 997527 w 6594764"/>
              <a:gd name="connsiteY19" fmla="*/ 4147218 h 5172454"/>
              <a:gd name="connsiteX20" fmla="*/ 1066800 w 6594764"/>
              <a:gd name="connsiteY20" fmla="*/ 4064090 h 5172454"/>
              <a:gd name="connsiteX21" fmla="*/ 1094509 w 6594764"/>
              <a:gd name="connsiteY21" fmla="*/ 4008672 h 5172454"/>
              <a:gd name="connsiteX22" fmla="*/ 1136073 w 6594764"/>
              <a:gd name="connsiteY22" fmla="*/ 3967109 h 5172454"/>
              <a:gd name="connsiteX23" fmla="*/ 1191491 w 6594764"/>
              <a:gd name="connsiteY23" fmla="*/ 3883981 h 5172454"/>
              <a:gd name="connsiteX24" fmla="*/ 1316182 w 6594764"/>
              <a:gd name="connsiteY24" fmla="*/ 3759290 h 5172454"/>
              <a:gd name="connsiteX25" fmla="*/ 1357745 w 6594764"/>
              <a:gd name="connsiteY25" fmla="*/ 3717727 h 5172454"/>
              <a:gd name="connsiteX26" fmla="*/ 1399309 w 6594764"/>
              <a:gd name="connsiteY26" fmla="*/ 3690018 h 5172454"/>
              <a:gd name="connsiteX27" fmla="*/ 1413164 w 6594764"/>
              <a:gd name="connsiteY27" fmla="*/ 3648454 h 5172454"/>
              <a:gd name="connsiteX28" fmla="*/ 1454727 w 6594764"/>
              <a:gd name="connsiteY28" fmla="*/ 3523763 h 5172454"/>
              <a:gd name="connsiteX29" fmla="*/ 1496291 w 6594764"/>
              <a:gd name="connsiteY29" fmla="*/ 3496054 h 5172454"/>
              <a:gd name="connsiteX30" fmla="*/ 1524000 w 6594764"/>
              <a:gd name="connsiteY30" fmla="*/ 3454490 h 5172454"/>
              <a:gd name="connsiteX31" fmla="*/ 1551709 w 6594764"/>
              <a:gd name="connsiteY31" fmla="*/ 3108127 h 5172454"/>
              <a:gd name="connsiteX32" fmla="*/ 1607127 w 6594764"/>
              <a:gd name="connsiteY32" fmla="*/ 2983436 h 5172454"/>
              <a:gd name="connsiteX33" fmla="*/ 1662545 w 6594764"/>
              <a:gd name="connsiteY33" fmla="*/ 2900309 h 5172454"/>
              <a:gd name="connsiteX34" fmla="*/ 1759527 w 6594764"/>
              <a:gd name="connsiteY34" fmla="*/ 2775618 h 5172454"/>
              <a:gd name="connsiteX35" fmla="*/ 1842654 w 6594764"/>
              <a:gd name="connsiteY35" fmla="*/ 2720200 h 5172454"/>
              <a:gd name="connsiteX36" fmla="*/ 1870364 w 6594764"/>
              <a:gd name="connsiteY36" fmla="*/ 2692490 h 5172454"/>
              <a:gd name="connsiteX37" fmla="*/ 1925782 w 6594764"/>
              <a:gd name="connsiteY37" fmla="*/ 2664781 h 5172454"/>
              <a:gd name="connsiteX38" fmla="*/ 1967345 w 6594764"/>
              <a:gd name="connsiteY38" fmla="*/ 2623218 h 5172454"/>
              <a:gd name="connsiteX39" fmla="*/ 2050473 w 6594764"/>
              <a:gd name="connsiteY39" fmla="*/ 2581654 h 5172454"/>
              <a:gd name="connsiteX40" fmla="*/ 2092036 w 6594764"/>
              <a:gd name="connsiteY40" fmla="*/ 2553945 h 5172454"/>
              <a:gd name="connsiteX41" fmla="*/ 2286000 w 6594764"/>
              <a:gd name="connsiteY41" fmla="*/ 2540090 h 5172454"/>
              <a:gd name="connsiteX42" fmla="*/ 2341418 w 6594764"/>
              <a:gd name="connsiteY42" fmla="*/ 2512381 h 5172454"/>
              <a:gd name="connsiteX43" fmla="*/ 2382982 w 6594764"/>
              <a:gd name="connsiteY43" fmla="*/ 2498527 h 5172454"/>
              <a:gd name="connsiteX44" fmla="*/ 2424545 w 6594764"/>
              <a:gd name="connsiteY44" fmla="*/ 2456963 h 5172454"/>
              <a:gd name="connsiteX45" fmla="*/ 2466109 w 6594764"/>
              <a:gd name="connsiteY45" fmla="*/ 2429254 h 5172454"/>
              <a:gd name="connsiteX46" fmla="*/ 2507673 w 6594764"/>
              <a:gd name="connsiteY46" fmla="*/ 2387690 h 5172454"/>
              <a:gd name="connsiteX47" fmla="*/ 2549236 w 6594764"/>
              <a:gd name="connsiteY47" fmla="*/ 2359981 h 5172454"/>
              <a:gd name="connsiteX48" fmla="*/ 2590800 w 6594764"/>
              <a:gd name="connsiteY48" fmla="*/ 2318418 h 5172454"/>
              <a:gd name="connsiteX49" fmla="*/ 2632364 w 6594764"/>
              <a:gd name="connsiteY49" fmla="*/ 2290709 h 5172454"/>
              <a:gd name="connsiteX50" fmla="*/ 2715491 w 6594764"/>
              <a:gd name="connsiteY50" fmla="*/ 2221436 h 5172454"/>
              <a:gd name="connsiteX51" fmla="*/ 2743200 w 6594764"/>
              <a:gd name="connsiteY51" fmla="*/ 2179872 h 5172454"/>
              <a:gd name="connsiteX52" fmla="*/ 2784764 w 6594764"/>
              <a:gd name="connsiteY52" fmla="*/ 2138309 h 5172454"/>
              <a:gd name="connsiteX53" fmla="*/ 2812473 w 6594764"/>
              <a:gd name="connsiteY53" fmla="*/ 2082890 h 5172454"/>
              <a:gd name="connsiteX54" fmla="*/ 2840182 w 6594764"/>
              <a:gd name="connsiteY54" fmla="*/ 2041327 h 5172454"/>
              <a:gd name="connsiteX55" fmla="*/ 2867891 w 6594764"/>
              <a:gd name="connsiteY55" fmla="*/ 1944345 h 5172454"/>
              <a:gd name="connsiteX56" fmla="*/ 2895600 w 6594764"/>
              <a:gd name="connsiteY56" fmla="*/ 1902781 h 5172454"/>
              <a:gd name="connsiteX57" fmla="*/ 2909454 w 6594764"/>
              <a:gd name="connsiteY57" fmla="*/ 1861218 h 5172454"/>
              <a:gd name="connsiteX58" fmla="*/ 2964873 w 6594764"/>
              <a:gd name="connsiteY58" fmla="*/ 1778090 h 5172454"/>
              <a:gd name="connsiteX59" fmla="*/ 2978727 w 6594764"/>
              <a:gd name="connsiteY59" fmla="*/ 1736527 h 5172454"/>
              <a:gd name="connsiteX60" fmla="*/ 2992582 w 6594764"/>
              <a:gd name="connsiteY60" fmla="*/ 1681109 h 5172454"/>
              <a:gd name="connsiteX61" fmla="*/ 3034145 w 6594764"/>
              <a:gd name="connsiteY61" fmla="*/ 1639545 h 5172454"/>
              <a:gd name="connsiteX62" fmla="*/ 3048000 w 6594764"/>
              <a:gd name="connsiteY62" fmla="*/ 1597981 h 5172454"/>
              <a:gd name="connsiteX63" fmla="*/ 3158836 w 6594764"/>
              <a:gd name="connsiteY63" fmla="*/ 1473290 h 5172454"/>
              <a:gd name="connsiteX64" fmla="*/ 3241964 w 6594764"/>
              <a:gd name="connsiteY64" fmla="*/ 1417872 h 5172454"/>
              <a:gd name="connsiteX65" fmla="*/ 3338945 w 6594764"/>
              <a:gd name="connsiteY65" fmla="*/ 1376309 h 5172454"/>
              <a:gd name="connsiteX66" fmla="*/ 3380509 w 6594764"/>
              <a:gd name="connsiteY66" fmla="*/ 1334745 h 5172454"/>
              <a:gd name="connsiteX67" fmla="*/ 3422073 w 6594764"/>
              <a:gd name="connsiteY67" fmla="*/ 1307036 h 5172454"/>
              <a:gd name="connsiteX68" fmla="*/ 3505200 w 6594764"/>
              <a:gd name="connsiteY68" fmla="*/ 1210054 h 5172454"/>
              <a:gd name="connsiteX69" fmla="*/ 3574473 w 6594764"/>
              <a:gd name="connsiteY69" fmla="*/ 1126927 h 5172454"/>
              <a:gd name="connsiteX70" fmla="*/ 3616036 w 6594764"/>
              <a:gd name="connsiteY70" fmla="*/ 1113072 h 5172454"/>
              <a:gd name="connsiteX71" fmla="*/ 3657600 w 6594764"/>
              <a:gd name="connsiteY71" fmla="*/ 1057654 h 5172454"/>
              <a:gd name="connsiteX72" fmla="*/ 3699164 w 6594764"/>
              <a:gd name="connsiteY72" fmla="*/ 1016090 h 5172454"/>
              <a:gd name="connsiteX73" fmla="*/ 3740727 w 6594764"/>
              <a:gd name="connsiteY73" fmla="*/ 919109 h 5172454"/>
              <a:gd name="connsiteX74" fmla="*/ 3768436 w 6594764"/>
              <a:gd name="connsiteY74" fmla="*/ 863690 h 5172454"/>
              <a:gd name="connsiteX75" fmla="*/ 3796145 w 6594764"/>
              <a:gd name="connsiteY75" fmla="*/ 822127 h 5172454"/>
              <a:gd name="connsiteX76" fmla="*/ 3879273 w 6594764"/>
              <a:gd name="connsiteY76" fmla="*/ 794418 h 5172454"/>
              <a:gd name="connsiteX77" fmla="*/ 3920836 w 6594764"/>
              <a:gd name="connsiteY77" fmla="*/ 752854 h 5172454"/>
              <a:gd name="connsiteX78" fmla="*/ 3976254 w 6594764"/>
              <a:gd name="connsiteY78" fmla="*/ 725145 h 5172454"/>
              <a:gd name="connsiteX79" fmla="*/ 4073236 w 6594764"/>
              <a:gd name="connsiteY79" fmla="*/ 697436 h 5172454"/>
              <a:gd name="connsiteX80" fmla="*/ 4128654 w 6594764"/>
              <a:gd name="connsiteY80" fmla="*/ 669727 h 5172454"/>
              <a:gd name="connsiteX81" fmla="*/ 4281054 w 6594764"/>
              <a:gd name="connsiteY81" fmla="*/ 628163 h 5172454"/>
              <a:gd name="connsiteX82" fmla="*/ 4322618 w 6594764"/>
              <a:gd name="connsiteY82" fmla="*/ 614309 h 5172454"/>
              <a:gd name="connsiteX83" fmla="*/ 4364182 w 6594764"/>
              <a:gd name="connsiteY83" fmla="*/ 586600 h 5172454"/>
              <a:gd name="connsiteX84" fmla="*/ 4488873 w 6594764"/>
              <a:gd name="connsiteY84" fmla="*/ 558890 h 5172454"/>
              <a:gd name="connsiteX85" fmla="*/ 4599709 w 6594764"/>
              <a:gd name="connsiteY85" fmla="*/ 531181 h 5172454"/>
              <a:gd name="connsiteX86" fmla="*/ 4641273 w 6594764"/>
              <a:gd name="connsiteY86" fmla="*/ 503472 h 5172454"/>
              <a:gd name="connsiteX87" fmla="*/ 4682836 w 6594764"/>
              <a:gd name="connsiteY87" fmla="*/ 489618 h 5172454"/>
              <a:gd name="connsiteX88" fmla="*/ 4752109 w 6594764"/>
              <a:gd name="connsiteY88" fmla="*/ 364927 h 5172454"/>
              <a:gd name="connsiteX89" fmla="*/ 4765964 w 6594764"/>
              <a:gd name="connsiteY89" fmla="*/ 309509 h 5172454"/>
              <a:gd name="connsiteX90" fmla="*/ 4793673 w 6594764"/>
              <a:gd name="connsiteY90" fmla="*/ 184818 h 5172454"/>
              <a:gd name="connsiteX91" fmla="*/ 4835236 w 6594764"/>
              <a:gd name="connsiteY91" fmla="*/ 143254 h 5172454"/>
              <a:gd name="connsiteX92" fmla="*/ 4918364 w 6594764"/>
              <a:gd name="connsiteY92" fmla="*/ 32418 h 5172454"/>
              <a:gd name="connsiteX93" fmla="*/ 5278582 w 6594764"/>
              <a:gd name="connsiteY93" fmla="*/ 46272 h 5172454"/>
              <a:gd name="connsiteX94" fmla="*/ 5417127 w 6594764"/>
              <a:gd name="connsiteY94" fmla="*/ 46272 h 5172454"/>
              <a:gd name="connsiteX95" fmla="*/ 5514109 w 6594764"/>
              <a:gd name="connsiteY95" fmla="*/ 4709 h 5172454"/>
              <a:gd name="connsiteX96" fmla="*/ 5569527 w 6594764"/>
              <a:gd name="connsiteY96" fmla="*/ 32418 h 5172454"/>
              <a:gd name="connsiteX97" fmla="*/ 5749636 w 6594764"/>
              <a:gd name="connsiteY97" fmla="*/ 46272 h 5172454"/>
              <a:gd name="connsiteX98" fmla="*/ 5832764 w 6594764"/>
              <a:gd name="connsiteY98" fmla="*/ 73981 h 5172454"/>
              <a:gd name="connsiteX99" fmla="*/ 5860473 w 6594764"/>
              <a:gd name="connsiteY99" fmla="*/ 157109 h 5172454"/>
              <a:gd name="connsiteX100" fmla="*/ 5888182 w 6594764"/>
              <a:gd name="connsiteY100" fmla="*/ 254090 h 5172454"/>
              <a:gd name="connsiteX101" fmla="*/ 5915891 w 6594764"/>
              <a:gd name="connsiteY101" fmla="*/ 281800 h 5172454"/>
              <a:gd name="connsiteX102" fmla="*/ 5943600 w 6594764"/>
              <a:gd name="connsiteY102" fmla="*/ 392636 h 5172454"/>
              <a:gd name="connsiteX103" fmla="*/ 5957454 w 6594764"/>
              <a:gd name="connsiteY103" fmla="*/ 434200 h 5172454"/>
              <a:gd name="connsiteX104" fmla="*/ 6026727 w 6594764"/>
              <a:gd name="connsiteY104" fmla="*/ 531181 h 5172454"/>
              <a:gd name="connsiteX105" fmla="*/ 6082145 w 6594764"/>
              <a:gd name="connsiteY105" fmla="*/ 628163 h 5172454"/>
              <a:gd name="connsiteX106" fmla="*/ 6137564 w 6594764"/>
              <a:gd name="connsiteY106" fmla="*/ 669727 h 5172454"/>
              <a:gd name="connsiteX107" fmla="*/ 6234545 w 6594764"/>
              <a:gd name="connsiteY107" fmla="*/ 780563 h 5172454"/>
              <a:gd name="connsiteX108" fmla="*/ 6317673 w 6594764"/>
              <a:gd name="connsiteY108" fmla="*/ 835981 h 5172454"/>
              <a:gd name="connsiteX109" fmla="*/ 6359236 w 6594764"/>
              <a:gd name="connsiteY109" fmla="*/ 919109 h 5172454"/>
              <a:gd name="connsiteX110" fmla="*/ 6386945 w 6594764"/>
              <a:gd name="connsiteY110" fmla="*/ 960672 h 5172454"/>
              <a:gd name="connsiteX111" fmla="*/ 6414654 w 6594764"/>
              <a:gd name="connsiteY111" fmla="*/ 1043800 h 5172454"/>
              <a:gd name="connsiteX112" fmla="*/ 6470073 w 6594764"/>
              <a:gd name="connsiteY112" fmla="*/ 1140781 h 5172454"/>
              <a:gd name="connsiteX113" fmla="*/ 6511636 w 6594764"/>
              <a:gd name="connsiteY113" fmla="*/ 1237763 h 5172454"/>
              <a:gd name="connsiteX114" fmla="*/ 6553200 w 6594764"/>
              <a:gd name="connsiteY114" fmla="*/ 1265472 h 5172454"/>
              <a:gd name="connsiteX115" fmla="*/ 6594764 w 6594764"/>
              <a:gd name="connsiteY115" fmla="*/ 1307036 h 517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594764" h="5172454">
                <a:moveTo>
                  <a:pt x="0" y="5158600"/>
                </a:moveTo>
                <a:cubicBezTo>
                  <a:pt x="13855" y="5163218"/>
                  <a:pt x="26960" y="5172454"/>
                  <a:pt x="41564" y="5172454"/>
                </a:cubicBezTo>
                <a:cubicBezTo>
                  <a:pt x="56168" y="5172454"/>
                  <a:pt x="68722" y="5161001"/>
                  <a:pt x="83127" y="5158600"/>
                </a:cubicBezTo>
                <a:cubicBezTo>
                  <a:pt x="152062" y="5147111"/>
                  <a:pt x="221672" y="5140127"/>
                  <a:pt x="290945" y="5130890"/>
                </a:cubicBezTo>
                <a:cubicBezTo>
                  <a:pt x="309418" y="5121654"/>
                  <a:pt x="328432" y="5113428"/>
                  <a:pt x="346364" y="5103181"/>
                </a:cubicBezTo>
                <a:cubicBezTo>
                  <a:pt x="381037" y="5083368"/>
                  <a:pt x="403444" y="5065166"/>
                  <a:pt x="429491" y="5033909"/>
                </a:cubicBezTo>
                <a:cubicBezTo>
                  <a:pt x="440151" y="5021117"/>
                  <a:pt x="445426" y="5004119"/>
                  <a:pt x="457200" y="4992345"/>
                </a:cubicBezTo>
                <a:cubicBezTo>
                  <a:pt x="468974" y="4980571"/>
                  <a:pt x="485972" y="4975296"/>
                  <a:pt x="498764" y="4964636"/>
                </a:cubicBezTo>
                <a:cubicBezTo>
                  <a:pt x="513816" y="4952093"/>
                  <a:pt x="525451" y="4935823"/>
                  <a:pt x="540327" y="4923072"/>
                </a:cubicBezTo>
                <a:cubicBezTo>
                  <a:pt x="557859" y="4908045"/>
                  <a:pt x="577272" y="4895363"/>
                  <a:pt x="595745" y="4881509"/>
                </a:cubicBezTo>
                <a:cubicBezTo>
                  <a:pt x="600363" y="4863036"/>
                  <a:pt x="602099" y="4843592"/>
                  <a:pt x="609600" y="4826090"/>
                </a:cubicBezTo>
                <a:cubicBezTo>
                  <a:pt x="616159" y="4810785"/>
                  <a:pt x="629048" y="4798984"/>
                  <a:pt x="637309" y="4784527"/>
                </a:cubicBezTo>
                <a:cubicBezTo>
                  <a:pt x="647556" y="4766595"/>
                  <a:pt x="654771" y="4747041"/>
                  <a:pt x="665018" y="4729109"/>
                </a:cubicBezTo>
                <a:cubicBezTo>
                  <a:pt x="681227" y="4700743"/>
                  <a:pt x="716445" y="4655921"/>
                  <a:pt x="734291" y="4632127"/>
                </a:cubicBezTo>
                <a:cubicBezTo>
                  <a:pt x="772602" y="4517188"/>
                  <a:pt x="708287" y="4697990"/>
                  <a:pt x="803564" y="4507436"/>
                </a:cubicBezTo>
                <a:cubicBezTo>
                  <a:pt x="830623" y="4453318"/>
                  <a:pt x="826345" y="4456147"/>
                  <a:pt x="858982" y="4410454"/>
                </a:cubicBezTo>
                <a:cubicBezTo>
                  <a:pt x="872403" y="4391664"/>
                  <a:pt x="888307" y="4374617"/>
                  <a:pt x="900545" y="4355036"/>
                </a:cubicBezTo>
                <a:cubicBezTo>
                  <a:pt x="911491" y="4337522"/>
                  <a:pt x="918007" y="4317550"/>
                  <a:pt x="928254" y="4299618"/>
                </a:cubicBezTo>
                <a:cubicBezTo>
                  <a:pt x="1006585" y="4162540"/>
                  <a:pt x="899940" y="4370102"/>
                  <a:pt x="983673" y="4202636"/>
                </a:cubicBezTo>
                <a:cubicBezTo>
                  <a:pt x="988291" y="4184163"/>
                  <a:pt x="989012" y="4164249"/>
                  <a:pt x="997527" y="4147218"/>
                </a:cubicBezTo>
                <a:cubicBezTo>
                  <a:pt x="1058901" y="4024470"/>
                  <a:pt x="1015991" y="4140305"/>
                  <a:pt x="1066800" y="4064090"/>
                </a:cubicBezTo>
                <a:cubicBezTo>
                  <a:pt x="1078256" y="4046906"/>
                  <a:pt x="1082505" y="4025478"/>
                  <a:pt x="1094509" y="4008672"/>
                </a:cubicBezTo>
                <a:cubicBezTo>
                  <a:pt x="1105897" y="3992728"/>
                  <a:pt x="1124044" y="3982575"/>
                  <a:pt x="1136073" y="3967109"/>
                </a:cubicBezTo>
                <a:cubicBezTo>
                  <a:pt x="1156519" y="3940822"/>
                  <a:pt x="1167943" y="3907529"/>
                  <a:pt x="1191491" y="3883981"/>
                </a:cubicBezTo>
                <a:lnTo>
                  <a:pt x="1316182" y="3759290"/>
                </a:lnTo>
                <a:cubicBezTo>
                  <a:pt x="1330036" y="3745436"/>
                  <a:pt x="1341443" y="3728595"/>
                  <a:pt x="1357745" y="3717727"/>
                </a:cubicBezTo>
                <a:lnTo>
                  <a:pt x="1399309" y="3690018"/>
                </a:lnTo>
                <a:cubicBezTo>
                  <a:pt x="1403927" y="3676163"/>
                  <a:pt x="1409996" y="3662710"/>
                  <a:pt x="1413164" y="3648454"/>
                </a:cubicBezTo>
                <a:cubicBezTo>
                  <a:pt x="1426433" y="3588743"/>
                  <a:pt x="1413405" y="3565085"/>
                  <a:pt x="1454727" y="3523763"/>
                </a:cubicBezTo>
                <a:cubicBezTo>
                  <a:pt x="1466501" y="3511989"/>
                  <a:pt x="1482436" y="3505290"/>
                  <a:pt x="1496291" y="3496054"/>
                </a:cubicBezTo>
                <a:cubicBezTo>
                  <a:pt x="1505527" y="3482199"/>
                  <a:pt x="1521935" y="3471013"/>
                  <a:pt x="1524000" y="3454490"/>
                </a:cubicBezTo>
                <a:cubicBezTo>
                  <a:pt x="1538997" y="3334515"/>
                  <a:pt x="1514259" y="3220477"/>
                  <a:pt x="1551709" y="3108127"/>
                </a:cubicBezTo>
                <a:cubicBezTo>
                  <a:pt x="1562132" y="3076858"/>
                  <a:pt x="1589021" y="3013613"/>
                  <a:pt x="1607127" y="2983436"/>
                </a:cubicBezTo>
                <a:cubicBezTo>
                  <a:pt x="1624261" y="2954880"/>
                  <a:pt x="1647652" y="2930095"/>
                  <a:pt x="1662545" y="2900309"/>
                </a:cubicBezTo>
                <a:cubicBezTo>
                  <a:pt x="1691596" y="2842205"/>
                  <a:pt x="1696618" y="2817558"/>
                  <a:pt x="1759527" y="2775618"/>
                </a:cubicBezTo>
                <a:cubicBezTo>
                  <a:pt x="1787236" y="2757145"/>
                  <a:pt x="1819106" y="2743748"/>
                  <a:pt x="1842654" y="2720200"/>
                </a:cubicBezTo>
                <a:cubicBezTo>
                  <a:pt x="1851891" y="2710963"/>
                  <a:pt x="1859495" y="2699736"/>
                  <a:pt x="1870364" y="2692490"/>
                </a:cubicBezTo>
                <a:cubicBezTo>
                  <a:pt x="1887548" y="2681034"/>
                  <a:pt x="1908976" y="2676785"/>
                  <a:pt x="1925782" y="2664781"/>
                </a:cubicBezTo>
                <a:cubicBezTo>
                  <a:pt x="1941725" y="2653393"/>
                  <a:pt x="1952293" y="2635761"/>
                  <a:pt x="1967345" y="2623218"/>
                </a:cubicBezTo>
                <a:cubicBezTo>
                  <a:pt x="2026903" y="2573587"/>
                  <a:pt x="1987988" y="2612897"/>
                  <a:pt x="2050473" y="2581654"/>
                </a:cubicBezTo>
                <a:cubicBezTo>
                  <a:pt x="2065366" y="2574207"/>
                  <a:pt x="2075638" y="2556839"/>
                  <a:pt x="2092036" y="2553945"/>
                </a:cubicBezTo>
                <a:cubicBezTo>
                  <a:pt x="2155869" y="2542680"/>
                  <a:pt x="2221345" y="2544708"/>
                  <a:pt x="2286000" y="2540090"/>
                </a:cubicBezTo>
                <a:cubicBezTo>
                  <a:pt x="2304473" y="2530854"/>
                  <a:pt x="2322435" y="2520517"/>
                  <a:pt x="2341418" y="2512381"/>
                </a:cubicBezTo>
                <a:cubicBezTo>
                  <a:pt x="2354841" y="2506628"/>
                  <a:pt x="2370831" y="2506628"/>
                  <a:pt x="2382982" y="2498527"/>
                </a:cubicBezTo>
                <a:cubicBezTo>
                  <a:pt x="2399285" y="2487659"/>
                  <a:pt x="2409493" y="2469506"/>
                  <a:pt x="2424545" y="2456963"/>
                </a:cubicBezTo>
                <a:cubicBezTo>
                  <a:pt x="2437337" y="2446303"/>
                  <a:pt x="2453317" y="2439914"/>
                  <a:pt x="2466109" y="2429254"/>
                </a:cubicBezTo>
                <a:cubicBezTo>
                  <a:pt x="2481161" y="2416711"/>
                  <a:pt x="2492621" y="2400233"/>
                  <a:pt x="2507673" y="2387690"/>
                </a:cubicBezTo>
                <a:cubicBezTo>
                  <a:pt x="2520465" y="2377030"/>
                  <a:pt x="2536444" y="2370641"/>
                  <a:pt x="2549236" y="2359981"/>
                </a:cubicBezTo>
                <a:cubicBezTo>
                  <a:pt x="2564288" y="2347438"/>
                  <a:pt x="2575748" y="2330961"/>
                  <a:pt x="2590800" y="2318418"/>
                </a:cubicBezTo>
                <a:cubicBezTo>
                  <a:pt x="2603592" y="2307758"/>
                  <a:pt x="2619572" y="2301369"/>
                  <a:pt x="2632364" y="2290709"/>
                </a:cubicBezTo>
                <a:cubicBezTo>
                  <a:pt x="2739039" y="2201812"/>
                  <a:pt x="2612295" y="2290232"/>
                  <a:pt x="2715491" y="2221436"/>
                </a:cubicBezTo>
                <a:cubicBezTo>
                  <a:pt x="2724727" y="2207581"/>
                  <a:pt x="2732540" y="2192664"/>
                  <a:pt x="2743200" y="2179872"/>
                </a:cubicBezTo>
                <a:cubicBezTo>
                  <a:pt x="2755743" y="2164820"/>
                  <a:pt x="2773376" y="2154253"/>
                  <a:pt x="2784764" y="2138309"/>
                </a:cubicBezTo>
                <a:cubicBezTo>
                  <a:pt x="2796769" y="2121503"/>
                  <a:pt x="2802226" y="2100822"/>
                  <a:pt x="2812473" y="2082890"/>
                </a:cubicBezTo>
                <a:cubicBezTo>
                  <a:pt x="2820734" y="2068433"/>
                  <a:pt x="2830946" y="2055181"/>
                  <a:pt x="2840182" y="2041327"/>
                </a:cubicBezTo>
                <a:cubicBezTo>
                  <a:pt x="2844622" y="2023566"/>
                  <a:pt x="2857951" y="1964224"/>
                  <a:pt x="2867891" y="1944345"/>
                </a:cubicBezTo>
                <a:cubicBezTo>
                  <a:pt x="2875338" y="1929452"/>
                  <a:pt x="2886364" y="1916636"/>
                  <a:pt x="2895600" y="1902781"/>
                </a:cubicBezTo>
                <a:cubicBezTo>
                  <a:pt x="2900218" y="1888927"/>
                  <a:pt x="2902362" y="1873984"/>
                  <a:pt x="2909454" y="1861218"/>
                </a:cubicBezTo>
                <a:cubicBezTo>
                  <a:pt x="2925627" y="1832106"/>
                  <a:pt x="2964873" y="1778090"/>
                  <a:pt x="2964873" y="1778090"/>
                </a:cubicBezTo>
                <a:cubicBezTo>
                  <a:pt x="2969491" y="1764236"/>
                  <a:pt x="2974715" y="1750569"/>
                  <a:pt x="2978727" y="1736527"/>
                </a:cubicBezTo>
                <a:cubicBezTo>
                  <a:pt x="2983958" y="1718218"/>
                  <a:pt x="2983135" y="1697641"/>
                  <a:pt x="2992582" y="1681109"/>
                </a:cubicBezTo>
                <a:cubicBezTo>
                  <a:pt x="3002303" y="1664097"/>
                  <a:pt x="3020291" y="1653400"/>
                  <a:pt x="3034145" y="1639545"/>
                </a:cubicBezTo>
                <a:cubicBezTo>
                  <a:pt x="3038763" y="1625690"/>
                  <a:pt x="3040754" y="1610661"/>
                  <a:pt x="3048000" y="1597981"/>
                </a:cubicBezTo>
                <a:cubicBezTo>
                  <a:pt x="3067010" y="1564714"/>
                  <a:pt x="3132842" y="1490619"/>
                  <a:pt x="3158836" y="1473290"/>
                </a:cubicBezTo>
                <a:cubicBezTo>
                  <a:pt x="3186545" y="1454817"/>
                  <a:pt x="3210371" y="1428403"/>
                  <a:pt x="3241964" y="1417872"/>
                </a:cubicBezTo>
                <a:cubicBezTo>
                  <a:pt x="3275883" y="1406566"/>
                  <a:pt x="3308984" y="1397710"/>
                  <a:pt x="3338945" y="1376309"/>
                </a:cubicBezTo>
                <a:cubicBezTo>
                  <a:pt x="3354889" y="1364921"/>
                  <a:pt x="3365457" y="1347288"/>
                  <a:pt x="3380509" y="1334745"/>
                </a:cubicBezTo>
                <a:cubicBezTo>
                  <a:pt x="3393301" y="1324085"/>
                  <a:pt x="3409281" y="1317696"/>
                  <a:pt x="3422073" y="1307036"/>
                </a:cubicBezTo>
                <a:cubicBezTo>
                  <a:pt x="3457611" y="1277421"/>
                  <a:pt x="3478223" y="1247822"/>
                  <a:pt x="3505200" y="1210054"/>
                </a:cubicBezTo>
                <a:cubicBezTo>
                  <a:pt x="3528436" y="1177523"/>
                  <a:pt x="3539186" y="1150451"/>
                  <a:pt x="3574473" y="1126927"/>
                </a:cubicBezTo>
                <a:cubicBezTo>
                  <a:pt x="3586624" y="1118826"/>
                  <a:pt x="3602182" y="1117690"/>
                  <a:pt x="3616036" y="1113072"/>
                </a:cubicBezTo>
                <a:cubicBezTo>
                  <a:pt x="3629891" y="1094599"/>
                  <a:pt x="3642573" y="1075186"/>
                  <a:pt x="3657600" y="1057654"/>
                </a:cubicBezTo>
                <a:cubicBezTo>
                  <a:pt x="3670351" y="1042778"/>
                  <a:pt x="3687776" y="1032034"/>
                  <a:pt x="3699164" y="1016090"/>
                </a:cubicBezTo>
                <a:cubicBezTo>
                  <a:pt x="3731986" y="970140"/>
                  <a:pt x="3721345" y="964335"/>
                  <a:pt x="3740727" y="919109"/>
                </a:cubicBezTo>
                <a:cubicBezTo>
                  <a:pt x="3748863" y="900126"/>
                  <a:pt x="3758189" y="881622"/>
                  <a:pt x="3768436" y="863690"/>
                </a:cubicBezTo>
                <a:cubicBezTo>
                  <a:pt x="3776697" y="849233"/>
                  <a:pt x="3782025" y="830952"/>
                  <a:pt x="3796145" y="822127"/>
                </a:cubicBezTo>
                <a:cubicBezTo>
                  <a:pt x="3820914" y="806647"/>
                  <a:pt x="3879273" y="794418"/>
                  <a:pt x="3879273" y="794418"/>
                </a:cubicBezTo>
                <a:cubicBezTo>
                  <a:pt x="3893127" y="780563"/>
                  <a:pt x="3904892" y="764242"/>
                  <a:pt x="3920836" y="752854"/>
                </a:cubicBezTo>
                <a:cubicBezTo>
                  <a:pt x="3937642" y="740850"/>
                  <a:pt x="3957271" y="733281"/>
                  <a:pt x="3976254" y="725145"/>
                </a:cubicBezTo>
                <a:cubicBezTo>
                  <a:pt x="4004084" y="713218"/>
                  <a:pt x="4045108" y="704468"/>
                  <a:pt x="4073236" y="697436"/>
                </a:cubicBezTo>
                <a:cubicBezTo>
                  <a:pt x="4091709" y="688200"/>
                  <a:pt x="4109671" y="677863"/>
                  <a:pt x="4128654" y="669727"/>
                </a:cubicBezTo>
                <a:cubicBezTo>
                  <a:pt x="4170603" y="651749"/>
                  <a:pt x="4249256" y="638762"/>
                  <a:pt x="4281054" y="628163"/>
                </a:cubicBezTo>
                <a:lnTo>
                  <a:pt x="4322618" y="614309"/>
                </a:lnTo>
                <a:cubicBezTo>
                  <a:pt x="4336473" y="605073"/>
                  <a:pt x="4349289" y="594047"/>
                  <a:pt x="4364182" y="586600"/>
                </a:cubicBezTo>
                <a:cubicBezTo>
                  <a:pt x="4401057" y="568162"/>
                  <a:pt x="4451620" y="566873"/>
                  <a:pt x="4488873" y="558890"/>
                </a:cubicBezTo>
                <a:cubicBezTo>
                  <a:pt x="4526110" y="550911"/>
                  <a:pt x="4599709" y="531181"/>
                  <a:pt x="4599709" y="531181"/>
                </a:cubicBezTo>
                <a:cubicBezTo>
                  <a:pt x="4613564" y="521945"/>
                  <a:pt x="4626380" y="510919"/>
                  <a:pt x="4641273" y="503472"/>
                </a:cubicBezTo>
                <a:cubicBezTo>
                  <a:pt x="4654335" y="496941"/>
                  <a:pt x="4672510" y="499944"/>
                  <a:pt x="4682836" y="489618"/>
                </a:cubicBezTo>
                <a:cubicBezTo>
                  <a:pt x="4722527" y="449926"/>
                  <a:pt x="4738171" y="413707"/>
                  <a:pt x="4752109" y="364927"/>
                </a:cubicBezTo>
                <a:cubicBezTo>
                  <a:pt x="4757340" y="346618"/>
                  <a:pt x="4761833" y="328097"/>
                  <a:pt x="4765964" y="309509"/>
                </a:cubicBezTo>
                <a:cubicBezTo>
                  <a:pt x="4766954" y="305052"/>
                  <a:pt x="4787528" y="195573"/>
                  <a:pt x="4793673" y="184818"/>
                </a:cubicBezTo>
                <a:cubicBezTo>
                  <a:pt x="4803394" y="167806"/>
                  <a:pt x="4823207" y="158720"/>
                  <a:pt x="4835236" y="143254"/>
                </a:cubicBezTo>
                <a:cubicBezTo>
                  <a:pt x="4944887" y="2273"/>
                  <a:pt x="4848675" y="102104"/>
                  <a:pt x="4918364" y="32418"/>
                </a:cubicBezTo>
                <a:cubicBezTo>
                  <a:pt x="5038437" y="37036"/>
                  <a:pt x="5158705" y="38005"/>
                  <a:pt x="5278582" y="46272"/>
                </a:cubicBezTo>
                <a:cubicBezTo>
                  <a:pt x="5441666" y="57519"/>
                  <a:pt x="5103229" y="91116"/>
                  <a:pt x="5417127" y="46272"/>
                </a:cubicBezTo>
                <a:cubicBezTo>
                  <a:pt x="5444887" y="27765"/>
                  <a:pt x="5476439" y="0"/>
                  <a:pt x="5514109" y="4709"/>
                </a:cubicBezTo>
                <a:cubicBezTo>
                  <a:pt x="5534603" y="7271"/>
                  <a:pt x="5549188" y="28829"/>
                  <a:pt x="5569527" y="32418"/>
                </a:cubicBezTo>
                <a:cubicBezTo>
                  <a:pt x="5628824" y="42882"/>
                  <a:pt x="5689600" y="41654"/>
                  <a:pt x="5749636" y="46272"/>
                </a:cubicBezTo>
                <a:cubicBezTo>
                  <a:pt x="5777345" y="55508"/>
                  <a:pt x="5823528" y="46272"/>
                  <a:pt x="5832764" y="73981"/>
                </a:cubicBezTo>
                <a:cubicBezTo>
                  <a:pt x="5842000" y="101690"/>
                  <a:pt x="5853389" y="128773"/>
                  <a:pt x="5860473" y="157109"/>
                </a:cubicBezTo>
                <a:cubicBezTo>
                  <a:pt x="5863062" y="167466"/>
                  <a:pt x="5879662" y="239889"/>
                  <a:pt x="5888182" y="254090"/>
                </a:cubicBezTo>
                <a:cubicBezTo>
                  <a:pt x="5894903" y="265291"/>
                  <a:pt x="5906655" y="272563"/>
                  <a:pt x="5915891" y="281800"/>
                </a:cubicBezTo>
                <a:cubicBezTo>
                  <a:pt x="5925127" y="318745"/>
                  <a:pt x="5931558" y="356508"/>
                  <a:pt x="5943600" y="392636"/>
                </a:cubicBezTo>
                <a:cubicBezTo>
                  <a:pt x="5948218" y="406491"/>
                  <a:pt x="5950923" y="421138"/>
                  <a:pt x="5957454" y="434200"/>
                </a:cubicBezTo>
                <a:cubicBezTo>
                  <a:pt x="5967579" y="454450"/>
                  <a:pt x="6017322" y="518641"/>
                  <a:pt x="6026727" y="531181"/>
                </a:cubicBezTo>
                <a:cubicBezTo>
                  <a:pt x="6042579" y="578735"/>
                  <a:pt x="6040208" y="586226"/>
                  <a:pt x="6082145" y="628163"/>
                </a:cubicBezTo>
                <a:cubicBezTo>
                  <a:pt x="6098473" y="644491"/>
                  <a:pt x="6121236" y="653399"/>
                  <a:pt x="6137564" y="669727"/>
                </a:cubicBezTo>
                <a:cubicBezTo>
                  <a:pt x="6210793" y="742955"/>
                  <a:pt x="6099751" y="690701"/>
                  <a:pt x="6234545" y="780563"/>
                </a:cubicBezTo>
                <a:lnTo>
                  <a:pt x="6317673" y="835981"/>
                </a:lnTo>
                <a:cubicBezTo>
                  <a:pt x="6397086" y="955102"/>
                  <a:pt x="6301874" y="804383"/>
                  <a:pt x="6359236" y="919109"/>
                </a:cubicBezTo>
                <a:cubicBezTo>
                  <a:pt x="6366682" y="934002"/>
                  <a:pt x="6380182" y="945456"/>
                  <a:pt x="6386945" y="960672"/>
                </a:cubicBezTo>
                <a:cubicBezTo>
                  <a:pt x="6398808" y="987363"/>
                  <a:pt x="6401591" y="1017676"/>
                  <a:pt x="6414654" y="1043800"/>
                </a:cubicBezTo>
                <a:cubicBezTo>
                  <a:pt x="6449811" y="1114111"/>
                  <a:pt x="6430908" y="1082034"/>
                  <a:pt x="6470073" y="1140781"/>
                </a:cubicBezTo>
                <a:cubicBezTo>
                  <a:pt x="6479698" y="1169657"/>
                  <a:pt x="6492613" y="1214935"/>
                  <a:pt x="6511636" y="1237763"/>
                </a:cubicBezTo>
                <a:cubicBezTo>
                  <a:pt x="6522296" y="1250555"/>
                  <a:pt x="6540408" y="1254812"/>
                  <a:pt x="6553200" y="1265472"/>
                </a:cubicBezTo>
                <a:cubicBezTo>
                  <a:pt x="6568252" y="1278015"/>
                  <a:pt x="6594764" y="1307036"/>
                  <a:pt x="6594764" y="1307036"/>
                </a:cubicBezTo>
              </a:path>
            </a:pathLst>
          </a:custGeom>
          <a:ln w="349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92FEC4B-B24F-4557-B150-42F6CB819BA1}"/>
              </a:ext>
            </a:extLst>
          </p:cNvPr>
          <p:cNvSpPr/>
          <p:nvPr/>
        </p:nvSpPr>
        <p:spPr>
          <a:xfrm>
            <a:off x="10503858" y="1810694"/>
            <a:ext cx="280840" cy="229219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843FA61-49A3-4461-B5C5-BD05957B842D}"/>
              </a:ext>
            </a:extLst>
          </p:cNvPr>
          <p:cNvSpPr/>
          <p:nvPr/>
        </p:nvSpPr>
        <p:spPr>
          <a:xfrm>
            <a:off x="10773233" y="1711124"/>
            <a:ext cx="276883" cy="179784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A9A2AC4-6197-48D3-8BFD-896C17AAE6E8}"/>
              </a:ext>
            </a:extLst>
          </p:cNvPr>
          <p:cNvSpPr/>
          <p:nvPr/>
        </p:nvSpPr>
        <p:spPr>
          <a:xfrm>
            <a:off x="10778658" y="1881330"/>
            <a:ext cx="357190" cy="24482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03">
            <a:extLst>
              <a:ext uri="{FF2B5EF4-FFF2-40B4-BE49-F238E27FC236}">
                <a16:creationId xmlns:a16="http://schemas.microsoft.com/office/drawing/2014/main" id="{45E99C6C-C692-494D-9EF3-47941AF0DA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1605" y="1374857"/>
            <a:ext cx="2288244" cy="10763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5" name="Рисунок 4" descr="12.gif">
            <a:extLst>
              <a:ext uri="{FF2B5EF4-FFF2-40B4-BE49-F238E27FC236}">
                <a16:creationId xmlns:a16="http://schemas.microsoft.com/office/drawing/2014/main" id="{0FD1F467-3019-4B1C-A128-38A0BC6C5A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40324" y="605155"/>
            <a:ext cx="3163323" cy="17024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D0A41E-C171-49D8-A864-B949F3478298}"/>
              </a:ext>
            </a:extLst>
          </p:cNvPr>
          <p:cNvSpPr txBox="1"/>
          <p:nvPr/>
        </p:nvSpPr>
        <p:spPr>
          <a:xfrm>
            <a:off x="344596" y="2995743"/>
            <a:ext cx="101592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890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 kg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burgutning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vertolyotning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0.00695 L 0.94757 0.0007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5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71 -0.01713 L -0.93281 -0.01898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1FE4532-751F-4D07-AB11-01C4C9649815}"/>
              </a:ext>
            </a:extLst>
          </p:cNvPr>
          <p:cNvCxnSpPr>
            <a:cxnSpLocks/>
          </p:cNvCxnSpPr>
          <p:nvPr/>
        </p:nvCxnSpPr>
        <p:spPr>
          <a:xfrm>
            <a:off x="2336284" y="1226438"/>
            <a:ext cx="51754" cy="53176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F52D043E-9286-4971-B2D1-3671BE28FE67}"/>
              </a:ext>
            </a:extLst>
          </p:cNvPr>
          <p:cNvSpPr/>
          <p:nvPr/>
        </p:nvSpPr>
        <p:spPr>
          <a:xfrm>
            <a:off x="1810661" y="785178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21D6B-68B6-4122-895D-3369F245AE8B}"/>
              </a:ext>
            </a:extLst>
          </p:cNvPr>
          <p:cNvSpPr txBox="1"/>
          <p:nvPr/>
        </p:nvSpPr>
        <p:spPr>
          <a:xfrm>
            <a:off x="2959784" y="856861"/>
            <a:ext cx="64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7E6F4-DC99-4A5F-A80C-6318A5A152EC}"/>
                  </a:ext>
                </a:extLst>
              </p:cNvPr>
              <p:cNvSpPr txBox="1"/>
              <p:nvPr/>
            </p:nvSpPr>
            <p:spPr>
              <a:xfrm>
                <a:off x="3675301" y="3219321"/>
                <a:ext cx="6489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7E6F4-DC99-4A5F-A80C-6318A5A15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301" y="3219321"/>
                <a:ext cx="64890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5C9D795-7518-40AB-8233-A4BAB92BC220}"/>
              </a:ext>
            </a:extLst>
          </p:cNvPr>
          <p:cNvCxnSpPr>
            <a:cxnSpLocks/>
          </p:cNvCxnSpPr>
          <p:nvPr/>
        </p:nvCxnSpPr>
        <p:spPr>
          <a:xfrm>
            <a:off x="3514522" y="1564747"/>
            <a:ext cx="50965" cy="497929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C4FFFE2-31CA-4F5B-BFB6-214F34B64DF3}"/>
              </a:ext>
            </a:extLst>
          </p:cNvPr>
          <p:cNvCxnSpPr/>
          <p:nvPr/>
        </p:nvCxnSpPr>
        <p:spPr>
          <a:xfrm>
            <a:off x="497121" y="6544038"/>
            <a:ext cx="429093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E105C4-8788-4BBA-AFB7-E5DB7A7A01EE}"/>
                  </a:ext>
                </a:extLst>
              </p:cNvPr>
              <p:cNvSpPr txBox="1"/>
              <p:nvPr/>
            </p:nvSpPr>
            <p:spPr>
              <a:xfrm>
                <a:off x="5544188" y="1818026"/>
                <a:ext cx="3562239" cy="763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m g h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E105C4-8788-4BBA-AFB7-E5DB7A7A0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88" y="1818026"/>
                <a:ext cx="3562239" cy="763158"/>
              </a:xfrm>
              <a:prstGeom prst="rect">
                <a:avLst/>
              </a:prstGeom>
              <a:blipFill>
                <a:blip r:embed="rId4"/>
                <a:stretch>
                  <a:fillRect t="-15200" b="-25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07C50B-4928-4653-8EA5-5C1934D3493C}"/>
                  </a:ext>
                </a:extLst>
              </p:cNvPr>
              <p:cNvSpPr txBox="1"/>
              <p:nvPr/>
            </p:nvSpPr>
            <p:spPr>
              <a:xfrm>
                <a:off x="5381233" y="2581184"/>
                <a:ext cx="3282742" cy="1207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𝝑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07C50B-4928-4653-8EA5-5C1934D34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33" y="2581184"/>
                <a:ext cx="3282742" cy="1207190"/>
              </a:xfrm>
              <a:prstGeom prst="rect">
                <a:avLst/>
              </a:prstGeom>
              <a:blipFill>
                <a:blip r:embed="rId5"/>
                <a:stretch>
                  <a:fillRect b="-7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9858E165-E54E-4D12-BDB1-32D241A3C250}"/>
                  </a:ext>
                </a:extLst>
              </p:cNvPr>
              <p:cNvSpPr/>
              <p:nvPr/>
            </p:nvSpPr>
            <p:spPr>
              <a:xfrm>
                <a:off x="5653014" y="3995424"/>
                <a:ext cx="3453413" cy="1776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m 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en-US" sz="40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𝝑</m:t>
                                </m:r>
                              </m:e>
                              <m:sub>
                                <m:r>
                                  <a:rPr lang="en-US" sz="4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40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9858E165-E54E-4D12-BDB1-32D241A3C2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014" y="3995424"/>
                <a:ext cx="3453413" cy="1776640"/>
              </a:xfrm>
              <a:prstGeom prst="rect">
                <a:avLst/>
              </a:prstGeom>
              <a:blipFill>
                <a:blip r:embed="rId6"/>
                <a:stretch>
                  <a:fillRect t="-6507" b="-5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834A77-FCB7-4136-95E2-0365D71C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1FE4532-751F-4D07-AB11-01C4C9649815}"/>
              </a:ext>
            </a:extLst>
          </p:cNvPr>
          <p:cNvCxnSpPr>
            <a:cxnSpLocks/>
          </p:cNvCxnSpPr>
          <p:nvPr/>
        </p:nvCxnSpPr>
        <p:spPr>
          <a:xfrm>
            <a:off x="2336284" y="1226438"/>
            <a:ext cx="51754" cy="53176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BD3B003-4FB6-4904-8AF3-9B9A9AD8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692" y="944539"/>
            <a:ext cx="2458616" cy="6340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52D043E-9286-4971-B2D1-3671BE28FE67}"/>
              </a:ext>
            </a:extLst>
          </p:cNvPr>
          <p:cNvSpPr/>
          <p:nvPr/>
        </p:nvSpPr>
        <p:spPr>
          <a:xfrm>
            <a:off x="1810661" y="785178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21D6B-68B6-4122-895D-3369F245AE8B}"/>
              </a:ext>
            </a:extLst>
          </p:cNvPr>
          <p:cNvSpPr txBox="1"/>
          <p:nvPr/>
        </p:nvSpPr>
        <p:spPr>
          <a:xfrm>
            <a:off x="2959784" y="856861"/>
            <a:ext cx="64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7E6F4-DC99-4A5F-A80C-6318A5A152EC}"/>
                  </a:ext>
                </a:extLst>
              </p:cNvPr>
              <p:cNvSpPr txBox="1"/>
              <p:nvPr/>
            </p:nvSpPr>
            <p:spPr>
              <a:xfrm>
                <a:off x="2883794" y="3083356"/>
                <a:ext cx="6489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7E6F4-DC99-4A5F-A80C-6318A5A15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794" y="3083356"/>
                <a:ext cx="64890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5C9D795-7518-40AB-8233-A4BAB92BC220}"/>
              </a:ext>
            </a:extLst>
          </p:cNvPr>
          <p:cNvCxnSpPr>
            <a:cxnSpLocks/>
          </p:cNvCxnSpPr>
          <p:nvPr/>
        </p:nvCxnSpPr>
        <p:spPr>
          <a:xfrm>
            <a:off x="3514522" y="1564747"/>
            <a:ext cx="50965" cy="497929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C4FFFE2-31CA-4F5B-BFB6-214F34B64DF3}"/>
              </a:ext>
            </a:extLst>
          </p:cNvPr>
          <p:cNvCxnSpPr/>
          <p:nvPr/>
        </p:nvCxnSpPr>
        <p:spPr>
          <a:xfrm>
            <a:off x="497121" y="6544038"/>
            <a:ext cx="429093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2">
                <a:extLst>
                  <a:ext uri="{FF2B5EF4-FFF2-40B4-BE49-F238E27FC236}">
                    <a16:creationId xmlns:a16="http://schemas.microsoft.com/office/drawing/2014/main" id="{27BBBF84-DCBC-44CD-9F7E-2677866D0C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8676" y="858350"/>
                <a:ext cx="3195225" cy="214169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dirty="0"/>
                  <a:t>= 45 m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dirty="0"/>
                  <a:t>=0 m/s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dirty="0"/>
                  <a:t>= 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dirty="0"/>
                  <a:t>= ?</a:t>
                </a:r>
                <a:endParaRPr lang="ru-RU" sz="3600" dirty="0"/>
              </a:p>
            </p:txBody>
          </p:sp>
        </mc:Choice>
        <mc:Fallback xmlns="">
          <p:sp>
            <p:nvSpPr>
              <p:cNvPr id="15" name="Объект 2">
                <a:extLst>
                  <a:ext uri="{FF2B5EF4-FFF2-40B4-BE49-F238E27FC236}">
                    <a16:creationId xmlns:a16="http://schemas.microsoft.com/office/drawing/2014/main" id="{27BBBF84-DCBC-44CD-9F7E-2677866D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676" y="858350"/>
                <a:ext cx="3195225" cy="2141693"/>
              </a:xfrm>
              <a:prstGeom prst="rect">
                <a:avLst/>
              </a:prstGeom>
              <a:blipFill>
                <a:blip r:embed="rId4"/>
                <a:stretch>
                  <a:fillRect t="-7123" b="-27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8C732FFF-429F-4966-AAFE-FD964D084E36}"/>
                  </a:ext>
                </a:extLst>
              </p:cNvPr>
              <p:cNvSpPr/>
              <p:nvPr/>
            </p:nvSpPr>
            <p:spPr>
              <a:xfrm>
                <a:off x="3847090" y="3537974"/>
                <a:ext cx="7573396" cy="695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m 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𝟒𝟓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J = 450 J</a:t>
                </a: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8C732FFF-429F-4966-AAFE-FD964D084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090" y="3537974"/>
                <a:ext cx="7573396" cy="695960"/>
              </a:xfrm>
              <a:prstGeom prst="rect">
                <a:avLst/>
              </a:prstGeom>
              <a:blipFill>
                <a:blip r:embed="rId5"/>
                <a:stretch>
                  <a:fillRect t="-13913" b="-23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8C106CAF-ED13-4856-9C33-1E4AA4B6C403}"/>
                  </a:ext>
                </a:extLst>
              </p:cNvPr>
              <p:cNvSpPr/>
              <p:nvPr/>
            </p:nvSpPr>
            <p:spPr>
              <a:xfrm>
                <a:off x="3847090" y="4283170"/>
                <a:ext cx="6089220" cy="1105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en-US" sz="40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𝝑</m:t>
                                </m:r>
                              </m:e>
                              <m:sub>
                                <m:r>
                                  <a:rPr lang="en-US" sz="4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40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0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 =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 J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8C106CAF-ED13-4856-9C33-1E4AA4B6C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090" y="4283170"/>
                <a:ext cx="6089220" cy="1105816"/>
              </a:xfrm>
              <a:prstGeom prst="rect">
                <a:avLst/>
              </a:prstGeom>
              <a:blipFill>
                <a:blip r:embed="rId6"/>
                <a:stretch>
                  <a:fillRect b="-10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137E703-7539-4780-A507-1FE46B2EE85B}"/>
                  </a:ext>
                </a:extLst>
              </p:cNvPr>
              <p:cNvSpPr/>
              <p:nvPr/>
            </p:nvSpPr>
            <p:spPr>
              <a:xfrm>
                <a:off x="988566" y="964770"/>
                <a:ext cx="6526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137E703-7539-4780-A507-1FE46B2EE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66" y="964770"/>
                <a:ext cx="65267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FC8B877-5970-4BE5-8249-CDA960664AE3}"/>
              </a:ext>
            </a:extLst>
          </p:cNvPr>
          <p:cNvCxnSpPr>
            <a:cxnSpLocks/>
          </p:cNvCxnSpPr>
          <p:nvPr/>
        </p:nvCxnSpPr>
        <p:spPr>
          <a:xfrm>
            <a:off x="2332044" y="1746331"/>
            <a:ext cx="32536" cy="6299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8E6F164-8AC1-4428-8125-24A1063EF1D8}"/>
              </a:ext>
            </a:extLst>
          </p:cNvPr>
          <p:cNvSpPr txBox="1"/>
          <p:nvPr/>
        </p:nvSpPr>
        <p:spPr>
          <a:xfrm>
            <a:off x="267104" y="1004144"/>
            <a:ext cx="64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1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1FE4532-751F-4D07-AB11-01C4C9649815}"/>
              </a:ext>
            </a:extLst>
          </p:cNvPr>
          <p:cNvCxnSpPr>
            <a:cxnSpLocks/>
          </p:cNvCxnSpPr>
          <p:nvPr/>
        </p:nvCxnSpPr>
        <p:spPr>
          <a:xfrm>
            <a:off x="2336284" y="1226438"/>
            <a:ext cx="51754" cy="53176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BD3B003-4FB6-4904-8AF3-9B9A9AD8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928" y="807513"/>
            <a:ext cx="2458616" cy="6340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52D043E-9286-4971-B2D1-3671BE28FE67}"/>
              </a:ext>
            </a:extLst>
          </p:cNvPr>
          <p:cNvSpPr/>
          <p:nvPr/>
        </p:nvSpPr>
        <p:spPr>
          <a:xfrm>
            <a:off x="1810661" y="785178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21D6B-68B6-4122-895D-3369F245AE8B}"/>
              </a:ext>
            </a:extLst>
          </p:cNvPr>
          <p:cNvSpPr txBox="1"/>
          <p:nvPr/>
        </p:nvSpPr>
        <p:spPr>
          <a:xfrm>
            <a:off x="2959784" y="856861"/>
            <a:ext cx="64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7E6F4-DC99-4A5F-A80C-6318A5A152EC}"/>
                  </a:ext>
                </a:extLst>
              </p:cNvPr>
              <p:cNvSpPr txBox="1"/>
              <p:nvPr/>
            </p:nvSpPr>
            <p:spPr>
              <a:xfrm>
                <a:off x="2850232" y="3467921"/>
                <a:ext cx="6489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7E6F4-DC99-4A5F-A80C-6318A5A15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232" y="3467921"/>
                <a:ext cx="64890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5C9D795-7518-40AB-8233-A4BAB92BC220}"/>
              </a:ext>
            </a:extLst>
          </p:cNvPr>
          <p:cNvCxnSpPr>
            <a:cxnSpLocks/>
          </p:cNvCxnSpPr>
          <p:nvPr/>
        </p:nvCxnSpPr>
        <p:spPr>
          <a:xfrm>
            <a:off x="3514522" y="1564747"/>
            <a:ext cx="50965" cy="497929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C4FFFE2-31CA-4F5B-BFB6-214F34B64DF3}"/>
              </a:ext>
            </a:extLst>
          </p:cNvPr>
          <p:cNvCxnSpPr/>
          <p:nvPr/>
        </p:nvCxnSpPr>
        <p:spPr>
          <a:xfrm>
            <a:off x="497121" y="6544038"/>
            <a:ext cx="429093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0E52827-8A2B-49B0-813E-93EC93B53AD5}"/>
              </a:ext>
            </a:extLst>
          </p:cNvPr>
          <p:cNvSpPr txBox="1"/>
          <p:nvPr/>
        </p:nvSpPr>
        <p:spPr>
          <a:xfrm>
            <a:off x="796167" y="2078118"/>
            <a:ext cx="64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66AD0C1-1501-4335-957E-E7119C263AAC}"/>
              </a:ext>
            </a:extLst>
          </p:cNvPr>
          <p:cNvCxnSpPr>
            <a:cxnSpLocks/>
          </p:cNvCxnSpPr>
          <p:nvPr/>
        </p:nvCxnSpPr>
        <p:spPr>
          <a:xfrm>
            <a:off x="2346732" y="3081914"/>
            <a:ext cx="32536" cy="6299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C63D81-21A3-4742-9912-CF01BC222D98}"/>
                  </a:ext>
                </a:extLst>
              </p:cNvPr>
              <p:cNvSpPr txBox="1"/>
              <p:nvPr/>
            </p:nvSpPr>
            <p:spPr>
              <a:xfrm>
                <a:off x="2552497" y="1648780"/>
                <a:ext cx="648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C63D81-21A3-4742-9912-CF01BC222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97" y="1648780"/>
                <a:ext cx="64809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2F2159D-F43B-4965-809E-C51743A56A93}"/>
              </a:ext>
            </a:extLst>
          </p:cNvPr>
          <p:cNvCxnSpPr>
            <a:cxnSpLocks/>
          </p:cNvCxnSpPr>
          <p:nvPr/>
        </p:nvCxnSpPr>
        <p:spPr>
          <a:xfrm>
            <a:off x="3279246" y="1670204"/>
            <a:ext cx="3490" cy="111905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B39C724-D16C-43E1-BBC3-DBCE4AE47148}"/>
              </a:ext>
            </a:extLst>
          </p:cNvPr>
          <p:cNvCxnSpPr/>
          <p:nvPr/>
        </p:nvCxnSpPr>
        <p:spPr>
          <a:xfrm>
            <a:off x="2545352" y="1647118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0DCB79A-511C-405C-AD46-28C1EB1DEBBB}"/>
              </a:ext>
            </a:extLst>
          </p:cNvPr>
          <p:cNvCxnSpPr>
            <a:cxnSpLocks/>
          </p:cNvCxnSpPr>
          <p:nvPr/>
        </p:nvCxnSpPr>
        <p:spPr>
          <a:xfrm>
            <a:off x="2362805" y="2812349"/>
            <a:ext cx="109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52247F2-6DE7-4FFB-94D2-EF848D561FC6}"/>
                  </a:ext>
                </a:extLst>
              </p:cNvPr>
              <p:cNvSpPr/>
              <p:nvPr/>
            </p:nvSpPr>
            <p:spPr>
              <a:xfrm>
                <a:off x="1416103" y="2988149"/>
                <a:ext cx="8129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52247F2-6DE7-4FFB-94D2-EF848D561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103" y="2988149"/>
                <a:ext cx="81297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вал 25">
            <a:extLst>
              <a:ext uri="{FF2B5EF4-FFF2-40B4-BE49-F238E27FC236}">
                <a16:creationId xmlns:a16="http://schemas.microsoft.com/office/drawing/2014/main" id="{A39F2CCB-D1CA-4F37-8FD0-026A7540F5DD}"/>
              </a:ext>
            </a:extLst>
          </p:cNvPr>
          <p:cNvSpPr/>
          <p:nvPr/>
        </p:nvSpPr>
        <p:spPr>
          <a:xfrm>
            <a:off x="1814870" y="2120761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Объект 2">
                <a:extLst>
                  <a:ext uri="{FF2B5EF4-FFF2-40B4-BE49-F238E27FC236}">
                    <a16:creationId xmlns:a16="http://schemas.microsoft.com/office/drawing/2014/main" id="{F0B5BEAB-C34C-44FF-8233-3917C2B2B2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29431" y="932691"/>
                <a:ext cx="5333699" cy="78517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dirty="0"/>
                  <a:t> t = 1 s     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</a:t>
                </a:r>
                <a:r>
                  <a:rPr lang="en-US" sz="4000" dirty="0"/>
                  <a:t>=  ?</a:t>
                </a:r>
              </a:p>
            </p:txBody>
          </p:sp>
        </mc:Choice>
        <mc:Fallback xmlns="">
          <p:sp>
            <p:nvSpPr>
              <p:cNvPr id="27" name="Объект 2">
                <a:extLst>
                  <a:ext uri="{FF2B5EF4-FFF2-40B4-BE49-F238E27FC236}">
                    <a16:creationId xmlns:a16="http://schemas.microsoft.com/office/drawing/2014/main" id="{F0B5BEAB-C34C-44FF-8233-3917C2B2B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431" y="932691"/>
                <a:ext cx="5333699" cy="785177"/>
              </a:xfrm>
              <a:prstGeom prst="rect">
                <a:avLst/>
              </a:prstGeom>
              <a:blipFill>
                <a:blip r:embed="rId6"/>
                <a:stretch>
                  <a:fillRect l="-1829" t="-21705" b="-147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>
                <a:extLst>
                  <a:ext uri="{FF2B5EF4-FFF2-40B4-BE49-F238E27FC236}">
                    <a16:creationId xmlns:a16="http://schemas.microsoft.com/office/drawing/2014/main" id="{59E0B969-DF7A-4197-9080-CCB501A9D8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3429" y="1536586"/>
                <a:ext cx="5333699" cy="133929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b="1" dirty="0"/>
                  <a:t>H </a:t>
                </a:r>
                <a:r>
                  <a:rPr lang="en-US" sz="4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dirty="0" smtClean="0">
                                <a:latin typeface="Cambria Math" panose="02040503050406030204" pitchFamily="18" charset="0"/>
                              </a:rPr>
                              <m:t>𝑔𝑡</m:t>
                            </m:r>
                          </m:e>
                          <m:sup>
                            <m:r>
                              <a:rPr lang="en-US" sz="40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/>
                  <a:t> = 5 m</a:t>
                </a:r>
              </a:p>
            </p:txBody>
          </p:sp>
        </mc:Choice>
        <mc:Fallback xmlns="">
          <p:sp>
            <p:nvSpPr>
              <p:cNvPr id="28" name="Объект 2">
                <a:extLst>
                  <a:ext uri="{FF2B5EF4-FFF2-40B4-BE49-F238E27FC236}">
                    <a16:creationId xmlns:a16="http://schemas.microsoft.com/office/drawing/2014/main" id="{59E0B969-DF7A-4197-9080-CCB501A9D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429" y="1536586"/>
                <a:ext cx="5333699" cy="1339290"/>
              </a:xfrm>
              <a:prstGeom prst="rect">
                <a:avLst/>
              </a:prstGeom>
              <a:blipFill>
                <a:blip r:embed="rId7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Объект 2">
                <a:extLst>
                  <a:ext uri="{FF2B5EF4-FFF2-40B4-BE49-F238E27FC236}">
                    <a16:creationId xmlns:a16="http://schemas.microsoft.com/office/drawing/2014/main" id="{E118CA83-B6CF-4B05-922D-3A2568B06D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00223" y="2581899"/>
                <a:ext cx="5333699" cy="93730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dirty="0"/>
                  <a:t> = 45 m – 5 m = 40 m</a:t>
                </a:r>
                <a:endParaRPr lang="ru-RU" sz="4000" dirty="0"/>
              </a:p>
            </p:txBody>
          </p:sp>
        </mc:Choice>
        <mc:Fallback xmlns="">
          <p:sp>
            <p:nvSpPr>
              <p:cNvPr id="29" name="Объект 2">
                <a:extLst>
                  <a:ext uri="{FF2B5EF4-FFF2-40B4-BE49-F238E27FC236}">
                    <a16:creationId xmlns:a16="http://schemas.microsoft.com/office/drawing/2014/main" id="{E118CA83-B6CF-4B05-922D-3A2568B06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223" y="2581899"/>
                <a:ext cx="5333699" cy="937301"/>
              </a:xfrm>
              <a:prstGeom prst="rect">
                <a:avLst/>
              </a:prstGeom>
              <a:blipFill>
                <a:blip r:embed="rId8"/>
                <a:stretch>
                  <a:fillRect t="-18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1908DA4-48A6-4456-B0F6-B63830BEAFB2}"/>
                  </a:ext>
                </a:extLst>
              </p:cNvPr>
              <p:cNvSpPr/>
              <p:nvPr/>
            </p:nvSpPr>
            <p:spPr>
              <a:xfrm>
                <a:off x="3879420" y="3421773"/>
                <a:ext cx="8043172" cy="755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 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m 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∙10∙40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 =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400 J</a:t>
                </a: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1908DA4-48A6-4456-B0F6-B63830BEA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420" y="3421773"/>
                <a:ext cx="8043172" cy="755463"/>
              </a:xfrm>
              <a:prstGeom prst="rect">
                <a:avLst/>
              </a:prstGeom>
              <a:blipFill>
                <a:blip r:embed="rId9"/>
                <a:stretch>
                  <a:fillRect t="-15323" b="-26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007BA27A-DD1E-4FA2-A51C-822AC6657A8A}"/>
                  </a:ext>
                </a:extLst>
              </p:cNvPr>
              <p:cNvSpPr/>
              <p:nvPr/>
            </p:nvSpPr>
            <p:spPr>
              <a:xfrm>
                <a:off x="4065097" y="4166519"/>
                <a:ext cx="6740564" cy="1193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 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4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44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b="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J=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50 J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007BA27A-DD1E-4FA2-A51C-822AC6657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97" y="4166519"/>
                <a:ext cx="6740564" cy="1193404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70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build="p"/>
      <p:bldP spid="29" grpId="0" build="p"/>
      <p:bldP spid="22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1FE4532-751F-4D07-AB11-01C4C9649815}"/>
              </a:ext>
            </a:extLst>
          </p:cNvPr>
          <p:cNvCxnSpPr>
            <a:cxnSpLocks/>
          </p:cNvCxnSpPr>
          <p:nvPr/>
        </p:nvCxnSpPr>
        <p:spPr>
          <a:xfrm>
            <a:off x="2336284" y="1226438"/>
            <a:ext cx="51754" cy="53176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BD3B003-4FB6-4904-8AF3-9B9A9AD8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876911"/>
            <a:ext cx="2458616" cy="6340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52D043E-9286-4971-B2D1-3671BE28FE67}"/>
              </a:ext>
            </a:extLst>
          </p:cNvPr>
          <p:cNvSpPr/>
          <p:nvPr/>
        </p:nvSpPr>
        <p:spPr>
          <a:xfrm>
            <a:off x="1810661" y="785178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21D6B-68B6-4122-895D-3369F245AE8B}"/>
              </a:ext>
            </a:extLst>
          </p:cNvPr>
          <p:cNvSpPr txBox="1"/>
          <p:nvPr/>
        </p:nvSpPr>
        <p:spPr>
          <a:xfrm>
            <a:off x="2959784" y="856861"/>
            <a:ext cx="64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7E6F4-DC99-4A5F-A80C-6318A5A152EC}"/>
                  </a:ext>
                </a:extLst>
              </p:cNvPr>
              <p:cNvSpPr txBox="1"/>
              <p:nvPr/>
            </p:nvSpPr>
            <p:spPr>
              <a:xfrm>
                <a:off x="3675301" y="3219321"/>
                <a:ext cx="6489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7E6F4-DC99-4A5F-A80C-6318A5A15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301" y="3219321"/>
                <a:ext cx="64890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5C9D795-7518-40AB-8233-A4BAB92BC220}"/>
              </a:ext>
            </a:extLst>
          </p:cNvPr>
          <p:cNvCxnSpPr>
            <a:cxnSpLocks/>
          </p:cNvCxnSpPr>
          <p:nvPr/>
        </p:nvCxnSpPr>
        <p:spPr>
          <a:xfrm>
            <a:off x="3514522" y="1564747"/>
            <a:ext cx="50965" cy="497929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C4FFFE2-31CA-4F5B-BFB6-214F34B64DF3}"/>
              </a:ext>
            </a:extLst>
          </p:cNvPr>
          <p:cNvCxnSpPr/>
          <p:nvPr/>
        </p:nvCxnSpPr>
        <p:spPr>
          <a:xfrm>
            <a:off x="497121" y="6544038"/>
            <a:ext cx="429093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0E52827-8A2B-49B0-813E-93EC93B53AD5}"/>
              </a:ext>
            </a:extLst>
          </p:cNvPr>
          <p:cNvSpPr txBox="1"/>
          <p:nvPr/>
        </p:nvSpPr>
        <p:spPr>
          <a:xfrm>
            <a:off x="796167" y="2078118"/>
            <a:ext cx="64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66AD0C1-1501-4335-957E-E7119C263AAC}"/>
              </a:ext>
            </a:extLst>
          </p:cNvPr>
          <p:cNvCxnSpPr>
            <a:cxnSpLocks/>
          </p:cNvCxnSpPr>
          <p:nvPr/>
        </p:nvCxnSpPr>
        <p:spPr>
          <a:xfrm>
            <a:off x="2346732" y="3081914"/>
            <a:ext cx="32536" cy="6299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C63D81-21A3-4742-9912-CF01BC222D98}"/>
                  </a:ext>
                </a:extLst>
              </p:cNvPr>
              <p:cNvSpPr txBox="1"/>
              <p:nvPr/>
            </p:nvSpPr>
            <p:spPr>
              <a:xfrm>
                <a:off x="2552497" y="1648780"/>
                <a:ext cx="648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C63D81-21A3-4742-9912-CF01BC222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97" y="1648780"/>
                <a:ext cx="64809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2F2159D-F43B-4965-809E-C51743A56A93}"/>
              </a:ext>
            </a:extLst>
          </p:cNvPr>
          <p:cNvCxnSpPr>
            <a:cxnSpLocks/>
          </p:cNvCxnSpPr>
          <p:nvPr/>
        </p:nvCxnSpPr>
        <p:spPr>
          <a:xfrm>
            <a:off x="3279246" y="1670204"/>
            <a:ext cx="3490" cy="111905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B39C724-D16C-43E1-BBC3-DBCE4AE47148}"/>
              </a:ext>
            </a:extLst>
          </p:cNvPr>
          <p:cNvCxnSpPr/>
          <p:nvPr/>
        </p:nvCxnSpPr>
        <p:spPr>
          <a:xfrm>
            <a:off x="2545352" y="1647118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0DCB79A-511C-405C-AD46-28C1EB1DEBBB}"/>
              </a:ext>
            </a:extLst>
          </p:cNvPr>
          <p:cNvCxnSpPr>
            <a:cxnSpLocks/>
          </p:cNvCxnSpPr>
          <p:nvPr/>
        </p:nvCxnSpPr>
        <p:spPr>
          <a:xfrm>
            <a:off x="2362805" y="2812349"/>
            <a:ext cx="109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52247F2-6DE7-4FFB-94D2-EF848D561FC6}"/>
                  </a:ext>
                </a:extLst>
              </p:cNvPr>
              <p:cNvSpPr/>
              <p:nvPr/>
            </p:nvSpPr>
            <p:spPr>
              <a:xfrm>
                <a:off x="1520014" y="3001998"/>
                <a:ext cx="6916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52247F2-6DE7-4FFB-94D2-EF848D561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14" y="3001998"/>
                <a:ext cx="6916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вал 25">
            <a:extLst>
              <a:ext uri="{FF2B5EF4-FFF2-40B4-BE49-F238E27FC236}">
                <a16:creationId xmlns:a16="http://schemas.microsoft.com/office/drawing/2014/main" id="{A39F2CCB-D1CA-4F37-8FD0-026A7540F5DD}"/>
              </a:ext>
            </a:extLst>
          </p:cNvPr>
          <p:cNvSpPr/>
          <p:nvPr/>
        </p:nvSpPr>
        <p:spPr>
          <a:xfrm>
            <a:off x="1814870" y="2120761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E526E58D-BB7B-4EFA-A300-28FA6B3D4D1E}"/>
                  </a:ext>
                </a:extLst>
              </p:cNvPr>
              <p:cNvSpPr/>
              <p:nvPr/>
            </p:nvSpPr>
            <p:spPr>
              <a:xfrm>
                <a:off x="6089560" y="3111286"/>
                <a:ext cx="38688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50 J </a:t>
                </a:r>
                <a:endParaRPr lang="ru-RU" sz="4000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E526E58D-BB7B-4EFA-A300-28FA6B3D4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560" y="3111286"/>
                <a:ext cx="3868864" cy="707886"/>
              </a:xfrm>
              <a:prstGeom prst="rect">
                <a:avLst/>
              </a:prstGeom>
              <a:blipFill>
                <a:blip r:embed="rId6"/>
                <a:stretch>
                  <a:fillRect t="-1709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CCF65803-BED7-4A80-8FFC-96FC2D70658E}"/>
                  </a:ext>
                </a:extLst>
              </p:cNvPr>
              <p:cNvSpPr/>
              <p:nvPr/>
            </p:nvSpPr>
            <p:spPr>
              <a:xfrm>
                <a:off x="6089560" y="2275671"/>
                <a:ext cx="4925353" cy="763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400 J </a:t>
                </a:r>
                <a:endParaRPr lang="ru-RU" sz="4000" dirty="0"/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CCF65803-BED7-4A80-8FFC-96FC2D7065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560" y="2275671"/>
                <a:ext cx="4925353" cy="763158"/>
              </a:xfrm>
              <a:prstGeom prst="rect">
                <a:avLst/>
              </a:prstGeom>
              <a:blipFill>
                <a:blip r:embed="rId7"/>
                <a:stretch>
                  <a:fillRect t="-15200" b="-25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8D71754C-A99F-44DD-9550-BFA5D924B12D}"/>
              </a:ext>
            </a:extLst>
          </p:cNvPr>
          <p:cNvCxnSpPr>
            <a:cxnSpLocks/>
          </p:cNvCxnSpPr>
          <p:nvPr/>
        </p:nvCxnSpPr>
        <p:spPr>
          <a:xfrm flipH="1" flipV="1">
            <a:off x="2834025" y="2760563"/>
            <a:ext cx="2842404" cy="38369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2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0032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CCC742F5-D5EA-45DF-850B-E42F2DBB09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385" y="1074959"/>
                <a:ext cx="10829761" cy="191896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sz="4000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40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balandlikdan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tashlangan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2 s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davomida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 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CCC742F5-D5EA-45DF-850B-E42F2DBB0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85" y="1074959"/>
                <a:ext cx="10829761" cy="1918965"/>
              </a:xfrm>
              <a:prstGeom prst="rect">
                <a:avLst/>
              </a:prstGeom>
              <a:blipFill>
                <a:blip r:embed="rId2"/>
                <a:stretch>
                  <a:fillRect t="-8889" r="-225" b="-10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7DEC70B3-92B9-4854-9BE4-8C99053AAD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9216" y="2993924"/>
                <a:ext cx="3396810" cy="6952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=25 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7DEC70B3-92B9-4854-9BE4-8C99053AA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16" y="2993924"/>
                <a:ext cx="3396810" cy="695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093CAF59-2DA3-4161-B3F9-055F450A78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84" y="4083236"/>
                <a:ext cx="8086562" cy="82903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 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m 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∙10∙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 = 250 J</a:t>
                </a:r>
              </a:p>
            </p:txBody>
          </p:sp>
        </mc:Choice>
        <mc:Fallback xmlns="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093CAF59-2DA3-4161-B3F9-055F450A7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84" y="4083236"/>
                <a:ext cx="8086562" cy="829031"/>
              </a:xfrm>
              <a:prstGeom prst="rect">
                <a:avLst/>
              </a:prstGeom>
              <a:blipFill>
                <a:blip r:embed="rId4"/>
                <a:stretch>
                  <a:fillRect t="-19853" b="-9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89D6E902-BC1F-440A-B842-EDBFCC3667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1266" y="3011906"/>
                <a:ext cx="3396810" cy="69524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= 20 m/s</a:t>
                </a:r>
              </a:p>
            </p:txBody>
          </p:sp>
        </mc:Choice>
        <mc:Fallback xmlns="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89D6E902-BC1F-440A-B842-EDBFCC366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66" y="3011906"/>
                <a:ext cx="3396810" cy="695244"/>
              </a:xfrm>
              <a:prstGeom prst="rect">
                <a:avLst/>
              </a:prstGeom>
              <a:blipFill>
                <a:blip r:embed="rId5"/>
                <a:stretch>
                  <a:fillRect t="-24561" b="-29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56572DA3-75C9-4910-B538-DFE64196DB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074" y="4969195"/>
                <a:ext cx="7245903" cy="103344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 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4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sup>
                            <m:r>
                              <a:rPr lang="en-US" sz="40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0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200 J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4000" dirty="0"/>
              </a:p>
            </p:txBody>
          </p:sp>
        </mc:Choice>
        <mc:Fallback xmlns="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56572DA3-75C9-4910-B538-DFE64196D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4" y="4969195"/>
                <a:ext cx="7245903" cy="1033440"/>
              </a:xfrm>
              <a:prstGeom prst="rect">
                <a:avLst/>
              </a:prstGeom>
              <a:blipFill>
                <a:blip r:embed="rId6"/>
                <a:stretch>
                  <a:fillRect b="-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1FE4532-751F-4D07-AB11-01C4C9649815}"/>
              </a:ext>
            </a:extLst>
          </p:cNvPr>
          <p:cNvCxnSpPr>
            <a:cxnSpLocks/>
          </p:cNvCxnSpPr>
          <p:nvPr/>
        </p:nvCxnSpPr>
        <p:spPr>
          <a:xfrm>
            <a:off x="2336284" y="1226438"/>
            <a:ext cx="5732" cy="547983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BD3B003-4FB6-4904-8AF3-9B9A9AD8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774" y="899107"/>
            <a:ext cx="2458616" cy="6340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52D043E-9286-4971-B2D1-3671BE28FE67}"/>
              </a:ext>
            </a:extLst>
          </p:cNvPr>
          <p:cNvSpPr/>
          <p:nvPr/>
        </p:nvSpPr>
        <p:spPr>
          <a:xfrm>
            <a:off x="1810661" y="785178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21D6B-68B6-4122-895D-3369F245AE8B}"/>
              </a:ext>
            </a:extLst>
          </p:cNvPr>
          <p:cNvSpPr txBox="1"/>
          <p:nvPr/>
        </p:nvSpPr>
        <p:spPr>
          <a:xfrm>
            <a:off x="2959784" y="856861"/>
            <a:ext cx="64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7E6F4-DC99-4A5F-A80C-6318A5A152EC}"/>
                  </a:ext>
                </a:extLst>
              </p:cNvPr>
              <p:cNvSpPr txBox="1"/>
              <p:nvPr/>
            </p:nvSpPr>
            <p:spPr>
              <a:xfrm>
                <a:off x="2613652" y="1598047"/>
                <a:ext cx="6489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7E6F4-DC99-4A5F-A80C-6318A5A15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652" y="1598047"/>
                <a:ext cx="64890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5C9D795-7518-40AB-8233-A4BAB92BC220}"/>
              </a:ext>
            </a:extLst>
          </p:cNvPr>
          <p:cNvCxnSpPr>
            <a:cxnSpLocks/>
          </p:cNvCxnSpPr>
          <p:nvPr/>
        </p:nvCxnSpPr>
        <p:spPr>
          <a:xfrm>
            <a:off x="3514522" y="1564747"/>
            <a:ext cx="50965" cy="497929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C4FFFE2-31CA-4F5B-BFB6-214F34B64DF3}"/>
              </a:ext>
            </a:extLst>
          </p:cNvPr>
          <p:cNvCxnSpPr/>
          <p:nvPr/>
        </p:nvCxnSpPr>
        <p:spPr>
          <a:xfrm>
            <a:off x="644025" y="6706271"/>
            <a:ext cx="429093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0E52827-8A2B-49B0-813E-93EC93B53AD5}"/>
              </a:ext>
            </a:extLst>
          </p:cNvPr>
          <p:cNvSpPr txBox="1"/>
          <p:nvPr/>
        </p:nvSpPr>
        <p:spPr>
          <a:xfrm>
            <a:off x="393975" y="3668938"/>
            <a:ext cx="64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C63D81-21A3-4742-9912-CF01BC222D98}"/>
                  </a:ext>
                </a:extLst>
              </p:cNvPr>
              <p:cNvSpPr txBox="1"/>
              <p:nvPr/>
            </p:nvSpPr>
            <p:spPr>
              <a:xfrm>
                <a:off x="2463373" y="2843072"/>
                <a:ext cx="648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C63D81-21A3-4742-9912-CF01BC222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373" y="2843072"/>
                <a:ext cx="64809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2F2159D-F43B-4965-809E-C51743A56A93}"/>
              </a:ext>
            </a:extLst>
          </p:cNvPr>
          <p:cNvCxnSpPr>
            <a:cxnSpLocks/>
          </p:cNvCxnSpPr>
          <p:nvPr/>
        </p:nvCxnSpPr>
        <p:spPr>
          <a:xfrm>
            <a:off x="3279246" y="1670204"/>
            <a:ext cx="3490" cy="111905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B39C724-D16C-43E1-BBC3-DBCE4AE47148}"/>
              </a:ext>
            </a:extLst>
          </p:cNvPr>
          <p:cNvCxnSpPr/>
          <p:nvPr/>
        </p:nvCxnSpPr>
        <p:spPr>
          <a:xfrm>
            <a:off x="2545352" y="1647118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52247F2-6DE7-4FFB-94D2-EF848D561FC6}"/>
                  </a:ext>
                </a:extLst>
              </p:cNvPr>
              <p:cNvSpPr/>
              <p:nvPr/>
            </p:nvSpPr>
            <p:spPr>
              <a:xfrm>
                <a:off x="2315025" y="4545488"/>
                <a:ext cx="6782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ru-RU" sz="36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52247F2-6DE7-4FFB-94D2-EF848D561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025" y="4545488"/>
                <a:ext cx="67821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вал 25">
            <a:extLst>
              <a:ext uri="{FF2B5EF4-FFF2-40B4-BE49-F238E27FC236}">
                <a16:creationId xmlns:a16="http://schemas.microsoft.com/office/drawing/2014/main" id="{A39F2CCB-D1CA-4F37-8FD0-026A7540F5DD}"/>
              </a:ext>
            </a:extLst>
          </p:cNvPr>
          <p:cNvSpPr/>
          <p:nvPr/>
        </p:nvSpPr>
        <p:spPr>
          <a:xfrm>
            <a:off x="1793976" y="1985979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EF1C10E-CA3E-43D4-93FB-3D54537DCF6B}"/>
                  </a:ext>
                </a:extLst>
              </p:cNvPr>
              <p:cNvSpPr/>
              <p:nvPr/>
            </p:nvSpPr>
            <p:spPr>
              <a:xfrm>
                <a:off x="6036560" y="4177011"/>
                <a:ext cx="284197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=200 J </a:t>
                </a:r>
                <a:endParaRPr lang="ru-RU" sz="4000" dirty="0"/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EF1C10E-CA3E-43D4-93FB-3D54537DC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560" y="4177011"/>
                <a:ext cx="2841970" cy="707886"/>
              </a:xfrm>
              <a:prstGeom prst="rect">
                <a:avLst/>
              </a:prstGeom>
              <a:blipFill>
                <a:blip r:embed="rId6"/>
                <a:stretch>
                  <a:fillRect t="-17241" r="-5365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EB6A6A3B-E080-4BBC-BB82-838EC68D31A8}"/>
                  </a:ext>
                </a:extLst>
              </p:cNvPr>
              <p:cNvSpPr/>
              <p:nvPr/>
            </p:nvSpPr>
            <p:spPr>
              <a:xfrm>
                <a:off x="6036559" y="3429000"/>
                <a:ext cx="3086227" cy="763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250 J </a:t>
                </a:r>
                <a:endParaRPr lang="ru-RU" sz="4000" dirty="0"/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EB6A6A3B-E080-4BBC-BB82-838EC68D3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559" y="3429000"/>
                <a:ext cx="3086227" cy="763158"/>
              </a:xfrm>
              <a:prstGeom prst="rect">
                <a:avLst/>
              </a:prstGeom>
              <a:blipFill>
                <a:blip r:embed="rId7"/>
                <a:stretch>
                  <a:fillRect t="-15200" r="-1775" b="-24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D8D6FF04-67C7-4034-8274-2BD972B916A9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2665175" y="4192158"/>
            <a:ext cx="3430826" cy="25452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E22603F3-9BDB-41A8-A24E-CEF865B78C8A}"/>
              </a:ext>
            </a:extLst>
          </p:cNvPr>
          <p:cNvSpPr/>
          <p:nvPr/>
        </p:nvSpPr>
        <p:spPr>
          <a:xfrm>
            <a:off x="1767881" y="3626292"/>
            <a:ext cx="1051245" cy="96115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6FF5F13C-669F-4580-BFFF-37B787322EDA}"/>
              </a:ext>
            </a:extLst>
          </p:cNvPr>
          <p:cNvCxnSpPr>
            <a:cxnSpLocks/>
          </p:cNvCxnSpPr>
          <p:nvPr/>
        </p:nvCxnSpPr>
        <p:spPr>
          <a:xfrm flipH="1">
            <a:off x="2309752" y="4587445"/>
            <a:ext cx="11485" cy="5871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69DA82C9-B294-406E-AB90-CE3EF592856A}"/>
              </a:ext>
            </a:extLst>
          </p:cNvPr>
          <p:cNvCxnSpPr>
            <a:cxnSpLocks/>
          </p:cNvCxnSpPr>
          <p:nvPr/>
        </p:nvCxnSpPr>
        <p:spPr>
          <a:xfrm>
            <a:off x="3282448" y="2947132"/>
            <a:ext cx="30219" cy="37591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BD10779E-13CC-407E-80FF-BB82FA972281}"/>
              </a:ext>
            </a:extLst>
          </p:cNvPr>
          <p:cNvCxnSpPr>
            <a:cxnSpLocks/>
          </p:cNvCxnSpPr>
          <p:nvPr/>
        </p:nvCxnSpPr>
        <p:spPr>
          <a:xfrm>
            <a:off x="2919305" y="4610939"/>
            <a:ext cx="18825" cy="209533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17FD0B89-C289-403C-8B77-E51A49A3ED9B}"/>
              </a:ext>
            </a:extLst>
          </p:cNvPr>
          <p:cNvCxnSpPr>
            <a:cxnSpLocks/>
          </p:cNvCxnSpPr>
          <p:nvPr/>
        </p:nvCxnSpPr>
        <p:spPr>
          <a:xfrm>
            <a:off x="2393630" y="2947132"/>
            <a:ext cx="109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F4EDBFF-22C0-40E3-B821-82BB84F45EC1}"/>
              </a:ext>
            </a:extLst>
          </p:cNvPr>
          <p:cNvCxnSpPr/>
          <p:nvPr/>
        </p:nvCxnSpPr>
        <p:spPr>
          <a:xfrm flipV="1">
            <a:off x="2427272" y="4587445"/>
            <a:ext cx="478487" cy="6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3F95F8-EA82-412F-8887-978A05E96C4E}"/>
                  </a:ext>
                </a:extLst>
              </p:cNvPr>
              <p:cNvSpPr txBox="1"/>
              <p:nvPr/>
            </p:nvSpPr>
            <p:spPr>
              <a:xfrm>
                <a:off x="1409778" y="4593997"/>
                <a:ext cx="6480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ru-RU" sz="3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3F95F8-EA82-412F-8887-978A05E96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78" y="4593997"/>
                <a:ext cx="64809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64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0032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CCC742F5-D5EA-45DF-850B-E42F2DBB09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386" y="1060209"/>
                <a:ext cx="10829761" cy="191896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4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balandlikdan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tashlangan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3 s da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yetib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CCC742F5-D5EA-45DF-850B-E42F2DBB0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86" y="1060209"/>
                <a:ext cx="10829761" cy="1918965"/>
              </a:xfrm>
              <a:prstGeom prst="rect">
                <a:avLst/>
              </a:prstGeom>
              <a:blipFill>
                <a:blip r:embed="rId2"/>
                <a:stretch>
                  <a:fillRect t="-8889" r="-2870" b="-4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7DEC70B3-92B9-4854-9BE4-8C99053AAD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9216" y="2993924"/>
                <a:ext cx="3396810" cy="69524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000" dirty="0">
                          <a:solidFill>
                            <a:schemeClr val="tx1"/>
                          </a:solidFill>
                        </a:rPr>
                        <m:t> = 0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7DEC70B3-92B9-4854-9BE4-8C99053AA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16" y="2993924"/>
                <a:ext cx="3396810" cy="695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093CAF59-2DA3-4161-B3F9-055F450A78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1514" y="4024243"/>
                <a:ext cx="8086562" cy="82903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m 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=1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∙10∙0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 = 0 J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093CAF59-2DA3-4161-B3F9-055F450A7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514" y="4024243"/>
                <a:ext cx="8086562" cy="829031"/>
              </a:xfrm>
              <a:prstGeom prst="rect">
                <a:avLst/>
              </a:prstGeom>
              <a:blipFill>
                <a:blip r:embed="rId4"/>
                <a:stretch>
                  <a:fillRect t="-19853" b="-9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89D6E902-BC1F-440A-B842-EDBFCC3667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1266" y="3011906"/>
                <a:ext cx="3396810" cy="69524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30 m/s</a:t>
                </a:r>
              </a:p>
              <a:p>
                <a:pPr marL="0" indent="0">
                  <a:buNone/>
                </a:pPr>
                <a:endParaRPr lang="en-US" sz="4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89D6E902-BC1F-440A-B842-EDBFCC366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66" y="3011906"/>
                <a:ext cx="3396810" cy="695244"/>
              </a:xfrm>
              <a:prstGeom prst="rect">
                <a:avLst/>
              </a:prstGeom>
              <a:blipFill>
                <a:blip r:embed="rId5"/>
                <a:stretch>
                  <a:fillRect t="-24561" b="-29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56572DA3-75C9-4910-B538-DFE64196DB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0104" y="4910202"/>
                <a:ext cx="7245903" cy="103344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4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US" sz="40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sup>
                            <m:r>
                              <a:rPr lang="en-US" sz="40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0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∙3</m:t>
                            </m:r>
                            <m:r>
                              <a:rPr lang="en-US" sz="40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0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J= 450 J</a:t>
                </a:r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56572DA3-75C9-4910-B538-DFE64196D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104" y="4910202"/>
                <a:ext cx="7245903" cy="1033440"/>
              </a:xfrm>
              <a:prstGeom prst="rect">
                <a:avLst/>
              </a:prstGeom>
              <a:blipFill>
                <a:blip r:embed="rId6"/>
                <a:stretch>
                  <a:fillRect b="-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43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7748</TotalTime>
  <Words>678</Words>
  <Application>Microsoft Office PowerPoint</Application>
  <PresentationFormat>Широкоэкранный</PresentationFormat>
  <Paragraphs>140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1- holat</vt:lpstr>
      <vt:lpstr>2- holat</vt:lpstr>
      <vt:lpstr>2- holat</vt:lpstr>
      <vt:lpstr>Презентация PowerPoint</vt:lpstr>
      <vt:lpstr>3- holat</vt:lpstr>
      <vt:lpstr>Презентация PowerPoint</vt:lpstr>
      <vt:lpstr>4- holat</vt:lpstr>
      <vt:lpstr>Презентация PowerPoint</vt:lpstr>
      <vt:lpstr>Презентация PowerPoint</vt:lpstr>
      <vt:lpstr>    Yopiq sistemaning to‘liq mexanik energiyasi sistema qismlarining har qanday harakatida o‘zgarmay qoladi.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751</cp:revision>
  <dcterms:created xsi:type="dcterms:W3CDTF">2020-03-24T02:20:14Z</dcterms:created>
  <dcterms:modified xsi:type="dcterms:W3CDTF">2021-03-11T07:32:51Z</dcterms:modified>
</cp:coreProperties>
</file>