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2"/>
  </p:notesMasterIdLst>
  <p:sldIdLst>
    <p:sldId id="270" r:id="rId4"/>
    <p:sldId id="257" r:id="rId5"/>
    <p:sldId id="1721" r:id="rId6"/>
    <p:sldId id="1725" r:id="rId7"/>
    <p:sldId id="1724" r:id="rId8"/>
    <p:sldId id="1722" r:id="rId9"/>
    <p:sldId id="1723" r:id="rId10"/>
    <p:sldId id="16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18548" y="2439297"/>
            <a:ext cx="9950566" cy="7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MASALALAR YECHISH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89A9EF-0CB6-4C2A-B7E2-FF99376D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44" t="5304" r="10660" b="82652"/>
          <a:stretch/>
        </p:blipFill>
        <p:spPr>
          <a:xfrm>
            <a:off x="3524846" y="4350388"/>
            <a:ext cx="5142305" cy="23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781" y="5130802"/>
            <a:ext cx="7489825" cy="7430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sz="1954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548" y="4393587"/>
            <a:ext cx="5759450" cy="72500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799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745" y="3672073"/>
            <a:ext cx="4454525" cy="7120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799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942" y="3077769"/>
            <a:ext cx="2878137" cy="58827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ru-RU" sz="1954" dirty="0"/>
              <a:t>   </a:t>
            </a:r>
            <a:endParaRPr lang="ru-RU" altLang="ru-RU" sz="1799" dirty="0">
              <a:latin typeface="Calibri" panose="020F050202020403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494" y="2649741"/>
            <a:ext cx="1643062" cy="423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81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SOVRIN</a:t>
            </a:r>
            <a:endParaRPr lang="ru-RU" sz="381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9" descr="images (1)">
            <a:extLst>
              <a:ext uri="{FF2B5EF4-FFF2-40B4-BE49-F238E27FC236}">
                <a16:creationId xmlns:a16="http://schemas.microsoft.com/office/drawing/2014/main" id="{2A21E180-3F62-4E68-A713-7C1355DF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28" y="1144162"/>
            <a:ext cx="1114205" cy="16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70" y="4620231"/>
            <a:ext cx="9064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:\Users\ACER\Searches\Desktop\images.jpg">
            <a:extLst>
              <a:ext uri="{FF2B5EF4-FFF2-40B4-BE49-F238E27FC236}">
                <a16:creationId xmlns:a16="http://schemas.microsoft.com/office/drawing/2014/main" id="{E0B6498E-1B2E-48E6-83A9-73441561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83" y="3761220"/>
            <a:ext cx="9064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C:\Users\ACER\Searches\Desktop\images.jpg">
            <a:extLst>
              <a:ext uri="{FF2B5EF4-FFF2-40B4-BE49-F238E27FC236}">
                <a16:creationId xmlns:a16="http://schemas.microsoft.com/office/drawing/2014/main" id="{B26DBDCD-5070-4654-9690-31CA36C9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35" y="3027584"/>
            <a:ext cx="9080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C:\Users\ACER\Searches\Desktop\images.jpg">
            <a:extLst>
              <a:ext uri="{FF2B5EF4-FFF2-40B4-BE49-F238E27FC236}">
                <a16:creationId xmlns:a16="http://schemas.microsoft.com/office/drawing/2014/main" id="{0109444E-7CA3-404E-BB89-D1F49B39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84" y="2346599"/>
            <a:ext cx="9064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:\Users\ACER\Searches\Desktop\images.jpg">
            <a:extLst>
              <a:ext uri="{FF2B5EF4-FFF2-40B4-BE49-F238E27FC236}">
                <a16:creationId xmlns:a16="http://schemas.microsoft.com/office/drawing/2014/main" id="{2622C8FE-75AF-4855-AFF1-51F02106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47" y="1732491"/>
            <a:ext cx="9064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C:\Users\ACER\Searches\Desktop\images.jpg">
            <a:extLst>
              <a:ext uri="{FF2B5EF4-FFF2-40B4-BE49-F238E27FC236}">
                <a16:creationId xmlns:a16="http://schemas.microsoft.com/office/drawing/2014/main" id="{AFDBB048-2D95-4E3C-9504-95BD74E8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52" y="1294507"/>
            <a:ext cx="9064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F5D408D-7D5E-46C3-93F7-4D3CE6D8A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58" y="1227705"/>
            <a:ext cx="968669" cy="14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191419" y="5892801"/>
            <a:ext cx="10189987" cy="623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811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1D0D525-899E-4F86-982C-372988E8CEBC}"/>
              </a:ext>
            </a:extLst>
          </p:cNvPr>
          <p:cNvSpPr/>
          <p:nvPr/>
        </p:nvSpPr>
        <p:spPr bwMode="auto">
          <a:xfrm>
            <a:off x="516464" y="1206500"/>
            <a:ext cx="641350" cy="51911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Блок-схема: альтернативный процесс 50">
            <a:extLst>
              <a:ext uri="{FF2B5EF4-FFF2-40B4-BE49-F238E27FC236}">
                <a16:creationId xmlns:a16="http://schemas.microsoft.com/office/drawing/2014/main" id="{2AF50B36-6C11-4401-AFBC-A166F0640ADF}"/>
              </a:ext>
            </a:extLst>
          </p:cNvPr>
          <p:cNvSpPr/>
          <p:nvPr/>
        </p:nvSpPr>
        <p:spPr bwMode="auto">
          <a:xfrm>
            <a:off x="516464" y="1872587"/>
            <a:ext cx="641350" cy="51911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9" descr="images (1)">
            <a:extLst>
              <a:ext uri="{FF2B5EF4-FFF2-40B4-BE49-F238E27FC236}">
                <a16:creationId xmlns:a16="http://schemas.microsoft.com/office/drawing/2014/main" id="{148EAA04-3E63-4147-953B-C73D8B9B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86" y="1144161"/>
            <a:ext cx="1114205" cy="16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ED861A1-B822-46A4-9C9F-B7C3DEF69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77" y="1190647"/>
            <a:ext cx="929965" cy="14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11135874" y="1293884"/>
            <a:ext cx="642937" cy="51911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11146356" y="2063750"/>
            <a:ext cx="641350" cy="51911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299" y="5020386"/>
                <a:ext cx="1750240" cy="856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3126" dirty="0"/>
                  <a:t>a </a:t>
                </a:r>
                <a14:m>
                  <m:oMath xmlns:m="http://schemas.openxmlformats.org/officeDocument/2006/math">
                    <m:r>
                      <a:rPr lang="en-US" sz="3126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12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26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3126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26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126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126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2735" dirty="0"/>
              </a:p>
            </p:txBody>
          </p:sp>
        </mc:Choice>
        <mc:Fallback xmlns="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299" y="5020386"/>
                <a:ext cx="1750240" cy="856645"/>
              </a:xfrm>
              <a:prstGeom prst="rect">
                <a:avLst/>
              </a:prstGeom>
              <a:blipFill>
                <a:blip r:embed="rId7"/>
                <a:stretch>
                  <a:fillRect l="-8711"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/>
              <p:nvPr/>
            </p:nvSpPr>
            <p:spPr>
              <a:xfrm>
                <a:off x="2440781" y="5134202"/>
                <a:ext cx="2349015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26" b="1" dirty="0"/>
                  <a:t>F </a:t>
                </a:r>
                <a14:m>
                  <m:oMath xmlns:m="http://schemas.openxmlformats.org/officeDocument/2006/math">
                    <m:r>
                      <a:rPr lang="en-US" sz="3126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26" b="1" i="1" smtClean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ru-RU" sz="3126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126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26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126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3126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26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126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126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26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126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689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781" y="5134202"/>
                <a:ext cx="2349015" cy="782458"/>
              </a:xfrm>
              <a:prstGeom prst="rect">
                <a:avLst/>
              </a:prstGeom>
              <a:blipFill>
                <a:blip r:embed="rId8"/>
                <a:stretch>
                  <a:fillRect l="-6218"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/>
              <p:nvPr/>
            </p:nvSpPr>
            <p:spPr>
              <a:xfrm>
                <a:off x="7802622" y="4372865"/>
                <a:ext cx="106381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26" b="1" dirty="0"/>
                  <a:t>a</a:t>
                </a:r>
                <a14:m>
                  <m:oMath xmlns:m="http://schemas.openxmlformats.org/officeDocument/2006/math">
                    <m:r>
                      <a:rPr lang="en-US" sz="3126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126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26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126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sz="3126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22" y="4372865"/>
                <a:ext cx="1063817" cy="784767"/>
              </a:xfrm>
              <a:prstGeom prst="rect">
                <a:avLst/>
              </a:prstGeom>
              <a:blipFill>
                <a:blip r:embed="rId9"/>
                <a:stretch>
                  <a:fillRect l="-14368"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44">
            <a:extLst>
              <a:ext uri="{FF2B5EF4-FFF2-40B4-BE49-F238E27FC236}">
                <a16:creationId xmlns:a16="http://schemas.microsoft.com/office/drawing/2014/main" id="{7D5B06B3-CC3E-4BCD-AA08-3B93B12E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354" y="3806600"/>
            <a:ext cx="1241169" cy="5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26" dirty="0"/>
              <a:t>I = F t</a:t>
            </a:r>
            <a:endParaRPr lang="ru-RU" altLang="ru-RU" sz="3126" dirty="0"/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4BD809A4-CC64-4D0A-BA6A-B7B97282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845" y="3143406"/>
            <a:ext cx="1409805" cy="51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735" dirty="0"/>
              <a:t>P = mg</a:t>
            </a:r>
            <a:endParaRPr lang="ru-RU" altLang="ru-RU" sz="2735" dirty="0"/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4F053421-F788-40DB-AEA3-6CBB28C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989" y="3157780"/>
            <a:ext cx="1536150" cy="51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735" dirty="0"/>
              <a:t>F = mg</a:t>
            </a:r>
            <a:endParaRPr lang="ru-RU" altLang="ru-RU" sz="273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65BEFD-56EC-4E09-B04A-5276E9099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2745" y="3757699"/>
                <a:ext cx="1657047" cy="573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126" dirty="0">
                    <a:latin typeface="Arial" panose="020B0604020202020204" pitchFamily="34" charset="0"/>
                  </a:rPr>
                  <a:t>P = m</a:t>
                </a:r>
                <a:r>
                  <a:rPr lang="en-US" sz="3126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26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endParaRPr lang="ru-RU" altLang="ru-RU" sz="3126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65BEFD-56EC-4E09-B04A-5276E909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745" y="3757699"/>
                <a:ext cx="1657047" cy="573362"/>
              </a:xfrm>
              <a:prstGeom prst="rect">
                <a:avLst/>
              </a:prstGeom>
              <a:blipFill>
                <a:blip r:embed="rId10"/>
                <a:stretch>
                  <a:fillRect l="-8824" t="-14894" b="-308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8C3806-4FFD-4792-8297-2036D3051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1763" y="4499142"/>
                <a:ext cx="1760418" cy="58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12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26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3126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126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3126" dirty="0"/>
                  <a:t>= a R</a:t>
                </a:r>
                <a:endParaRPr lang="ru-RU" altLang="ru-RU" sz="3126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8C3806-4FFD-4792-8297-2036D305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763" y="4499142"/>
                <a:ext cx="1760418" cy="584263"/>
              </a:xfrm>
              <a:prstGeom prst="rect">
                <a:avLst/>
              </a:prstGeom>
              <a:blipFill>
                <a:blip r:embed="rId11"/>
                <a:stretch>
                  <a:fillRect t="-10417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3333" r="51469" b="19167"/>
          <a:stretch/>
        </p:blipFill>
        <p:spPr>
          <a:xfrm>
            <a:off x="1518232" y="4264239"/>
            <a:ext cx="702952" cy="16236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3333" r="51469" b="19167"/>
          <a:stretch/>
        </p:blipFill>
        <p:spPr>
          <a:xfrm>
            <a:off x="2427802" y="3404081"/>
            <a:ext cx="702952" cy="16236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3333" r="51469" b="19167"/>
          <a:stretch/>
        </p:blipFill>
        <p:spPr>
          <a:xfrm>
            <a:off x="3080062" y="2649742"/>
            <a:ext cx="702952" cy="162363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3333" r="51469" b="19167"/>
          <a:stretch/>
        </p:blipFill>
        <p:spPr>
          <a:xfrm>
            <a:off x="3762396" y="1956783"/>
            <a:ext cx="702952" cy="162363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3333" r="51469" b="19167"/>
          <a:stretch/>
        </p:blipFill>
        <p:spPr>
          <a:xfrm>
            <a:off x="4424537" y="1433551"/>
            <a:ext cx="702952" cy="162363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37DEB6-CFE1-4323-A90C-792E6F126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54" t="46240" r="51469" b="19167"/>
          <a:stretch/>
        </p:blipFill>
        <p:spPr>
          <a:xfrm>
            <a:off x="5179935" y="1064105"/>
            <a:ext cx="702952" cy="149778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23B13FF-DE57-4FFA-A1C5-C8674B700A20}"/>
              </a:ext>
            </a:extLst>
          </p:cNvPr>
          <p:cNvSpPr/>
          <p:nvPr/>
        </p:nvSpPr>
        <p:spPr>
          <a:xfrm>
            <a:off x="0" y="-26573"/>
            <a:ext cx="12192000" cy="8103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6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 N A M A – Z I N A</a:t>
            </a:r>
            <a:endParaRPr lang="ru-RU" sz="468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6" grpId="0" animBg="1"/>
      <p:bldP spid="57" grpId="0" animBg="1"/>
      <p:bldP spid="37" grpId="0"/>
      <p:bldP spid="38" grpId="0"/>
      <p:bldP spid="43" grpId="0"/>
      <p:bldP spid="4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68000-A3EB-41CE-BAF7-9DE149FC4075}"/>
                  </a:ext>
                </a:extLst>
              </p:cNvPr>
              <p:cNvSpPr txBox="1"/>
              <p:nvPr/>
            </p:nvSpPr>
            <p:spPr>
              <a:xfrm>
                <a:off x="654586" y="1148549"/>
                <a:ext cx="10882828" cy="214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2 s dan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impulsi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68000-A3EB-41CE-BAF7-9DE149FC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6" y="1148549"/>
                <a:ext cx="10882828" cy="2147126"/>
              </a:xfrm>
              <a:prstGeom prst="rect">
                <a:avLst/>
              </a:prstGeom>
              <a:blipFill>
                <a:blip r:embed="rId2"/>
                <a:stretch>
                  <a:fillRect l="-1960" t="-5099" r="-1960" b="-11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8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211393" y="1001066"/>
            <a:ext cx="1176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impulsi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9678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68000-A3EB-41CE-BAF7-9DE149FC4075}"/>
                  </a:ext>
                </a:extLst>
              </p:cNvPr>
              <p:cNvSpPr txBox="1"/>
              <p:nvPr/>
            </p:nvSpPr>
            <p:spPr>
              <a:xfrm>
                <a:off x="384940" y="1045310"/>
                <a:ext cx="1142211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pastina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To‘qnashuvdan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impulsga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68000-A3EB-41CE-BAF7-9DE149FC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40" y="1045310"/>
                <a:ext cx="11422119" cy="2554545"/>
              </a:xfrm>
              <a:prstGeom prst="rect">
                <a:avLst/>
              </a:prstGeom>
              <a:blipFill>
                <a:blip r:embed="rId2"/>
                <a:stretch>
                  <a:fillRect l="-1868" t="-4286" r="-1868" b="-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85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420836" y="1089555"/>
            <a:ext cx="11422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 kg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noelastik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to‘qnashgandan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qolishlari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to‘qnashuvgacha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14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420836" y="1089555"/>
            <a:ext cx="11289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Relslarga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qumli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platformaga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489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456893" y="1057428"/>
                <a:ext cx="1127821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0,3 m/s,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 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vagon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0,2 m/s,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vagonni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quvib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Vagonlarning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birgalikdagi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/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aravachaga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bola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aravacha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/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3" y="1057428"/>
                <a:ext cx="11278214" cy="5016758"/>
              </a:xfrm>
              <a:prstGeom prst="rect">
                <a:avLst/>
              </a:prstGeom>
              <a:blipFill>
                <a:blip r:embed="rId2"/>
                <a:stretch>
                  <a:fillRect l="-1946" t="-2187" r="-1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7832</TotalTime>
  <Words>300</Words>
  <Application>Microsoft Office PowerPoint</Application>
  <PresentationFormat>Широкоэкранный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Constantia</vt:lpstr>
      <vt:lpstr>Helvetica</vt:lpstr>
      <vt:lpstr>Open Sans</vt:lpstr>
      <vt:lpstr>Wingdings 2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749</cp:revision>
  <dcterms:created xsi:type="dcterms:W3CDTF">2020-03-24T02:20:14Z</dcterms:created>
  <dcterms:modified xsi:type="dcterms:W3CDTF">2021-02-24T06:35:08Z</dcterms:modified>
</cp:coreProperties>
</file>