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2"/>
  </p:notesMasterIdLst>
  <p:sldIdLst>
    <p:sldId id="270" r:id="rId4"/>
    <p:sldId id="257" r:id="rId5"/>
    <p:sldId id="1721" r:id="rId6"/>
    <p:sldId id="1725" r:id="rId7"/>
    <p:sldId id="1724" r:id="rId8"/>
    <p:sldId id="1722" r:id="rId9"/>
    <p:sldId id="1723" r:id="rId10"/>
    <p:sldId id="167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>
            <a:extLst>
              <a:ext uri="{FF2B5EF4-FFF2-40B4-BE49-F238E27FC236}">
                <a16:creationId xmlns:a16="http://schemas.microsoft.com/office/drawing/2014/main" id="{184EBEF1-4FC0-4364-9DBA-871D51D951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>
            <a:extLst>
              <a:ext uri="{FF2B5EF4-FFF2-40B4-BE49-F238E27FC236}">
                <a16:creationId xmlns:a16="http://schemas.microsoft.com/office/drawing/2014/main" id="{4A877A11-3ADF-4F88-876F-1E8D588B52D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30724" name="Номер слайда 3">
            <a:extLst>
              <a:ext uri="{FF2B5EF4-FFF2-40B4-BE49-F238E27FC236}">
                <a16:creationId xmlns:a16="http://schemas.microsoft.com/office/drawing/2014/main" id="{AE109A18-D01C-4842-A3E2-74538BAD3C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89B4E56-57B9-4D75-9BE6-212938A8194C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18548" y="2439297"/>
            <a:ext cx="9950566" cy="767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1" y="176981"/>
            <a:ext cx="1539329" cy="155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E89A9EF-0CB6-4C2A-B7E2-FF99376DC3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444" t="5304" r="10660" b="82652"/>
          <a:stretch/>
        </p:blipFill>
        <p:spPr>
          <a:xfrm>
            <a:off x="3524846" y="4350388"/>
            <a:ext cx="5142305" cy="231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AFD17A54-9260-4C0F-9813-B8D96EC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40781" y="5130802"/>
            <a:ext cx="7489825" cy="743054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endParaRPr lang="ru-RU" sz="1954" dirty="0"/>
          </a:p>
        </p:txBody>
      </p:sp>
      <p:sp>
        <p:nvSpPr>
          <p:cNvPr id="29699" name="Rectangle 5">
            <a:extLst>
              <a:ext uri="{FF2B5EF4-FFF2-40B4-BE49-F238E27FC236}">
                <a16:creationId xmlns:a16="http://schemas.microsoft.com/office/drawing/2014/main" id="{8FC6A911-7689-407D-983C-9B20A6F4D6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9548" y="4393587"/>
            <a:ext cx="5759450" cy="725006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799">
              <a:latin typeface="Calibri" panose="020F0502020204030204" pitchFamily="34" charset="0"/>
            </a:endParaRP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AD021309-2DC2-4E22-9968-959F4C96C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2745" y="3672073"/>
            <a:ext cx="4454525" cy="71204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799" dirty="0">
              <a:latin typeface="Calibri" panose="020F0502020204030204" pitchFamily="34" charset="0"/>
            </a:endParaRPr>
          </a:p>
        </p:txBody>
      </p:sp>
      <p:sp>
        <p:nvSpPr>
          <p:cNvPr id="29701" name="Rectangle 7">
            <a:extLst>
              <a:ext uri="{FF2B5EF4-FFF2-40B4-BE49-F238E27FC236}">
                <a16:creationId xmlns:a16="http://schemas.microsoft.com/office/drawing/2014/main" id="{E1400760-A4EB-40F3-B01B-41D21A9434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97942" y="3077769"/>
            <a:ext cx="2878137" cy="588273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0BD0D9"/>
              </a:buClr>
              <a:buSzPct val="95000"/>
              <a:buFont typeface="Wingdings 2" panose="05020102010507070707" pitchFamily="18" charset="2"/>
              <a:buChar char=""/>
              <a:defRPr sz="2600">
                <a:solidFill>
                  <a:schemeClr val="tx1"/>
                </a:solidFill>
                <a:latin typeface="Constantia" panose="02030602050306030303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85000"/>
              <a:buFont typeface="Wingdings 2" panose="05020102010507070707" pitchFamily="18" charset="2"/>
              <a:buChar char=""/>
              <a:defRPr sz="2400">
                <a:solidFill>
                  <a:schemeClr val="tx1"/>
                </a:solidFill>
                <a:latin typeface="Constantia" panose="02030602050306030303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 2" panose="05020102010507070707" pitchFamily="18" charset="2"/>
              <a:buChar char=""/>
              <a:defRPr sz="2100">
                <a:solidFill>
                  <a:schemeClr val="tx1"/>
                </a:solidFill>
                <a:latin typeface="Constantia" panose="02030602050306030303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0BD0D9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anose="05020102010507070707" pitchFamily="18" charset="2"/>
              <a:buChar char=""/>
              <a:defRPr sz="2000">
                <a:solidFill>
                  <a:schemeClr val="tx1"/>
                </a:solidFill>
                <a:latin typeface="Constantia" panose="020306020503060303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None/>
            </a:pPr>
            <a:r>
              <a:rPr lang="en-US" altLang="ru-RU" sz="1954" dirty="0"/>
              <a:t>   </a:t>
            </a:r>
            <a:endParaRPr lang="ru-RU" altLang="ru-RU" sz="1799" dirty="0">
              <a:latin typeface="Calibri" panose="020F0502020204030204" pitchFamily="34" charset="0"/>
            </a:endParaRPr>
          </a:p>
        </p:txBody>
      </p:sp>
      <p:sp>
        <p:nvSpPr>
          <p:cNvPr id="5128" name="Rectangle 8">
            <a:extLst>
              <a:ext uri="{FF2B5EF4-FFF2-40B4-BE49-F238E27FC236}">
                <a16:creationId xmlns:a16="http://schemas.microsoft.com/office/drawing/2014/main" id="{79C23EEA-B97A-4A8A-A209-1AB8EE873C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4494" y="2649741"/>
            <a:ext cx="1643062" cy="4238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381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SOVRIN</a:t>
            </a:r>
            <a:endParaRPr lang="ru-RU" sz="381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9" name="Picture 9" descr="images (1)">
            <a:extLst>
              <a:ext uri="{FF2B5EF4-FFF2-40B4-BE49-F238E27FC236}">
                <a16:creationId xmlns:a16="http://schemas.microsoft.com/office/drawing/2014/main" id="{2A21E180-3F62-4E68-A713-7C1355DF6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728" y="1144162"/>
            <a:ext cx="1114205" cy="162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11" descr="C:\Users\ACER\Searches\Desktop\images.jpg">
            <a:extLst>
              <a:ext uri="{FF2B5EF4-FFF2-40B4-BE49-F238E27FC236}">
                <a16:creationId xmlns:a16="http://schemas.microsoft.com/office/drawing/2014/main" id="{5421C013-A8D5-4410-8C38-208222429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470" y="4620231"/>
            <a:ext cx="906462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1" descr="C:\Users\ACER\Searches\Desktop\images.jpg">
            <a:extLst>
              <a:ext uri="{FF2B5EF4-FFF2-40B4-BE49-F238E27FC236}">
                <a16:creationId xmlns:a16="http://schemas.microsoft.com/office/drawing/2014/main" id="{E0B6498E-1B2E-48E6-83A9-73441561D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483" y="3761220"/>
            <a:ext cx="906462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1" descr="C:\Users\ACER\Searches\Desktop\images.jpg">
            <a:extLst>
              <a:ext uri="{FF2B5EF4-FFF2-40B4-BE49-F238E27FC236}">
                <a16:creationId xmlns:a16="http://schemas.microsoft.com/office/drawing/2014/main" id="{B26DBDCD-5070-4654-9690-31CA36C90A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5835" y="3027584"/>
            <a:ext cx="908050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11" descr="C:\Users\ACER\Searches\Desktop\images.jpg">
            <a:extLst>
              <a:ext uri="{FF2B5EF4-FFF2-40B4-BE49-F238E27FC236}">
                <a16:creationId xmlns:a16="http://schemas.microsoft.com/office/drawing/2014/main" id="{0109444E-7CA3-404E-BB89-D1F49B399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6784" y="2346599"/>
            <a:ext cx="906462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11" descr="C:\Users\ACER\Searches\Desktop\images.jpg">
            <a:extLst>
              <a:ext uri="{FF2B5EF4-FFF2-40B4-BE49-F238E27FC236}">
                <a16:creationId xmlns:a16="http://schemas.microsoft.com/office/drawing/2014/main" id="{2622C8FE-75AF-4855-AFF1-51F021069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3847" y="1732491"/>
            <a:ext cx="906463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11" descr="C:\Users\ACER\Searches\Desktop\images.jpg">
            <a:extLst>
              <a:ext uri="{FF2B5EF4-FFF2-40B4-BE49-F238E27FC236}">
                <a16:creationId xmlns:a16="http://schemas.microsoft.com/office/drawing/2014/main" id="{AFDBB048-2D95-4E3C-9504-95BD74E82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552" y="1294507"/>
            <a:ext cx="906462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F5D408D-7D5E-46C3-93F7-4D3CE6D8A5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058" y="1227705"/>
            <a:ext cx="968669" cy="1471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490210-B0A2-40E7-9C38-F681D8C1322E}"/>
              </a:ext>
            </a:extLst>
          </p:cNvPr>
          <p:cNvSpPr/>
          <p:nvPr/>
        </p:nvSpPr>
        <p:spPr bwMode="auto">
          <a:xfrm>
            <a:off x="1191419" y="5892801"/>
            <a:ext cx="10189987" cy="62388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3811"/>
          </a:p>
        </p:txBody>
      </p:sp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id="{61D0D525-899E-4F86-982C-372988E8CEBC}"/>
              </a:ext>
            </a:extLst>
          </p:cNvPr>
          <p:cNvSpPr/>
          <p:nvPr/>
        </p:nvSpPr>
        <p:spPr bwMode="auto">
          <a:xfrm>
            <a:off x="516464" y="1206500"/>
            <a:ext cx="641350" cy="519113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Блок-схема: альтернативный процесс 50">
            <a:extLst>
              <a:ext uri="{FF2B5EF4-FFF2-40B4-BE49-F238E27FC236}">
                <a16:creationId xmlns:a16="http://schemas.microsoft.com/office/drawing/2014/main" id="{2AF50B36-6C11-4401-AFBC-A166F0640ADF}"/>
              </a:ext>
            </a:extLst>
          </p:cNvPr>
          <p:cNvSpPr/>
          <p:nvPr/>
        </p:nvSpPr>
        <p:spPr bwMode="auto">
          <a:xfrm>
            <a:off x="516464" y="1872587"/>
            <a:ext cx="641350" cy="519113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4" name="Picture 9" descr="images (1)">
            <a:extLst>
              <a:ext uri="{FF2B5EF4-FFF2-40B4-BE49-F238E27FC236}">
                <a16:creationId xmlns:a16="http://schemas.microsoft.com/office/drawing/2014/main" id="{148EAA04-3E63-4147-953B-C73D8B9B9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886" y="1144161"/>
            <a:ext cx="1114205" cy="162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BED861A1-B822-46A4-9C9F-B7C3DEF69D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4877" y="1190647"/>
            <a:ext cx="929965" cy="141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Блок-схема: альтернативный процесс 55">
            <a:extLst>
              <a:ext uri="{FF2B5EF4-FFF2-40B4-BE49-F238E27FC236}">
                <a16:creationId xmlns:a16="http://schemas.microsoft.com/office/drawing/2014/main" id="{3A5919CC-38C3-4575-9002-A90CCFCB11E6}"/>
              </a:ext>
            </a:extLst>
          </p:cNvPr>
          <p:cNvSpPr/>
          <p:nvPr/>
        </p:nvSpPr>
        <p:spPr bwMode="auto">
          <a:xfrm>
            <a:off x="11135874" y="1293884"/>
            <a:ext cx="642937" cy="519113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Блок-схема: альтернативный процесс 56">
            <a:extLst>
              <a:ext uri="{FF2B5EF4-FFF2-40B4-BE49-F238E27FC236}">
                <a16:creationId xmlns:a16="http://schemas.microsoft.com/office/drawing/2014/main" id="{C78FDEDF-C167-44D8-8593-903D9CD8217D}"/>
              </a:ext>
            </a:extLst>
          </p:cNvPr>
          <p:cNvSpPr/>
          <p:nvPr/>
        </p:nvSpPr>
        <p:spPr bwMode="auto">
          <a:xfrm>
            <a:off x="11146356" y="2063750"/>
            <a:ext cx="641350" cy="519113"/>
          </a:xfrm>
          <a:prstGeom prst="flowChartAlternateProcess">
            <a:avLst/>
          </a:prstGeom>
          <a:solidFill>
            <a:schemeClr val="accent3">
              <a:lumMod val="75000"/>
            </a:schemeClr>
          </a:solidFill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728" name="TextBox 42">
                <a:extLst>
                  <a:ext uri="{FF2B5EF4-FFF2-40B4-BE49-F238E27FC236}">
                    <a16:creationId xmlns:a16="http://schemas.microsoft.com/office/drawing/2014/main" id="{A1C198A4-DCB8-400F-9113-9A9F680EB0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29299" y="5020386"/>
                <a:ext cx="1750240" cy="8566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3126" dirty="0"/>
                  <a:t>a </a:t>
                </a:r>
                <a14:m>
                  <m:oMath xmlns:m="http://schemas.openxmlformats.org/officeDocument/2006/math">
                    <m:r>
                      <a:rPr lang="en-US" sz="3126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126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126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  <m:sSup>
                          <m:sSupPr>
                            <m:ctrlPr>
                              <a:rPr lang="en-US" sz="3126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126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3126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126" b="1" i="1" smtClean="0">
                            <a:latin typeface="Cambria Math" panose="02040503050406030204" pitchFamily="18" charset="0"/>
                          </a:rPr>
                          <m:t>𝑹</m:t>
                        </m:r>
                      </m:den>
                    </m:f>
                  </m:oMath>
                </a14:m>
                <a:endParaRPr lang="ru-RU" sz="2735" dirty="0"/>
              </a:p>
            </p:txBody>
          </p:sp>
        </mc:Choice>
        <mc:Fallback xmlns="">
          <p:sp>
            <p:nvSpPr>
              <p:cNvPr id="29728" name="TextBox 42">
                <a:extLst>
                  <a:ext uri="{FF2B5EF4-FFF2-40B4-BE49-F238E27FC236}">
                    <a16:creationId xmlns:a16="http://schemas.microsoft.com/office/drawing/2014/main" id="{A1C198A4-DCB8-400F-9113-9A9F680EB0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29299" y="5020386"/>
                <a:ext cx="1750240" cy="856645"/>
              </a:xfrm>
              <a:prstGeom prst="rect">
                <a:avLst/>
              </a:prstGeom>
              <a:blipFill>
                <a:blip r:embed="rId7"/>
                <a:stretch>
                  <a:fillRect l="-8711" b="-1071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AFF0F5-1E7D-4045-8460-05FD25727122}"/>
                  </a:ext>
                </a:extLst>
              </p:cNvPr>
              <p:cNvSpPr txBox="1"/>
              <p:nvPr/>
            </p:nvSpPr>
            <p:spPr>
              <a:xfrm>
                <a:off x="2440781" y="5134202"/>
                <a:ext cx="2349015" cy="7824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126" b="1" dirty="0"/>
                  <a:t>F </a:t>
                </a:r>
                <a14:m>
                  <m:oMath xmlns:m="http://schemas.openxmlformats.org/officeDocument/2006/math">
                    <m:r>
                      <a:rPr lang="en-US" sz="3126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126" b="1" i="1" smtClean="0">
                        <a:latin typeface="Cambria Math" panose="02040503050406030204" pitchFamily="18" charset="0"/>
                      </a:rPr>
                      <m:t>𝑮</m:t>
                    </m:r>
                    <m:f>
                      <m:fPr>
                        <m:ctrlPr>
                          <a:rPr lang="ru-RU" sz="3126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126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26" b="1" i="1" smtClean="0"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126" b="1" i="1">
                                <a:latin typeface="Cambria Math" panose="02040503050406030204" pitchFamily="18" charset="0"/>
                              </a:rPr>
                              <m:t>𝟏</m:t>
                            </m:r>
                          </m:sub>
                        </m:sSub>
                        <m:sSub>
                          <m:sSubPr>
                            <m:ctrlPr>
                              <a:rPr lang="ru-RU" sz="3126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126" b="1" i="1" smtClean="0">
                                <a:latin typeface="Cambria Math" panose="02040503050406030204" pitchFamily="18" charset="0"/>
                              </a:rPr>
                              <m:t>𝑴</m:t>
                            </m:r>
                          </m:e>
                          <m:sub>
                            <m:r>
                              <a:rPr lang="en-US" sz="3126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sz="3126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126" b="1" i="1" smtClean="0">
                                <a:latin typeface="Cambria Math" panose="02040503050406030204" pitchFamily="18" charset="0"/>
                              </a:rPr>
                              <m:t>𝑹</m:t>
                            </m:r>
                          </m:e>
                          <m:sup>
                            <m:r>
                              <a:rPr lang="en-US" sz="3126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4689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5AFF0F5-1E7D-4045-8460-05FD25727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0781" y="5134202"/>
                <a:ext cx="2349015" cy="782458"/>
              </a:xfrm>
              <a:prstGeom prst="rect">
                <a:avLst/>
              </a:prstGeom>
              <a:blipFill>
                <a:blip r:embed="rId8"/>
                <a:stretch>
                  <a:fillRect l="-6218" b="-10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D82EDA9-63B0-4353-A4E1-EAA4137AEBF1}"/>
                  </a:ext>
                </a:extLst>
              </p:cNvPr>
              <p:cNvSpPr txBox="1"/>
              <p:nvPr/>
            </p:nvSpPr>
            <p:spPr>
              <a:xfrm>
                <a:off x="7802622" y="4372865"/>
                <a:ext cx="106381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126" b="1" dirty="0"/>
                  <a:t>a</a:t>
                </a:r>
                <a14:m>
                  <m:oMath xmlns:m="http://schemas.openxmlformats.org/officeDocument/2006/math">
                    <m:r>
                      <a:rPr lang="en-US" sz="3126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3126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126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sz="3126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endParaRPr lang="ru-RU" sz="3126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9D82EDA9-63B0-4353-A4E1-EAA4137AEB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2622" y="4372865"/>
                <a:ext cx="1063817" cy="784767"/>
              </a:xfrm>
              <a:prstGeom prst="rect">
                <a:avLst/>
              </a:prstGeom>
              <a:blipFill>
                <a:blip r:embed="rId9"/>
                <a:stretch>
                  <a:fillRect l="-14368" b="-10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44">
            <a:extLst>
              <a:ext uri="{FF2B5EF4-FFF2-40B4-BE49-F238E27FC236}">
                <a16:creationId xmlns:a16="http://schemas.microsoft.com/office/drawing/2014/main" id="{7D5B06B3-CC3E-4BCD-AA08-3B93B12EE9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1354" y="3806600"/>
            <a:ext cx="1241169" cy="5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126" dirty="0"/>
              <a:t>I = F t</a:t>
            </a:r>
            <a:endParaRPr lang="ru-RU" altLang="ru-RU" sz="3126" dirty="0"/>
          </a:p>
        </p:txBody>
      </p:sp>
      <p:sp>
        <p:nvSpPr>
          <p:cNvPr id="43" name="TextBox 44">
            <a:extLst>
              <a:ext uri="{FF2B5EF4-FFF2-40B4-BE49-F238E27FC236}">
                <a16:creationId xmlns:a16="http://schemas.microsoft.com/office/drawing/2014/main" id="{4BD809A4-CC64-4D0A-BA6A-B7B97282C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91845" y="3143406"/>
            <a:ext cx="1409805" cy="51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735" dirty="0"/>
              <a:t>P = mg</a:t>
            </a:r>
            <a:endParaRPr lang="ru-RU" altLang="ru-RU" sz="2735" dirty="0"/>
          </a:p>
        </p:txBody>
      </p:sp>
      <p:sp>
        <p:nvSpPr>
          <p:cNvPr id="41" name="TextBox 1">
            <a:extLst>
              <a:ext uri="{FF2B5EF4-FFF2-40B4-BE49-F238E27FC236}">
                <a16:creationId xmlns:a16="http://schemas.microsoft.com/office/drawing/2014/main" id="{4F053421-F788-40DB-AEA3-6CBB28C604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9989" y="3157780"/>
            <a:ext cx="1536150" cy="51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2735" dirty="0"/>
              <a:t>F = mg</a:t>
            </a:r>
            <a:endParaRPr lang="ru-RU" altLang="ru-RU" sz="2735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665BEFD-56EC-4E09-B04A-5276E9099F7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32745" y="3757699"/>
                <a:ext cx="1657047" cy="573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altLang="ru-RU" sz="3126" dirty="0">
                    <a:latin typeface="Arial" panose="020B0604020202020204" pitchFamily="34" charset="0"/>
                  </a:rPr>
                  <a:t>P = m</a:t>
                </a:r>
                <a:r>
                  <a:rPr lang="en-US" sz="3126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126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endParaRPr lang="ru-RU" altLang="ru-RU" sz="3126" dirty="0"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665BEFD-56EC-4E09-B04A-5276E9099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32745" y="3757699"/>
                <a:ext cx="1657047" cy="573362"/>
              </a:xfrm>
              <a:prstGeom prst="rect">
                <a:avLst/>
              </a:prstGeom>
              <a:blipFill>
                <a:blip r:embed="rId10"/>
                <a:stretch>
                  <a:fillRect l="-8824" t="-14894" b="-3085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B8C3806-4FFD-4792-8297-2036D3051E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381763" y="4499142"/>
                <a:ext cx="1760418" cy="584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Calibri" panose="020F0502020204030204" pitchFamily="34" charset="0"/>
                    <a:cs typeface="Arial" panose="020B0604020202020204" pitchFamily="34" charset="0"/>
                  </a:defRPr>
                </a:lvl9pPr>
              </a:lstStyle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126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126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p>
                        <m:r>
                          <a:rPr lang="en-US" sz="3126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126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ru-RU" sz="3126" dirty="0"/>
                  <a:t>= a R</a:t>
                </a:r>
                <a:endParaRPr lang="ru-RU" altLang="ru-RU" sz="3126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B8C3806-4FFD-4792-8297-2036D3051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381763" y="4499142"/>
                <a:ext cx="1760418" cy="584263"/>
              </a:xfrm>
              <a:prstGeom prst="rect">
                <a:avLst/>
              </a:prstGeom>
              <a:blipFill>
                <a:blip r:embed="rId11"/>
                <a:stretch>
                  <a:fillRect t="-10417" b="-3229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F637DEB6-CFE1-4323-A90C-792E6F12653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6354" t="43333" r="51469" b="19167"/>
          <a:stretch/>
        </p:blipFill>
        <p:spPr>
          <a:xfrm>
            <a:off x="1518232" y="4264239"/>
            <a:ext cx="702952" cy="1623633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F637DEB6-CFE1-4323-A90C-792E6F12653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6354" t="43333" r="51469" b="19167"/>
          <a:stretch/>
        </p:blipFill>
        <p:spPr>
          <a:xfrm>
            <a:off x="2427802" y="3404081"/>
            <a:ext cx="702952" cy="1623633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637DEB6-CFE1-4323-A90C-792E6F12653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6354" t="43333" r="51469" b="19167"/>
          <a:stretch/>
        </p:blipFill>
        <p:spPr>
          <a:xfrm>
            <a:off x="3080062" y="2649742"/>
            <a:ext cx="702952" cy="1623633"/>
          </a:xfrm>
          <a:prstGeom prst="rect">
            <a:avLst/>
          </a:prstGeom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F637DEB6-CFE1-4323-A90C-792E6F12653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6354" t="43333" r="51469" b="19167"/>
          <a:stretch/>
        </p:blipFill>
        <p:spPr>
          <a:xfrm>
            <a:off x="3762396" y="1956783"/>
            <a:ext cx="702952" cy="1623633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F637DEB6-CFE1-4323-A90C-792E6F12653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6354" t="43333" r="51469" b="19167"/>
          <a:stretch/>
        </p:blipFill>
        <p:spPr>
          <a:xfrm>
            <a:off x="4424537" y="1433551"/>
            <a:ext cx="702952" cy="1623633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F637DEB6-CFE1-4323-A90C-792E6F12653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6354" t="46240" r="51469" b="19167"/>
          <a:stretch/>
        </p:blipFill>
        <p:spPr>
          <a:xfrm>
            <a:off x="5179935" y="1064105"/>
            <a:ext cx="702952" cy="1497784"/>
          </a:xfrm>
          <a:prstGeom prst="rect">
            <a:avLst/>
          </a:prstGeom>
        </p:spPr>
      </p:pic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923B13FF-DE57-4FFA-A1C5-C8674B700A20}"/>
              </a:ext>
            </a:extLst>
          </p:cNvPr>
          <p:cNvSpPr/>
          <p:nvPr/>
        </p:nvSpPr>
        <p:spPr>
          <a:xfrm>
            <a:off x="0" y="-26573"/>
            <a:ext cx="12192000" cy="81034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68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I N A M A – Z I N A</a:t>
            </a:r>
            <a:endParaRPr lang="ru-RU" sz="468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3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 nodeType="clickPar">
                      <p:stCondLst>
                        <p:cond delay="0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 nodeType="clickPar">
                      <p:stCondLst>
                        <p:cond delay="0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 nodeType="clickPar">
                      <p:stCondLst>
                        <p:cond delay="0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5" grpId="0" animBg="1"/>
      <p:bldP spid="51" grpId="0" animBg="1"/>
      <p:bldP spid="56" grpId="0" animBg="1"/>
      <p:bldP spid="57" grpId="0" animBg="1"/>
      <p:bldP spid="37" grpId="0"/>
      <p:bldP spid="38" grpId="0"/>
      <p:bldP spid="43" grpId="0"/>
      <p:bldP spid="41" grpId="0"/>
      <p:bldP spid="44" grpId="0"/>
      <p:bldP spid="4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D68000-A3EB-41CE-BAF7-9DE149FC4075}"/>
                  </a:ext>
                </a:extLst>
              </p:cNvPr>
              <p:cNvSpPr txBox="1"/>
              <p:nvPr/>
            </p:nvSpPr>
            <p:spPr>
              <a:xfrm>
                <a:off x="654586" y="1148549"/>
                <a:ext cx="10882828" cy="21471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 kg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tinch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holatdagi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2 s dan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impulsi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D68000-A3EB-41CE-BAF7-9DE149FC4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586" y="1148549"/>
                <a:ext cx="10882828" cy="2147126"/>
              </a:xfrm>
              <a:prstGeom prst="rect">
                <a:avLst/>
              </a:prstGeom>
              <a:blipFill>
                <a:blip r:embed="rId2"/>
                <a:stretch>
                  <a:fillRect l="-1960" t="-5099" r="-1960" b="-11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887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211393" y="1001066"/>
            <a:ext cx="11769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impulsi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096782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D68000-A3EB-41CE-BAF7-9DE149FC4075}"/>
                  </a:ext>
                </a:extLst>
              </p:cNvPr>
              <p:cNvSpPr txBox="1"/>
              <p:nvPr/>
            </p:nvSpPr>
            <p:spPr>
              <a:xfrm>
                <a:off x="384940" y="1045310"/>
                <a:ext cx="11422119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1046810"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pastina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tinch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turgan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uriladi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To‘qnashuvdan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impulsga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FD68000-A3EB-41CE-BAF7-9DE149FC4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940" y="1045310"/>
                <a:ext cx="11422119" cy="2554545"/>
              </a:xfrm>
              <a:prstGeom prst="rect">
                <a:avLst/>
              </a:prstGeom>
              <a:blipFill>
                <a:blip r:embed="rId2"/>
                <a:stretch>
                  <a:fillRect l="-1868" t="-4286" r="-1868" b="-90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18851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F82B5FE-3079-4FE8-8578-5C5439B05EEE}"/>
              </a:ext>
            </a:extLst>
          </p:cNvPr>
          <p:cNvSpPr/>
          <p:nvPr/>
        </p:nvSpPr>
        <p:spPr>
          <a:xfrm>
            <a:off x="420836" y="4277032"/>
            <a:ext cx="5245265" cy="2963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420836" y="1089555"/>
            <a:ext cx="114221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18 kg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sharlar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noelastik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to‘qnashgandan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to‘xtab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qolishlari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to‘qnashuvgacha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54145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81058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MASALA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D68000-A3EB-41CE-BAF7-9DE149FC4075}"/>
              </a:ext>
            </a:extLst>
          </p:cNvPr>
          <p:cNvSpPr txBox="1"/>
          <p:nvPr/>
        </p:nvSpPr>
        <p:spPr>
          <a:xfrm>
            <a:off x="420836" y="1089555"/>
            <a:ext cx="1128938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046810"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Relslarga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500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100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10 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qumli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platformaga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qumga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4896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/>
              <p:nvPr/>
            </p:nvSpPr>
            <p:spPr>
              <a:xfrm>
                <a:off x="456893" y="1057428"/>
                <a:ext cx="11278214" cy="501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0,3 m/s,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30 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vagon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0,2 m/s,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vagonni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quvib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yetdi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ulanib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Vagonlarning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birgalikdagi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/>
                <a:r>
                  <a:rPr lang="en-US" sz="40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2.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bola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olsa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aravacha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algn="just"/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61C33E-62E9-428D-8457-B5629F020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93" y="1057428"/>
                <a:ext cx="11278214" cy="5016758"/>
              </a:xfrm>
              <a:prstGeom prst="rect">
                <a:avLst/>
              </a:prstGeom>
              <a:blipFill>
                <a:blip r:embed="rId2"/>
                <a:stretch>
                  <a:fillRect l="-1946" t="-2187" r="-18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3539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7832</TotalTime>
  <Words>300</Words>
  <Application>Microsoft Office PowerPoint</Application>
  <PresentationFormat>Широкоэкранный</PresentationFormat>
  <Paragraphs>32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8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Constantia</vt:lpstr>
      <vt:lpstr>Helvetica</vt:lpstr>
      <vt:lpstr>Open Sans</vt:lpstr>
      <vt:lpstr>Wingdings 2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749</cp:revision>
  <dcterms:created xsi:type="dcterms:W3CDTF">2020-03-24T02:20:14Z</dcterms:created>
  <dcterms:modified xsi:type="dcterms:W3CDTF">2021-02-24T06:35:08Z</dcterms:modified>
</cp:coreProperties>
</file>