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5"/>
  </p:notesMasterIdLst>
  <p:sldIdLst>
    <p:sldId id="270" r:id="rId4"/>
    <p:sldId id="1699" r:id="rId5"/>
    <p:sldId id="1717" r:id="rId6"/>
    <p:sldId id="1722" r:id="rId7"/>
    <p:sldId id="1720" r:id="rId8"/>
    <p:sldId id="1721" r:id="rId9"/>
    <p:sldId id="1718" r:id="rId10"/>
    <p:sldId id="1719" r:id="rId11"/>
    <p:sldId id="1715" r:id="rId12"/>
    <p:sldId id="1677" r:id="rId13"/>
    <p:sldId id="171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602383" y="2385623"/>
            <a:ext cx="9621139" cy="169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 IMPULSNING SAQLANISH QONUNI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050042"/>
            <a:ext cx="727075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7465" y="4237036"/>
            <a:ext cx="728662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176981"/>
            <a:ext cx="1539329" cy="15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89A9EF-0CB6-4C2A-B7E2-FF99376DC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44" t="5304" r="10660" b="82652"/>
          <a:stretch/>
        </p:blipFill>
        <p:spPr>
          <a:xfrm>
            <a:off x="3524846" y="4350388"/>
            <a:ext cx="5142305" cy="23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456893" y="1249157"/>
            <a:ext cx="11278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Massangizni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o‘zingizning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kuchingizni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5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 IMPULSI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68000-A3EB-41CE-BAF7-9DE149FC4075}"/>
              </a:ext>
            </a:extLst>
          </p:cNvPr>
          <p:cNvSpPr txBox="1"/>
          <p:nvPr/>
        </p:nvSpPr>
        <p:spPr>
          <a:xfrm>
            <a:off x="420836" y="1085671"/>
            <a:ext cx="11259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impulsi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ko‘paytmasiga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F7CBDD-114A-4864-9F71-BF5A16B5257C}"/>
                  </a:ext>
                </a:extLst>
              </p:cNvPr>
              <p:cNvSpPr txBox="1"/>
              <p:nvPr/>
            </p:nvSpPr>
            <p:spPr>
              <a:xfrm>
                <a:off x="4410953" y="3345174"/>
                <a:ext cx="2984683" cy="9318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5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acc>
                  </m:oMath>
                </a14:m>
                <a:r>
                  <a:rPr lang="en-US" sz="5400" b="1" dirty="0"/>
                  <a:t>  =</a:t>
                </a:r>
                <a:r>
                  <a:rPr lang="ru-RU" sz="5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US" sz="5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5400" b="1" dirty="0"/>
                  <a:t>t</a:t>
                </a:r>
                <a:endParaRPr lang="ru-RU" sz="5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F7CBDD-114A-4864-9F71-BF5A16B52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953" y="3345174"/>
                <a:ext cx="2984683" cy="931858"/>
              </a:xfrm>
              <a:prstGeom prst="rect">
                <a:avLst/>
              </a:prstGeom>
              <a:blipFill>
                <a:blip r:embed="rId2"/>
                <a:stretch>
                  <a:fillRect t="-11765" b="-4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28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>
                <a:extLst>
                  <a:ext uri="{FF2B5EF4-FFF2-40B4-BE49-F238E27FC236}">
                    <a16:creationId xmlns:a16="http://schemas.microsoft.com/office/drawing/2014/main" id="{4E11ADF4-B62C-411E-A3E9-E8D2939AA8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994813"/>
                  </p:ext>
                </p:extLst>
              </p:nvPr>
            </p:nvGraphicFramePr>
            <p:xfrm>
              <a:off x="1050253" y="55703"/>
              <a:ext cx="9487419" cy="6802297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056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108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2232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51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3111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9314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72456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1382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95177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1031084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457483">
                    <a:tc rowSpan="2"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T/r</a:t>
                          </a:r>
                          <a:endParaRPr lang="ru-RU" sz="18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966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</a:t>
                          </a:r>
                          <a:r>
                            <a:rPr lang="en-US" sz="18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Formulalar</a:t>
                          </a: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Nomi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lToB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b="1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76812" t="-56589" r="-642029" b="-615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-k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800" b="1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93578" t="-56589" r="-596330" b="-615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mg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800" b="1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38318" t="-56589" r="-275701" b="-615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m(g-g)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m(</a:t>
                          </a:r>
                          <a:r>
                            <a:rPr lang="en-US" sz="18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g+a</a:t>
                          </a: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12965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sz="3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tabLst/>
                          </a:pPr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37754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sz="3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18071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sz="3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5749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sz="3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926578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sz="3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95388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sz="3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625749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sz="3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687594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sz="3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>
                <a:extLst>
                  <a:ext uri="{FF2B5EF4-FFF2-40B4-BE49-F238E27FC236}">
                    <a16:creationId xmlns:a16="http://schemas.microsoft.com/office/drawing/2014/main" id="{4E11ADF4-B62C-411E-A3E9-E8D2939AA8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994813"/>
                  </p:ext>
                </p:extLst>
              </p:nvPr>
            </p:nvGraphicFramePr>
            <p:xfrm>
              <a:off x="1050253" y="55703"/>
              <a:ext cx="9487419" cy="6802297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056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108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2232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51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3111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9314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72456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1382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95177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1031084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457483">
                    <a:tc rowSpan="2"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T/r</a:t>
                          </a:r>
                          <a:endParaRPr lang="ru-RU" sz="18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966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</a:t>
                          </a:r>
                          <a:r>
                            <a:rPr lang="en-US" sz="18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Formulalar</a:t>
                          </a: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endParaRPr lang="en-US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Nomi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lToB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b="1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6812" t="-56589" r="-642029" b="-615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415714" t="-54667" r="-598571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b="1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3578" t="-56589" r="-596330" b="-615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mg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800" b="1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38318" t="-56589" r="-275701" b="-615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m(g-g)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m(</a:t>
                          </a:r>
                          <a:r>
                            <a:rPr lang="en-US" sz="18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g+a</a:t>
                          </a:r>
                          <a:r>
                            <a:rPr lang="en-US" sz="1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ru-RU" sz="1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12965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sz="3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tabLst/>
                          </a:pPr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37754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sz="3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18071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sz="3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5749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sz="3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926578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sz="3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95388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sz="3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625749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sz="3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687594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US" sz="3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1E784C-7095-4A56-915E-1F9EE35BC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112" y="1416480"/>
            <a:ext cx="647700" cy="554037"/>
          </a:xfrm>
          <a:prstGeom prst="rect">
            <a:avLst/>
          </a:prstGeom>
          <a:solidFill>
            <a:srgbClr val="99FF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C1</a:t>
            </a:r>
            <a:endParaRPr lang="ru-RU" alt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794FC0-ED29-4FB0-BDB6-6ED5C04E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824" y="2021819"/>
            <a:ext cx="784225" cy="609600"/>
          </a:xfrm>
          <a:prstGeom prst="rect">
            <a:avLst/>
          </a:prstGeom>
          <a:solidFill>
            <a:srgbClr val="99FF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B2</a:t>
            </a:r>
            <a:endParaRPr lang="ru-RU" altLang="ru-RU" sz="1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649A41A-91D7-48BE-B7A5-E8FBB11DA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224" y="2681676"/>
            <a:ext cx="784225" cy="585788"/>
          </a:xfrm>
          <a:prstGeom prst="rect">
            <a:avLst/>
          </a:prstGeom>
          <a:solidFill>
            <a:srgbClr val="99FF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E3</a:t>
            </a:r>
            <a:endParaRPr lang="ru-RU" alt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F024F52-DDD7-46F3-B283-747C21DF7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821" y="4040243"/>
            <a:ext cx="792163" cy="646113"/>
          </a:xfrm>
          <a:prstGeom prst="rect">
            <a:avLst/>
          </a:prstGeom>
          <a:solidFill>
            <a:srgbClr val="99FF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A5</a:t>
            </a:r>
            <a:endParaRPr lang="ru-RU" altLang="ru-RU" sz="1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63CF118-EBE3-412A-BABB-B4EF2892E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2635" y="4883755"/>
            <a:ext cx="935037" cy="598488"/>
          </a:xfrm>
          <a:prstGeom prst="rect">
            <a:avLst/>
          </a:prstGeom>
          <a:solidFill>
            <a:srgbClr val="99FF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I6</a:t>
            </a:r>
            <a:endParaRPr lang="ru-RU" altLang="ru-RU" sz="1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FCA085D-DD63-48FB-999E-157A70B78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449" y="5509240"/>
            <a:ext cx="687589" cy="623340"/>
          </a:xfrm>
          <a:prstGeom prst="rect">
            <a:avLst/>
          </a:prstGeom>
          <a:solidFill>
            <a:srgbClr val="99FF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F7</a:t>
            </a:r>
            <a:endParaRPr lang="ru-RU" alt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AA5D3BB-F853-4B92-9106-25CA1AEB7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1314" y="6180823"/>
            <a:ext cx="873125" cy="611187"/>
          </a:xfrm>
          <a:prstGeom prst="rect">
            <a:avLst/>
          </a:prstGeom>
          <a:solidFill>
            <a:srgbClr val="99FF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F8</a:t>
            </a:r>
            <a:endParaRPr lang="ru-RU" alt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C5D7D74-87DA-4E56-A345-46D70B102642}"/>
              </a:ext>
            </a:extLst>
          </p:cNvPr>
          <p:cNvSpPr/>
          <p:nvPr/>
        </p:nvSpPr>
        <p:spPr bwMode="auto">
          <a:xfrm>
            <a:off x="1707149" y="1467782"/>
            <a:ext cx="1841500" cy="554037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9F1F838-FCAA-43A7-9848-7DAB4ACC5EDA}"/>
              </a:ext>
            </a:extLst>
          </p:cNvPr>
          <p:cNvSpPr/>
          <p:nvPr/>
        </p:nvSpPr>
        <p:spPr bwMode="auto">
          <a:xfrm>
            <a:off x="1579740" y="2087809"/>
            <a:ext cx="1841500" cy="5969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Elastiklik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E5AC39D-D42A-43B9-A4DA-407BA674A843}"/>
              </a:ext>
            </a:extLst>
          </p:cNvPr>
          <p:cNvSpPr/>
          <p:nvPr/>
        </p:nvSpPr>
        <p:spPr bwMode="auto">
          <a:xfrm>
            <a:off x="1654328" y="2699139"/>
            <a:ext cx="1841500" cy="568325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438DAD4-0DAD-407D-8E62-BEB223FD08C7}"/>
              </a:ext>
            </a:extLst>
          </p:cNvPr>
          <p:cNvSpPr/>
          <p:nvPr/>
        </p:nvSpPr>
        <p:spPr bwMode="auto">
          <a:xfrm>
            <a:off x="1707149" y="3333454"/>
            <a:ext cx="1841500" cy="569913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Nyutonning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2-qonuni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0AF2DDA-CEEB-4ACB-85B9-F220F9302013}"/>
              </a:ext>
            </a:extLst>
          </p:cNvPr>
          <p:cNvSpPr/>
          <p:nvPr/>
        </p:nvSpPr>
        <p:spPr bwMode="auto">
          <a:xfrm>
            <a:off x="1654328" y="4057706"/>
            <a:ext cx="1841500" cy="62865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tortishish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88CEADB-6980-4FF3-A462-43896B5923A6}"/>
              </a:ext>
            </a:extLst>
          </p:cNvPr>
          <p:cNvSpPr/>
          <p:nvPr/>
        </p:nvSpPr>
        <p:spPr bwMode="auto">
          <a:xfrm>
            <a:off x="1654328" y="4826195"/>
            <a:ext cx="1876539" cy="528996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Yuklama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7400B58-736E-4A38-BE36-DEA1188F9B2C}"/>
              </a:ext>
            </a:extLst>
          </p:cNvPr>
          <p:cNvSpPr/>
          <p:nvPr/>
        </p:nvSpPr>
        <p:spPr bwMode="auto">
          <a:xfrm>
            <a:off x="1619364" y="5511282"/>
            <a:ext cx="1841500" cy="595313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Markazga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intilma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ED89E2C-1CB8-4B51-B4F7-696D879841A2}"/>
              </a:ext>
            </a:extLst>
          </p:cNvPr>
          <p:cNvSpPr/>
          <p:nvPr/>
        </p:nvSpPr>
        <p:spPr bwMode="auto">
          <a:xfrm>
            <a:off x="1654328" y="6196698"/>
            <a:ext cx="1841500" cy="59531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Vaznsizlik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8BFA2A6-1EFF-459D-9ED2-37EA3CB2F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061" y="3295353"/>
            <a:ext cx="792163" cy="646113"/>
          </a:xfrm>
          <a:prstGeom prst="rect">
            <a:avLst/>
          </a:prstGeom>
          <a:solidFill>
            <a:srgbClr val="99FF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D4</a:t>
            </a:r>
            <a:endParaRPr lang="ru-RU" alt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60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KROSSVORD SAVOLLAR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9A0BCFE3-9D78-445D-A61B-7A4EB3DCC6A0}"/>
              </a:ext>
            </a:extLst>
          </p:cNvPr>
          <p:cNvSpPr txBox="1">
            <a:spLocks noChangeArrowheads="1"/>
          </p:cNvSpPr>
          <p:nvPr/>
        </p:nvSpPr>
        <p:spPr>
          <a:xfrm>
            <a:off x="162234" y="1118803"/>
            <a:ext cx="6046838" cy="5370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Qo‘zg‘almas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jism-……..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mexanizlardan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-……..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3)………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harakatining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miqdoriy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o‘lchovidir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pastdan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yuqoriga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yo‘nalgan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siqib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chiqarilgan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og‘irligiga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…….. 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Zichlikning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asbobi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-………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r>
              <a:rPr lang="en-US" alt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massali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yuqoriga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tik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tezlanish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harakatlanganda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ortish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…….deb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2508533-DDB0-402D-A1FD-FD66A2CE3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17681"/>
              </p:ext>
            </p:extLst>
          </p:nvPr>
        </p:nvGraphicFramePr>
        <p:xfrm>
          <a:off x="5850189" y="1118803"/>
          <a:ext cx="6341811" cy="3884335"/>
        </p:xfrm>
        <a:graphic>
          <a:graphicData uri="http://schemas.openxmlformats.org/drawingml/2006/table">
            <a:tbl>
              <a:tblPr/>
              <a:tblGrid>
                <a:gridCol w="487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74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74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6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74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74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86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74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03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741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A T I J 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2029C5F-B7C1-44AB-B22D-24DD52213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671140"/>
              </p:ext>
            </p:extLst>
          </p:nvPr>
        </p:nvGraphicFramePr>
        <p:xfrm>
          <a:off x="1250694" y="1150382"/>
          <a:ext cx="8792960" cy="4669861"/>
        </p:xfrm>
        <a:graphic>
          <a:graphicData uri="http://schemas.openxmlformats.org/drawingml/2006/table">
            <a:tbl>
              <a:tblPr/>
              <a:tblGrid>
                <a:gridCol w="675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5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8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58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75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58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57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8CDD3E-F30D-4235-9D3C-4109BE94CF44}"/>
              </a:ext>
            </a:extLst>
          </p:cNvPr>
          <p:cNvSpPr txBox="1"/>
          <p:nvPr/>
        </p:nvSpPr>
        <p:spPr>
          <a:xfrm>
            <a:off x="5360477" y="1166651"/>
            <a:ext cx="518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E3391-F4BE-4D49-A7BA-F5C46E70797C}"/>
              </a:ext>
            </a:extLst>
          </p:cNvPr>
          <p:cNvSpPr txBox="1"/>
          <p:nvPr/>
        </p:nvSpPr>
        <p:spPr>
          <a:xfrm>
            <a:off x="5990400" y="1163970"/>
            <a:ext cx="626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E7A58-A389-480C-96F4-8DD06558A736}"/>
              </a:ext>
            </a:extLst>
          </p:cNvPr>
          <p:cNvSpPr txBox="1"/>
          <p:nvPr/>
        </p:nvSpPr>
        <p:spPr>
          <a:xfrm>
            <a:off x="6616507" y="1249968"/>
            <a:ext cx="758191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AC7435-C9BE-4DBD-B17E-03BA8E5B0EB6}"/>
              </a:ext>
            </a:extLst>
          </p:cNvPr>
          <p:cNvSpPr txBox="1"/>
          <p:nvPr/>
        </p:nvSpPr>
        <p:spPr>
          <a:xfrm>
            <a:off x="7417554" y="1150382"/>
            <a:ext cx="626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CEB5B-3EA9-460A-8BB7-B3E163650E1E}"/>
              </a:ext>
            </a:extLst>
          </p:cNvPr>
          <p:cNvSpPr txBox="1"/>
          <p:nvPr/>
        </p:nvSpPr>
        <p:spPr>
          <a:xfrm>
            <a:off x="8081822" y="1163970"/>
            <a:ext cx="626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925ED-B62E-4FDA-A30F-B0F5C82FBF28}"/>
              </a:ext>
            </a:extLst>
          </p:cNvPr>
          <p:cNvSpPr txBox="1"/>
          <p:nvPr/>
        </p:nvSpPr>
        <p:spPr>
          <a:xfrm>
            <a:off x="3410968" y="1994967"/>
            <a:ext cx="626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9CB513-EEED-4704-A099-B0E494A4FEB3}"/>
              </a:ext>
            </a:extLst>
          </p:cNvPr>
          <p:cNvSpPr txBox="1"/>
          <p:nvPr/>
        </p:nvSpPr>
        <p:spPr>
          <a:xfrm>
            <a:off x="4080893" y="2023542"/>
            <a:ext cx="626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B843D-E4E6-4DE3-946B-DE884AE3EA6F}"/>
              </a:ext>
            </a:extLst>
          </p:cNvPr>
          <p:cNvSpPr txBox="1"/>
          <p:nvPr/>
        </p:nvSpPr>
        <p:spPr>
          <a:xfrm>
            <a:off x="4685731" y="2007667"/>
            <a:ext cx="6278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2B0B5-E4B9-40C3-8692-E59EE118F6BC}"/>
              </a:ext>
            </a:extLst>
          </p:cNvPr>
          <p:cNvSpPr txBox="1"/>
          <p:nvPr/>
        </p:nvSpPr>
        <p:spPr>
          <a:xfrm>
            <a:off x="5323906" y="1979421"/>
            <a:ext cx="6278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1627CF-4E68-4F80-B4DB-172D0F3CF902}"/>
              </a:ext>
            </a:extLst>
          </p:cNvPr>
          <p:cNvSpPr txBox="1"/>
          <p:nvPr/>
        </p:nvSpPr>
        <p:spPr>
          <a:xfrm>
            <a:off x="5306443" y="2688705"/>
            <a:ext cx="626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F61F46-DE72-4675-B95D-CB2856F557E3}"/>
              </a:ext>
            </a:extLst>
          </p:cNvPr>
          <p:cNvSpPr txBox="1"/>
          <p:nvPr/>
        </p:nvSpPr>
        <p:spPr>
          <a:xfrm>
            <a:off x="6038615" y="2719099"/>
            <a:ext cx="626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D8F54-9F7D-410B-A380-F84DF27E800B}"/>
              </a:ext>
            </a:extLst>
          </p:cNvPr>
          <p:cNvSpPr txBox="1"/>
          <p:nvPr/>
        </p:nvSpPr>
        <p:spPr>
          <a:xfrm>
            <a:off x="6675518" y="2721134"/>
            <a:ext cx="6278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438426-8E8C-493B-AEA4-C338B9F7D0B1}"/>
              </a:ext>
            </a:extLst>
          </p:cNvPr>
          <p:cNvSpPr txBox="1"/>
          <p:nvPr/>
        </p:nvSpPr>
        <p:spPr>
          <a:xfrm>
            <a:off x="7331399" y="2687117"/>
            <a:ext cx="626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2350EC-592D-4F7E-B7D8-121ABEB176B0}"/>
              </a:ext>
            </a:extLst>
          </p:cNvPr>
          <p:cNvSpPr txBox="1"/>
          <p:nvPr/>
        </p:nvSpPr>
        <p:spPr>
          <a:xfrm>
            <a:off x="8044393" y="2719098"/>
            <a:ext cx="626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5D4F75-F9FA-42FC-BAD4-FF583F2D0594}"/>
              </a:ext>
            </a:extLst>
          </p:cNvPr>
          <p:cNvSpPr txBox="1"/>
          <p:nvPr/>
        </p:nvSpPr>
        <p:spPr>
          <a:xfrm>
            <a:off x="8702820" y="2721135"/>
            <a:ext cx="6278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91DFFD-688C-47C3-ACBA-4820FBEB8C16}"/>
              </a:ext>
            </a:extLst>
          </p:cNvPr>
          <p:cNvSpPr txBox="1"/>
          <p:nvPr/>
        </p:nvSpPr>
        <p:spPr>
          <a:xfrm>
            <a:off x="9362192" y="2687117"/>
            <a:ext cx="626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093662-9973-4774-9957-7C5FE4873BD0}"/>
              </a:ext>
            </a:extLst>
          </p:cNvPr>
          <p:cNvSpPr txBox="1"/>
          <p:nvPr/>
        </p:nvSpPr>
        <p:spPr>
          <a:xfrm>
            <a:off x="1941445" y="3485312"/>
            <a:ext cx="6278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B9FB42-D2F1-4BBC-BB99-A98EDB5CC508}"/>
              </a:ext>
            </a:extLst>
          </p:cNvPr>
          <p:cNvSpPr txBox="1"/>
          <p:nvPr/>
        </p:nvSpPr>
        <p:spPr>
          <a:xfrm>
            <a:off x="2684453" y="3486575"/>
            <a:ext cx="518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D1A399-6835-4EC2-8380-9F48B047AF33}"/>
              </a:ext>
            </a:extLst>
          </p:cNvPr>
          <p:cNvSpPr txBox="1"/>
          <p:nvPr/>
        </p:nvSpPr>
        <p:spPr>
          <a:xfrm>
            <a:off x="3329032" y="3518008"/>
            <a:ext cx="518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E9E87E-C7D5-4DE6-AC7C-4BFCA3DEAC0A}"/>
              </a:ext>
            </a:extLst>
          </p:cNvPr>
          <p:cNvSpPr txBox="1"/>
          <p:nvPr/>
        </p:nvSpPr>
        <p:spPr>
          <a:xfrm>
            <a:off x="3941206" y="3485381"/>
            <a:ext cx="6278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3DA330-0998-4B92-ABB0-1D42A44714AA}"/>
              </a:ext>
            </a:extLst>
          </p:cNvPr>
          <p:cNvSpPr txBox="1"/>
          <p:nvPr/>
        </p:nvSpPr>
        <p:spPr>
          <a:xfrm>
            <a:off x="4642045" y="3500890"/>
            <a:ext cx="6278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06D858-CA08-47AB-9C7E-C24F07526C05}"/>
              </a:ext>
            </a:extLst>
          </p:cNvPr>
          <p:cNvSpPr txBox="1"/>
          <p:nvPr/>
        </p:nvSpPr>
        <p:spPr>
          <a:xfrm>
            <a:off x="5276039" y="3537865"/>
            <a:ext cx="626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622F2A-35B5-41C0-8430-33B30EA105D7}"/>
              </a:ext>
            </a:extLst>
          </p:cNvPr>
          <p:cNvSpPr txBox="1"/>
          <p:nvPr/>
        </p:nvSpPr>
        <p:spPr>
          <a:xfrm>
            <a:off x="5990400" y="3518007"/>
            <a:ext cx="626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DA634A-F0A2-4031-A8FF-FB2038F4B63D}"/>
              </a:ext>
            </a:extLst>
          </p:cNvPr>
          <p:cNvSpPr txBox="1"/>
          <p:nvPr/>
        </p:nvSpPr>
        <p:spPr>
          <a:xfrm>
            <a:off x="1264214" y="4230979"/>
            <a:ext cx="6278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78685F-2BA5-40A9-B57D-371248114266}"/>
              </a:ext>
            </a:extLst>
          </p:cNvPr>
          <p:cNvSpPr txBox="1"/>
          <p:nvPr/>
        </p:nvSpPr>
        <p:spPr>
          <a:xfrm>
            <a:off x="2053980" y="4217433"/>
            <a:ext cx="518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4499E1-1B67-46DA-B20D-454F549431A4}"/>
              </a:ext>
            </a:extLst>
          </p:cNvPr>
          <p:cNvSpPr txBox="1"/>
          <p:nvPr/>
        </p:nvSpPr>
        <p:spPr>
          <a:xfrm>
            <a:off x="2620074" y="4276453"/>
            <a:ext cx="626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FFBDBA-944D-46D9-9A20-691E6478D9D1}"/>
              </a:ext>
            </a:extLst>
          </p:cNvPr>
          <p:cNvSpPr txBox="1"/>
          <p:nvPr/>
        </p:nvSpPr>
        <p:spPr>
          <a:xfrm>
            <a:off x="3290673" y="4230979"/>
            <a:ext cx="626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872A0E-5607-4E7D-8F9A-9DAD29EE0A08}"/>
              </a:ext>
            </a:extLst>
          </p:cNvPr>
          <p:cNvSpPr txBox="1"/>
          <p:nvPr/>
        </p:nvSpPr>
        <p:spPr>
          <a:xfrm>
            <a:off x="4002200" y="4205735"/>
            <a:ext cx="626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967F91-AB40-45C4-A13F-849ADB8F93D5}"/>
              </a:ext>
            </a:extLst>
          </p:cNvPr>
          <p:cNvSpPr txBox="1"/>
          <p:nvPr/>
        </p:nvSpPr>
        <p:spPr>
          <a:xfrm>
            <a:off x="4672390" y="4243038"/>
            <a:ext cx="626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B39C89-E320-4FCE-8722-9077E10EE368}"/>
              </a:ext>
            </a:extLst>
          </p:cNvPr>
          <p:cNvSpPr txBox="1"/>
          <p:nvPr/>
        </p:nvSpPr>
        <p:spPr>
          <a:xfrm>
            <a:off x="5323906" y="4240504"/>
            <a:ext cx="626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85A5F8-68FB-4D44-B658-BA8BE952E66D}"/>
              </a:ext>
            </a:extLst>
          </p:cNvPr>
          <p:cNvSpPr txBox="1"/>
          <p:nvPr/>
        </p:nvSpPr>
        <p:spPr>
          <a:xfrm>
            <a:off x="6052945" y="4240504"/>
            <a:ext cx="518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9EE99D-0A17-41B6-8F9B-05365AEE63B8}"/>
              </a:ext>
            </a:extLst>
          </p:cNvPr>
          <p:cNvSpPr txBox="1"/>
          <p:nvPr/>
        </p:nvSpPr>
        <p:spPr>
          <a:xfrm>
            <a:off x="2669317" y="5055976"/>
            <a:ext cx="626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919A2E-842C-4FB8-B8E6-E63BF375654C}"/>
              </a:ext>
            </a:extLst>
          </p:cNvPr>
          <p:cNvSpPr txBox="1"/>
          <p:nvPr/>
        </p:nvSpPr>
        <p:spPr>
          <a:xfrm>
            <a:off x="3305905" y="5041050"/>
            <a:ext cx="626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0B4EA2-7B7B-435F-BF4B-0277491E0B5A}"/>
              </a:ext>
            </a:extLst>
          </p:cNvPr>
          <p:cNvSpPr txBox="1"/>
          <p:nvPr/>
        </p:nvSpPr>
        <p:spPr>
          <a:xfrm>
            <a:off x="4021849" y="5022611"/>
            <a:ext cx="626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841321-B379-4C43-903C-91E9D30D1205}"/>
              </a:ext>
            </a:extLst>
          </p:cNvPr>
          <p:cNvSpPr txBox="1"/>
          <p:nvPr/>
        </p:nvSpPr>
        <p:spPr>
          <a:xfrm>
            <a:off x="4697799" y="5036732"/>
            <a:ext cx="626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1FC7D3-5EB1-490D-A0D2-246679B7D459}"/>
              </a:ext>
            </a:extLst>
          </p:cNvPr>
          <p:cNvSpPr txBox="1"/>
          <p:nvPr/>
        </p:nvSpPr>
        <p:spPr>
          <a:xfrm>
            <a:off x="5369428" y="5051930"/>
            <a:ext cx="626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86E4A0-4B94-4A52-8FF8-126FD5C8DA37}"/>
              </a:ext>
            </a:extLst>
          </p:cNvPr>
          <p:cNvSpPr txBox="1"/>
          <p:nvPr/>
        </p:nvSpPr>
        <p:spPr>
          <a:xfrm>
            <a:off x="5990400" y="5037814"/>
            <a:ext cx="626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1E2A9C-4885-4051-BBD3-FD9B3219682B}"/>
              </a:ext>
            </a:extLst>
          </p:cNvPr>
          <p:cNvSpPr txBox="1"/>
          <p:nvPr/>
        </p:nvSpPr>
        <p:spPr>
          <a:xfrm>
            <a:off x="6675518" y="5051930"/>
            <a:ext cx="626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98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2" grpId="1"/>
      <p:bldP spid="13" grpId="0"/>
      <p:bldP spid="13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5" grpId="0"/>
      <p:bldP spid="36" grpId="0"/>
      <p:bldP spid="37" grpId="0"/>
      <p:bldP spid="38" grpId="0"/>
      <p:bldP spid="39" grpId="0"/>
      <p:bldP spid="39" grpId="1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554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BBA9C9-D0A4-461F-BA4C-A294A8175F8E}"/>
              </a:ext>
            </a:extLst>
          </p:cNvPr>
          <p:cNvSpPr txBox="1"/>
          <p:nvPr/>
        </p:nvSpPr>
        <p:spPr>
          <a:xfrm>
            <a:off x="6944169" y="4539308"/>
            <a:ext cx="424985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Jism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impulsi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C25E64-F3E8-484A-B420-EC16A56781A9}"/>
              </a:ext>
            </a:extLst>
          </p:cNvPr>
          <p:cNvSpPr txBox="1"/>
          <p:nvPr/>
        </p:nvSpPr>
        <p:spPr>
          <a:xfrm>
            <a:off x="1546258" y="4599068"/>
            <a:ext cx="4249857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impulsi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B5815B-F5FF-41B8-8021-FEE89AA0303A}"/>
                  </a:ext>
                </a:extLst>
              </p:cNvPr>
              <p:cNvSpPr txBox="1"/>
              <p:nvPr/>
            </p:nvSpPr>
            <p:spPr>
              <a:xfrm>
                <a:off x="1546258" y="1467050"/>
                <a:ext cx="3514759" cy="93179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4800" b="1" dirty="0"/>
                  <a:t>  =</a:t>
                </a:r>
                <a:r>
                  <a:rPr lang="ru-RU" sz="4800" b="1" dirty="0"/>
                  <a:t> </a:t>
                </a:r>
                <a:r>
                  <a:rPr lang="en-US" sz="4800" b="1" dirty="0"/>
                  <a:t>m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</m:acc>
                  </m:oMath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B5815B-F5FF-41B8-8021-FEE89AA03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258" y="1467050"/>
                <a:ext cx="3514759" cy="931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0382ED-3723-4D4B-9569-EAD13D822E26}"/>
                  </a:ext>
                </a:extLst>
              </p:cNvPr>
              <p:cNvSpPr txBox="1"/>
              <p:nvPr/>
            </p:nvSpPr>
            <p:spPr>
              <a:xfrm>
                <a:off x="6944169" y="1467050"/>
                <a:ext cx="3514759" cy="92063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acc>
                  </m:oMath>
                </a14:m>
                <a:r>
                  <a:rPr lang="en-US" sz="4800" b="1" dirty="0"/>
                  <a:t>  =</a:t>
                </a:r>
                <a:r>
                  <a:rPr lang="ru-RU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800" b="1" dirty="0"/>
                  <a:t>t</a:t>
                </a:r>
                <a:endParaRPr lang="ru-RU" sz="4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0382ED-3723-4D4B-9569-EAD13D822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169" y="1467050"/>
                <a:ext cx="3514759" cy="920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B9F12AC-AE59-411B-AA02-ABF6BCE54516}"/>
              </a:ext>
            </a:extLst>
          </p:cNvPr>
          <p:cNvCxnSpPr>
            <a:cxnSpLocks/>
            <a:stCxn id="8" idx="0"/>
            <a:endCxn id="10" idx="2"/>
          </p:cNvCxnSpPr>
          <p:nvPr/>
        </p:nvCxnSpPr>
        <p:spPr>
          <a:xfrm flipH="1" flipV="1">
            <a:off x="3303638" y="2398844"/>
            <a:ext cx="5765460" cy="21404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FDD4430-4DE5-40FB-B05D-B2AA2269D015}"/>
              </a:ext>
            </a:extLst>
          </p:cNvPr>
          <p:cNvCxnSpPr>
            <a:cxnSpLocks/>
            <a:stCxn id="9" idx="0"/>
            <a:endCxn id="11" idx="2"/>
          </p:cNvCxnSpPr>
          <p:nvPr/>
        </p:nvCxnSpPr>
        <p:spPr>
          <a:xfrm flipV="1">
            <a:off x="3671187" y="2387687"/>
            <a:ext cx="5030362" cy="22113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49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 IMPULSI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68000-A3EB-41CE-BAF7-9DE149FC4075}"/>
              </a:ext>
            </a:extLst>
          </p:cNvPr>
          <p:cNvSpPr txBox="1"/>
          <p:nvPr/>
        </p:nvSpPr>
        <p:spPr>
          <a:xfrm>
            <a:off x="420836" y="1106933"/>
            <a:ext cx="112598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Sistemadagi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bir-biri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ta’sirlashishsa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sistemaga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muvozanatda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yopiq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887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1-TAJRIBA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BE1622-0E14-4E30-9AA7-87EDABE8E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00" t="44086" r="12953" b="47742"/>
          <a:stretch/>
        </p:blipFill>
        <p:spPr>
          <a:xfrm>
            <a:off x="2273971" y="1265927"/>
            <a:ext cx="5751109" cy="2571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4350-21C9-4C5B-A428-6C8C3FAA58D3}"/>
                  </a:ext>
                </a:extLst>
              </p:cNvPr>
              <p:cNvSpPr txBox="1"/>
              <p:nvPr/>
            </p:nvSpPr>
            <p:spPr>
              <a:xfrm>
                <a:off x="1386224" y="4188543"/>
                <a:ext cx="781676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/>
                  <a:t>m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+(−</m:t>
                    </m:r>
                  </m:oMath>
                </a14:m>
                <a:r>
                  <a:rPr lang="en-US" sz="4400" b="1" dirty="0"/>
                  <a:t> m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4400" b="1" dirty="0"/>
                  <a:t> m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4400" b="1" dirty="0"/>
                  <a:t> -  m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/>
                  <a:t>= 0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4350-21C9-4C5B-A428-6C8C3FAA5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24" y="4188543"/>
                <a:ext cx="7816769" cy="677108"/>
              </a:xfrm>
              <a:prstGeom prst="rect">
                <a:avLst/>
              </a:prstGeom>
              <a:blipFill>
                <a:blip r:embed="rId3"/>
                <a:stretch>
                  <a:fillRect l="-4287" t="-25225" b="-495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12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701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2-TAJRIBA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80318F-0BC4-44F7-9A4D-34499976A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1" t="16129" r="57684" b="69248"/>
          <a:stretch/>
        </p:blipFill>
        <p:spPr>
          <a:xfrm>
            <a:off x="2652827" y="1010626"/>
            <a:ext cx="5096874" cy="3687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8CF443-9F03-4EB1-AAB3-1928EFC88CE0}"/>
                  </a:ext>
                </a:extLst>
              </p:cNvPr>
              <p:cNvSpPr txBox="1"/>
              <p:nvPr/>
            </p:nvSpPr>
            <p:spPr>
              <a:xfrm>
                <a:off x="1134731" y="4594488"/>
                <a:ext cx="9483852" cy="6924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/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</m:oMath>
                </a14:m>
                <a:r>
                  <a:rPr lang="en-US" sz="4400" b="1" dirty="0"/>
                  <a:t> 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/>
                  <a:t> 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/>
                  <a:t> 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/>
                  <a:t>= 0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8CF443-9F03-4EB1-AAB3-1928EFC8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31" y="4594488"/>
                <a:ext cx="9483852" cy="692434"/>
              </a:xfrm>
              <a:prstGeom prst="rect">
                <a:avLst/>
              </a:prstGeom>
              <a:blipFill>
                <a:blip r:embed="rId3"/>
                <a:stretch>
                  <a:fillRect l="-3535" t="-22124" b="-48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686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701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2-TAJRIBA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1708C8-934D-4822-A8C7-4F2B4253C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18" t="51548" r="58887" b="34624"/>
          <a:stretch/>
        </p:blipFill>
        <p:spPr>
          <a:xfrm>
            <a:off x="2993346" y="1032386"/>
            <a:ext cx="4911213" cy="3721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126B08-E6A9-4DA2-8D85-EF960A956C78}"/>
                  </a:ext>
                </a:extLst>
              </p:cNvPr>
              <p:cNvSpPr txBox="1"/>
              <p:nvPr/>
            </p:nvSpPr>
            <p:spPr>
              <a:xfrm>
                <a:off x="869259" y="4754143"/>
                <a:ext cx="9483852" cy="899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126B08-E6A9-4DA2-8D85-EF960A956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59" y="4754143"/>
                <a:ext cx="9483852" cy="8994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327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7794</TotalTime>
  <Words>496</Words>
  <Application>Microsoft Office PowerPoint</Application>
  <PresentationFormat>Широкоэкранный</PresentationFormat>
  <Paragraphs>252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Cambria Math</vt:lpstr>
      <vt:lpstr>Helvetica</vt:lpstr>
      <vt:lpstr>Open Sans</vt:lpstr>
      <vt:lpstr>Times New Roman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745</cp:revision>
  <dcterms:created xsi:type="dcterms:W3CDTF">2020-03-24T02:20:14Z</dcterms:created>
  <dcterms:modified xsi:type="dcterms:W3CDTF">2021-02-24T02:06:33Z</dcterms:modified>
</cp:coreProperties>
</file>