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4"/>
  </p:notesMasterIdLst>
  <p:sldIdLst>
    <p:sldId id="270" r:id="rId4"/>
    <p:sldId id="1699" r:id="rId5"/>
    <p:sldId id="1720" r:id="rId6"/>
    <p:sldId id="1719" r:id="rId7"/>
    <p:sldId id="1721" r:id="rId8"/>
    <p:sldId id="1707" r:id="rId9"/>
    <p:sldId id="1716" r:id="rId10"/>
    <p:sldId id="1717" r:id="rId11"/>
    <p:sldId id="1718" r:id="rId12"/>
    <p:sldId id="167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1866629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587635" y="2219377"/>
            <a:ext cx="8356781" cy="860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5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5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5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5400" b="1" dirty="0">
                <a:solidFill>
                  <a:srgbClr val="002060"/>
                </a:solidFill>
                <a:cs typeface="Arial" pitchFamily="34" charset="0"/>
              </a:rPr>
              <a:t> IMPULS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2" y="2050042"/>
            <a:ext cx="727075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7465" y="4237036"/>
            <a:ext cx="728662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1" y="176981"/>
            <a:ext cx="1539329" cy="155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E89A9EF-0CB6-4C2A-B7E2-FF99376DC3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444" t="5304" r="10660" b="82652"/>
          <a:stretch/>
        </p:blipFill>
        <p:spPr>
          <a:xfrm>
            <a:off x="6410643" y="3082026"/>
            <a:ext cx="5142305" cy="231001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99E0504-E2D0-4573-A668-38C10D1EDE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810" t="19722" r="14643" b="70394"/>
          <a:stretch/>
        </p:blipFill>
        <p:spPr>
          <a:xfrm>
            <a:off x="1587635" y="4823943"/>
            <a:ext cx="4313603" cy="203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456893" y="1249157"/>
            <a:ext cx="11278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oxiridagi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Massangizni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o‘zingizning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og‘irlik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kuchingizni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35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85540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DINAMIKA QONUNLARI</a:t>
            </a:r>
            <a:endParaRPr lang="ru-RU" sz="48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9BF3F7-C910-4FED-8311-67260B8EF700}"/>
              </a:ext>
            </a:extLst>
          </p:cNvPr>
          <p:cNvSpPr txBox="1"/>
          <p:nvPr/>
        </p:nvSpPr>
        <p:spPr>
          <a:xfrm>
            <a:off x="4051163" y="960972"/>
            <a:ext cx="3514759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Nyuton</a:t>
            </a:r>
            <a:r>
              <a:rPr lang="en-US" sz="4000" b="1" dirty="0"/>
              <a:t> </a:t>
            </a:r>
            <a:r>
              <a:rPr lang="en-US" sz="4000" b="1" dirty="0" err="1"/>
              <a:t>qonunlari</a:t>
            </a:r>
            <a:endParaRPr lang="ru-RU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BA9C9-D0A4-461F-BA4C-A294A8175F8E}"/>
              </a:ext>
            </a:extLst>
          </p:cNvPr>
          <p:cNvSpPr txBox="1"/>
          <p:nvPr/>
        </p:nvSpPr>
        <p:spPr>
          <a:xfrm>
            <a:off x="1765161" y="4580188"/>
            <a:ext cx="3514759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Elestiklik</a:t>
            </a:r>
            <a:r>
              <a:rPr lang="en-US" sz="4000" b="1" dirty="0"/>
              <a:t> </a:t>
            </a:r>
          </a:p>
          <a:p>
            <a:pPr algn="ctr"/>
            <a:r>
              <a:rPr lang="en-US" sz="4000" b="1" dirty="0" err="1"/>
              <a:t>kuchi</a:t>
            </a:r>
            <a:endParaRPr lang="ru-RU" sz="4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C25E64-F3E8-484A-B420-EC16A56781A9}"/>
              </a:ext>
            </a:extLst>
          </p:cNvPr>
          <p:cNvSpPr txBox="1"/>
          <p:nvPr/>
        </p:nvSpPr>
        <p:spPr>
          <a:xfrm>
            <a:off x="6095999" y="4568720"/>
            <a:ext cx="3514759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Ishqalanish</a:t>
            </a:r>
            <a:r>
              <a:rPr lang="en-US" sz="4000" b="1" dirty="0"/>
              <a:t> </a:t>
            </a:r>
            <a:r>
              <a:rPr lang="en-US" sz="4000" b="1" dirty="0" err="1"/>
              <a:t>kuchi</a:t>
            </a:r>
            <a:endParaRPr lang="ru-RU" sz="4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B5815B-F5FF-41B8-8021-FEE89AA0303A}"/>
              </a:ext>
            </a:extLst>
          </p:cNvPr>
          <p:cNvSpPr txBox="1"/>
          <p:nvPr/>
        </p:nvSpPr>
        <p:spPr>
          <a:xfrm>
            <a:off x="187355" y="2095070"/>
            <a:ext cx="3514759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Og‘irlik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0382ED-3723-4D4B-9569-EAD13D822E26}"/>
              </a:ext>
            </a:extLst>
          </p:cNvPr>
          <p:cNvSpPr txBox="1"/>
          <p:nvPr/>
        </p:nvSpPr>
        <p:spPr>
          <a:xfrm>
            <a:off x="8074605" y="1910404"/>
            <a:ext cx="3514759" cy="21236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Butun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olam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tortishish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qonuni</a:t>
            </a:r>
            <a:endParaRPr lang="ru-RU" sz="44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04FE686E-0D87-4503-8AB0-4AC5A082C25C}"/>
              </a:ext>
            </a:extLst>
          </p:cNvPr>
          <p:cNvCxnSpPr>
            <a:cxnSpLocks/>
            <a:stCxn id="7" idx="2"/>
            <a:endCxn id="10" idx="3"/>
          </p:cNvCxnSpPr>
          <p:nvPr/>
        </p:nvCxnSpPr>
        <p:spPr>
          <a:xfrm flipH="1">
            <a:off x="3702114" y="2284411"/>
            <a:ext cx="2106429" cy="7801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B359382C-1C0F-455D-AB3E-3E447BB02BAC}"/>
              </a:ext>
            </a:extLst>
          </p:cNvPr>
          <p:cNvCxnSpPr>
            <a:stCxn id="7" idx="2"/>
            <a:endCxn id="11" idx="1"/>
          </p:cNvCxnSpPr>
          <p:nvPr/>
        </p:nvCxnSpPr>
        <p:spPr>
          <a:xfrm>
            <a:off x="5808543" y="2284411"/>
            <a:ext cx="2266062" cy="68782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BB9F12AC-AE59-411B-AA02-ABF6BCE54516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3522541" y="2284411"/>
            <a:ext cx="2286002" cy="229577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4FDD4430-4DE5-40FB-B05D-B2AA2269D015}"/>
              </a:ext>
            </a:extLst>
          </p:cNvPr>
          <p:cNvCxnSpPr>
            <a:stCxn id="7" idx="2"/>
            <a:endCxn id="9" idx="0"/>
          </p:cNvCxnSpPr>
          <p:nvPr/>
        </p:nvCxnSpPr>
        <p:spPr>
          <a:xfrm>
            <a:off x="5808543" y="2284411"/>
            <a:ext cx="2044836" cy="228430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260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72429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Krossvord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D23EB27-F702-4CD2-9FFA-AB4BEB8965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963824"/>
              </p:ext>
            </p:extLst>
          </p:nvPr>
        </p:nvGraphicFramePr>
        <p:xfrm>
          <a:off x="361334" y="2571526"/>
          <a:ext cx="5088192" cy="3657600"/>
        </p:xfrm>
        <a:graphic>
          <a:graphicData uri="http://schemas.openxmlformats.org/drawingml/2006/table">
            <a:tbl>
              <a:tblPr/>
              <a:tblGrid>
                <a:gridCol w="565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45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57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57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45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57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2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829B108-F9E8-40B9-897D-735493571B01}"/>
              </a:ext>
            </a:extLst>
          </p:cNvPr>
          <p:cNvSpPr txBox="1"/>
          <p:nvPr/>
        </p:nvSpPr>
        <p:spPr>
          <a:xfrm>
            <a:off x="245808" y="770746"/>
            <a:ext cx="107515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birligida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……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namligini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o‘lchovchi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-   ………..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3)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Fizikaning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bo‘limi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- …………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411CA2-8F52-4BE5-81C1-ED119D553701}"/>
              </a:ext>
            </a:extLst>
          </p:cNvPr>
          <p:cNvSpPr txBox="1"/>
          <p:nvPr/>
        </p:nvSpPr>
        <p:spPr>
          <a:xfrm>
            <a:off x="5621595" y="2365048"/>
            <a:ext cx="644258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4)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birligi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qonunini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- ….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5)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Tezlikning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o‘zgarishi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- …. 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6)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etuvchi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-…..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866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870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A T I J 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363C64F-54D3-4955-AE79-6B85E93D5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10944"/>
              </p:ext>
            </p:extLst>
          </p:nvPr>
        </p:nvGraphicFramePr>
        <p:xfrm>
          <a:off x="1340255" y="1106137"/>
          <a:ext cx="7154807" cy="4815042"/>
        </p:xfrm>
        <a:graphic>
          <a:graphicData uri="http://schemas.openxmlformats.org/drawingml/2006/table">
            <a:tbl>
              <a:tblPr/>
              <a:tblGrid>
                <a:gridCol w="795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3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5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38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5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38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5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02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727DF3F-D065-4EB8-B2E2-2BE8361A36B6}"/>
              </a:ext>
            </a:extLst>
          </p:cNvPr>
          <p:cNvSpPr txBox="1"/>
          <p:nvPr/>
        </p:nvSpPr>
        <p:spPr>
          <a:xfrm>
            <a:off x="1402423" y="1817848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0097D5-94BE-41AF-A438-A80582969EB2}"/>
              </a:ext>
            </a:extLst>
          </p:cNvPr>
          <p:cNvSpPr txBox="1"/>
          <p:nvPr/>
        </p:nvSpPr>
        <p:spPr>
          <a:xfrm>
            <a:off x="2183284" y="1057435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2A3C90-DD87-4C4F-8806-553844271ECB}"/>
              </a:ext>
            </a:extLst>
          </p:cNvPr>
          <p:cNvSpPr txBox="1"/>
          <p:nvPr/>
        </p:nvSpPr>
        <p:spPr>
          <a:xfrm>
            <a:off x="2945910" y="1057435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DD47A7-31D9-46EF-9180-F54DB24918E9}"/>
              </a:ext>
            </a:extLst>
          </p:cNvPr>
          <p:cNvSpPr txBox="1"/>
          <p:nvPr/>
        </p:nvSpPr>
        <p:spPr>
          <a:xfrm>
            <a:off x="3782376" y="1071814"/>
            <a:ext cx="723539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653065-3BAA-4437-A25E-587973A849F9}"/>
              </a:ext>
            </a:extLst>
          </p:cNvPr>
          <p:cNvSpPr txBox="1"/>
          <p:nvPr/>
        </p:nvSpPr>
        <p:spPr>
          <a:xfrm>
            <a:off x="4507631" y="1057435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D119EE-1F75-4910-971E-2BA913ECE16C}"/>
              </a:ext>
            </a:extLst>
          </p:cNvPr>
          <p:cNvSpPr txBox="1"/>
          <p:nvPr/>
        </p:nvSpPr>
        <p:spPr>
          <a:xfrm>
            <a:off x="5307984" y="1024028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0FB074-15A0-47D0-81D0-9C93AA7AC8B4}"/>
              </a:ext>
            </a:extLst>
          </p:cNvPr>
          <p:cNvSpPr txBox="1"/>
          <p:nvPr/>
        </p:nvSpPr>
        <p:spPr>
          <a:xfrm>
            <a:off x="2135848" y="1840225"/>
            <a:ext cx="723539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10047E-57AB-4C35-BFB4-5A31D79F9773}"/>
              </a:ext>
            </a:extLst>
          </p:cNvPr>
          <p:cNvSpPr txBox="1"/>
          <p:nvPr/>
        </p:nvSpPr>
        <p:spPr>
          <a:xfrm>
            <a:off x="1401916" y="1071814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67DCF0-CF2E-4466-89CD-FE9DCB8C64FE}"/>
              </a:ext>
            </a:extLst>
          </p:cNvPr>
          <p:cNvSpPr txBox="1"/>
          <p:nvPr/>
        </p:nvSpPr>
        <p:spPr>
          <a:xfrm>
            <a:off x="2945203" y="1840225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7F627E-F14A-4951-820B-B46C42C57863}"/>
              </a:ext>
            </a:extLst>
          </p:cNvPr>
          <p:cNvSpPr txBox="1"/>
          <p:nvPr/>
        </p:nvSpPr>
        <p:spPr>
          <a:xfrm>
            <a:off x="3755273" y="1817848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ACDCD3-769A-4331-B407-7666CAFA50D5}"/>
              </a:ext>
            </a:extLst>
          </p:cNvPr>
          <p:cNvSpPr txBox="1"/>
          <p:nvPr/>
        </p:nvSpPr>
        <p:spPr>
          <a:xfrm>
            <a:off x="4507632" y="1840225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AFC4AC-A2EA-466A-A635-8CCB82ED26D9}"/>
              </a:ext>
            </a:extLst>
          </p:cNvPr>
          <p:cNvSpPr txBox="1"/>
          <p:nvPr/>
        </p:nvSpPr>
        <p:spPr>
          <a:xfrm>
            <a:off x="5366232" y="1820870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23F07E-EEB5-4B33-8B06-469182C5DFE4}"/>
              </a:ext>
            </a:extLst>
          </p:cNvPr>
          <p:cNvSpPr txBox="1"/>
          <p:nvPr/>
        </p:nvSpPr>
        <p:spPr>
          <a:xfrm>
            <a:off x="6091487" y="1872675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C173C7-1F2D-4A23-A359-5B32B86F7CA9}"/>
              </a:ext>
            </a:extLst>
          </p:cNvPr>
          <p:cNvSpPr txBox="1"/>
          <p:nvPr/>
        </p:nvSpPr>
        <p:spPr>
          <a:xfrm>
            <a:off x="6931505" y="1825710"/>
            <a:ext cx="723539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36C457-23F6-4F22-8E03-F3E5E884A2E6}"/>
              </a:ext>
            </a:extLst>
          </p:cNvPr>
          <p:cNvSpPr txBox="1"/>
          <p:nvPr/>
        </p:nvSpPr>
        <p:spPr>
          <a:xfrm>
            <a:off x="3709107" y="2614390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B2EEC7-2667-4D4D-B04F-C3F2CE7EF7AD}"/>
              </a:ext>
            </a:extLst>
          </p:cNvPr>
          <p:cNvSpPr txBox="1"/>
          <p:nvPr/>
        </p:nvSpPr>
        <p:spPr>
          <a:xfrm>
            <a:off x="4582714" y="2599622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59C7D7-84B6-46FF-A4DB-38223AD2EDF9}"/>
              </a:ext>
            </a:extLst>
          </p:cNvPr>
          <p:cNvSpPr txBox="1"/>
          <p:nvPr/>
        </p:nvSpPr>
        <p:spPr>
          <a:xfrm>
            <a:off x="5291150" y="2629913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2B072D-6A76-40EC-B729-8BA52F85E23F}"/>
              </a:ext>
            </a:extLst>
          </p:cNvPr>
          <p:cNvSpPr txBox="1"/>
          <p:nvPr/>
        </p:nvSpPr>
        <p:spPr>
          <a:xfrm>
            <a:off x="6157534" y="2629913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58D81D-7F33-42F1-A360-E7A1CF857B4D}"/>
              </a:ext>
            </a:extLst>
          </p:cNvPr>
          <p:cNvSpPr txBox="1"/>
          <p:nvPr/>
        </p:nvSpPr>
        <p:spPr>
          <a:xfrm>
            <a:off x="6902814" y="2615625"/>
            <a:ext cx="723539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6C02863-EAFC-40F2-859F-74BABF21EA5D}"/>
              </a:ext>
            </a:extLst>
          </p:cNvPr>
          <p:cNvSpPr txBox="1"/>
          <p:nvPr/>
        </p:nvSpPr>
        <p:spPr>
          <a:xfrm>
            <a:off x="7712426" y="2590328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682D91-9AE3-403D-AA40-3B8E51281921}"/>
              </a:ext>
            </a:extLst>
          </p:cNvPr>
          <p:cNvSpPr txBox="1"/>
          <p:nvPr/>
        </p:nvSpPr>
        <p:spPr>
          <a:xfrm>
            <a:off x="3021344" y="3419995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D978BF-AE48-4AAE-B9A1-9A99659DA5FA}"/>
              </a:ext>
            </a:extLst>
          </p:cNvPr>
          <p:cNvSpPr txBox="1"/>
          <p:nvPr/>
        </p:nvSpPr>
        <p:spPr>
          <a:xfrm>
            <a:off x="3709107" y="3438005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633FC78-8B50-4E5C-BA7A-FE513972D744}"/>
              </a:ext>
            </a:extLst>
          </p:cNvPr>
          <p:cNvSpPr txBox="1"/>
          <p:nvPr/>
        </p:nvSpPr>
        <p:spPr>
          <a:xfrm>
            <a:off x="4573242" y="3396177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D354332-E45F-4CF4-BDD5-E7713697D60D}"/>
              </a:ext>
            </a:extLst>
          </p:cNvPr>
          <p:cNvSpPr txBox="1"/>
          <p:nvPr/>
        </p:nvSpPr>
        <p:spPr>
          <a:xfrm>
            <a:off x="5327784" y="3413461"/>
            <a:ext cx="723539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E6F5488-8732-4CB6-9DF9-BAC8741A45C3}"/>
              </a:ext>
            </a:extLst>
          </p:cNvPr>
          <p:cNvSpPr txBox="1"/>
          <p:nvPr/>
        </p:nvSpPr>
        <p:spPr>
          <a:xfrm>
            <a:off x="6069082" y="3396451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9C1E7B-C668-4BB4-B51B-6345C062EF33}"/>
              </a:ext>
            </a:extLst>
          </p:cNvPr>
          <p:cNvSpPr txBox="1"/>
          <p:nvPr/>
        </p:nvSpPr>
        <p:spPr>
          <a:xfrm>
            <a:off x="6847013" y="3387151"/>
            <a:ext cx="723539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8B36D74-DC51-4818-97CA-86E6A3472F10}"/>
              </a:ext>
            </a:extLst>
          </p:cNvPr>
          <p:cNvSpPr txBox="1"/>
          <p:nvPr/>
        </p:nvSpPr>
        <p:spPr>
          <a:xfrm>
            <a:off x="2229430" y="4272910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8E3AA8F-684A-4CE6-9D45-9A4F3EA8C598}"/>
              </a:ext>
            </a:extLst>
          </p:cNvPr>
          <p:cNvSpPr txBox="1"/>
          <p:nvPr/>
        </p:nvSpPr>
        <p:spPr>
          <a:xfrm>
            <a:off x="2967643" y="4257990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425A58-EE4F-4A7D-B92A-F79AF8197DFE}"/>
              </a:ext>
            </a:extLst>
          </p:cNvPr>
          <p:cNvSpPr txBox="1"/>
          <p:nvPr/>
        </p:nvSpPr>
        <p:spPr>
          <a:xfrm>
            <a:off x="3759394" y="4259828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3D74B9E-1357-4B02-967A-CBAB5EE01C85}"/>
              </a:ext>
            </a:extLst>
          </p:cNvPr>
          <p:cNvSpPr txBox="1"/>
          <p:nvPr/>
        </p:nvSpPr>
        <p:spPr>
          <a:xfrm>
            <a:off x="4563025" y="4200295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1BC7130-17E3-4A78-BB45-0C8BA4EA9C37}"/>
              </a:ext>
            </a:extLst>
          </p:cNvPr>
          <p:cNvSpPr txBox="1"/>
          <p:nvPr/>
        </p:nvSpPr>
        <p:spPr>
          <a:xfrm>
            <a:off x="5373570" y="4216885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B3F969C-005E-4E59-B496-CA27262F4A51}"/>
              </a:ext>
            </a:extLst>
          </p:cNvPr>
          <p:cNvSpPr txBox="1"/>
          <p:nvPr/>
        </p:nvSpPr>
        <p:spPr>
          <a:xfrm>
            <a:off x="6160934" y="4220214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D3A980A-A141-4960-84F8-4ADE84957E4A}"/>
              </a:ext>
            </a:extLst>
          </p:cNvPr>
          <p:cNvSpPr txBox="1"/>
          <p:nvPr/>
        </p:nvSpPr>
        <p:spPr>
          <a:xfrm>
            <a:off x="6980244" y="4220923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8DB380A-F201-42F7-B8E2-7A2010134C53}"/>
              </a:ext>
            </a:extLst>
          </p:cNvPr>
          <p:cNvSpPr txBox="1"/>
          <p:nvPr/>
        </p:nvSpPr>
        <p:spPr>
          <a:xfrm>
            <a:off x="7677470" y="4343325"/>
            <a:ext cx="723539" cy="6771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297F77-CD07-4F61-8CDC-ED3BDD54D00B}"/>
              </a:ext>
            </a:extLst>
          </p:cNvPr>
          <p:cNvSpPr txBox="1"/>
          <p:nvPr/>
        </p:nvSpPr>
        <p:spPr>
          <a:xfrm>
            <a:off x="2952387" y="5055700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649F241-CD7A-49B4-ADBF-CF98A903427C}"/>
              </a:ext>
            </a:extLst>
          </p:cNvPr>
          <p:cNvSpPr txBox="1"/>
          <p:nvPr/>
        </p:nvSpPr>
        <p:spPr>
          <a:xfrm>
            <a:off x="3692883" y="5011279"/>
            <a:ext cx="725255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16223BF-B539-46D6-9A2D-EB897402791C}"/>
              </a:ext>
            </a:extLst>
          </p:cNvPr>
          <p:cNvSpPr txBox="1"/>
          <p:nvPr/>
        </p:nvSpPr>
        <p:spPr>
          <a:xfrm>
            <a:off x="4578706" y="4997849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9EF470A-D4BE-4E56-B6E6-0A4B37BDAE24}"/>
              </a:ext>
            </a:extLst>
          </p:cNvPr>
          <p:cNvSpPr txBox="1"/>
          <p:nvPr/>
        </p:nvSpPr>
        <p:spPr>
          <a:xfrm>
            <a:off x="5343338" y="5028140"/>
            <a:ext cx="723539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3B7998F-EA14-499A-97EE-57396026BCF2}"/>
              </a:ext>
            </a:extLst>
          </p:cNvPr>
          <p:cNvSpPr txBox="1"/>
          <p:nvPr/>
        </p:nvSpPr>
        <p:spPr>
          <a:xfrm>
            <a:off x="6091487" y="4997849"/>
            <a:ext cx="725253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299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85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3" grpId="1"/>
      <p:bldP spid="14" grpId="0"/>
      <p:bldP spid="15" grpId="0"/>
      <p:bldP spid="16" grpId="0"/>
      <p:bldP spid="17" grpId="0"/>
      <p:bldP spid="18" grpId="0"/>
      <p:bldP spid="19" grpId="0"/>
      <p:bldP spid="19" grpId="1"/>
      <p:bldP spid="20" grpId="0"/>
      <p:bldP spid="21" grpId="0"/>
      <p:bldP spid="22" grpId="0"/>
      <p:bldP spid="23" grpId="0"/>
      <p:bldP spid="24" grpId="0"/>
      <p:bldP spid="24" grpId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1" grpId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8" grpId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5" grpId="1"/>
      <p:bldP spid="4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870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 IMPULSI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9F5FF7-E660-4336-939A-780C9576C4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315" t="72043" r="81456" b="12258"/>
          <a:stretch/>
        </p:blipFill>
        <p:spPr>
          <a:xfrm>
            <a:off x="1071718" y="1294251"/>
            <a:ext cx="1398638" cy="426949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1EDA023-9DDD-40FC-B8ED-E8C8A6B8CE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28" t="72043" r="75324" b="12258"/>
          <a:stretch/>
        </p:blipFill>
        <p:spPr>
          <a:xfrm>
            <a:off x="5034116" y="1294251"/>
            <a:ext cx="1061884" cy="426949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3B473BD-A87C-4E38-BBF5-7AECBD8B00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30" t="72043" r="68007" b="12258"/>
          <a:stretch/>
        </p:blipFill>
        <p:spPr>
          <a:xfrm>
            <a:off x="8325464" y="1294251"/>
            <a:ext cx="1285567" cy="426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503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 IMPULSI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DD9BD7-2AE3-477C-AED1-810B37DCDD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1" r="15016" b="53551"/>
          <a:stretch/>
        </p:blipFill>
        <p:spPr bwMode="auto">
          <a:xfrm>
            <a:off x="2178089" y="1149932"/>
            <a:ext cx="5471651" cy="2025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196F0DD-6E43-4990-855F-C9A6CE0B59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1" t="49718" r="15016"/>
          <a:stretch/>
        </p:blipFill>
        <p:spPr bwMode="auto">
          <a:xfrm>
            <a:off x="2178089" y="4129548"/>
            <a:ext cx="5471651" cy="219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798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 IMPULSI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D68000-A3EB-41CE-BAF7-9DE149FC4075}"/>
              </a:ext>
            </a:extLst>
          </p:cNvPr>
          <p:cNvSpPr txBox="1"/>
          <p:nvPr/>
        </p:nvSpPr>
        <p:spPr>
          <a:xfrm>
            <a:off x="420836" y="1085671"/>
            <a:ext cx="112598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impulsi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etayotgan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vaqtiga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ko‘paytmasiga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F7CBDD-114A-4864-9F71-BF5A16B5257C}"/>
                  </a:ext>
                </a:extLst>
              </p:cNvPr>
              <p:cNvSpPr txBox="1"/>
              <p:nvPr/>
            </p:nvSpPr>
            <p:spPr>
              <a:xfrm>
                <a:off x="4410953" y="3345174"/>
                <a:ext cx="2984683" cy="931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</m:acc>
                  </m:oMath>
                </a14:m>
                <a:r>
                  <a:rPr lang="en-US" sz="5400" b="1" dirty="0"/>
                  <a:t>  =</a:t>
                </a:r>
                <a:r>
                  <a:rPr lang="ru-RU" sz="5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</m:acc>
                    <m:r>
                      <a:rPr lang="en-US" sz="5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5400" b="1" dirty="0"/>
                  <a:t>t</a:t>
                </a:r>
                <a:endParaRPr lang="ru-RU" sz="5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F7CBDD-114A-4864-9F71-BF5A16B52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953" y="3345174"/>
                <a:ext cx="2984683" cy="931858"/>
              </a:xfrm>
              <a:prstGeom prst="rect">
                <a:avLst/>
              </a:prstGeom>
              <a:blipFill>
                <a:blip r:embed="rId2"/>
                <a:stretch>
                  <a:fillRect t="-11765" b="-44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62830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 IMPULSI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D68000-A3EB-41CE-BAF7-9DE149FC4075}"/>
              </a:ext>
            </a:extLst>
          </p:cNvPr>
          <p:cNvSpPr txBox="1"/>
          <p:nvPr/>
        </p:nvSpPr>
        <p:spPr>
          <a:xfrm>
            <a:off x="420836" y="1099689"/>
            <a:ext cx="112598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46810"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ko‘paytmasiga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impulsi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F7CBDD-114A-4864-9F71-BF5A16B5257C}"/>
                  </a:ext>
                </a:extLst>
              </p:cNvPr>
              <p:cNvSpPr txBox="1"/>
              <p:nvPr/>
            </p:nvSpPr>
            <p:spPr>
              <a:xfrm>
                <a:off x="4039108" y="3229964"/>
                <a:ext cx="2984683" cy="94372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</m:acc>
                  </m:oMath>
                </a14:m>
                <a:r>
                  <a:rPr lang="en-US" sz="5400" b="1" dirty="0"/>
                  <a:t>  =</a:t>
                </a:r>
                <a:r>
                  <a:rPr lang="ru-RU" sz="5400" b="1" dirty="0"/>
                  <a:t> </a:t>
                </a:r>
                <a:r>
                  <a:rPr lang="en-US" sz="5400" b="1" dirty="0"/>
                  <a:t>m</a:t>
                </a:r>
                <a14:m>
                  <m:oMath xmlns:m="http://schemas.openxmlformats.org/officeDocument/2006/math">
                    <m:r>
                      <a:rPr lang="en-US" sz="5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</m:acc>
                  </m:oMath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F7CBDD-114A-4864-9F71-BF5A16B52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108" y="3229964"/>
                <a:ext cx="2984683" cy="943720"/>
              </a:xfrm>
              <a:prstGeom prst="rect">
                <a:avLst/>
              </a:prstGeom>
              <a:blipFill>
                <a:blip r:embed="rId2"/>
                <a:stretch>
                  <a:fillRect l="-204" t="-10323" b="-438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312742D-23EC-4708-8C87-3B56560A806F}"/>
              </a:ext>
            </a:extLst>
          </p:cNvPr>
          <p:cNvSpPr txBox="1"/>
          <p:nvPr/>
        </p:nvSpPr>
        <p:spPr>
          <a:xfrm>
            <a:off x="1060771" y="4321326"/>
            <a:ext cx="546513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/>
              <a:t>P -</a:t>
            </a:r>
            <a:r>
              <a:rPr lang="ru-RU" sz="4000" dirty="0"/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impulsi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A5B1D0-048B-4B72-94C9-EE54EB86CAA9}"/>
              </a:ext>
            </a:extLst>
          </p:cNvPr>
          <p:cNvSpPr txBox="1"/>
          <p:nvPr/>
        </p:nvSpPr>
        <p:spPr>
          <a:xfrm>
            <a:off x="928036" y="5049402"/>
            <a:ext cx="546513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/>
              <a:t>m -</a:t>
            </a:r>
            <a:r>
              <a:rPr lang="ru-RU" sz="4000" dirty="0"/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1F0D2DC-B7D7-4618-8572-F56E6C51ED81}"/>
                  </a:ext>
                </a:extLst>
              </p:cNvPr>
              <p:cNvSpPr txBox="1"/>
              <p:nvPr/>
            </p:nvSpPr>
            <p:spPr>
              <a:xfrm>
                <a:off x="1060771" y="5812597"/>
                <a:ext cx="5465130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𝜗</m:t>
                    </m:r>
                  </m:oMath>
                </a14:m>
                <a:r>
                  <a:rPr lang="en-US" sz="4000" dirty="0"/>
                  <a:t> -</a:t>
                </a:r>
                <a:r>
                  <a:rPr lang="ru-RU" sz="4000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jism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1F0D2DC-B7D7-4618-8572-F56E6C51ED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771" y="5812597"/>
                <a:ext cx="5465130" cy="615553"/>
              </a:xfrm>
              <a:prstGeom prst="rect">
                <a:avLst/>
              </a:prstGeom>
              <a:blipFill>
                <a:blip r:embed="rId3"/>
                <a:stretch>
                  <a:fillRect t="-28000" b="-5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4741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  VA KUCH IMPULSI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F7CBDD-114A-4864-9F71-BF5A16B5257C}"/>
                  </a:ext>
                </a:extLst>
              </p:cNvPr>
              <p:cNvSpPr txBox="1"/>
              <p:nvPr/>
            </p:nvSpPr>
            <p:spPr>
              <a:xfrm>
                <a:off x="7047780" y="1360786"/>
                <a:ext cx="2984683" cy="94372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</m:acc>
                  </m:oMath>
                </a14:m>
                <a:r>
                  <a:rPr lang="en-US" sz="5400" b="1" dirty="0"/>
                  <a:t>  =</a:t>
                </a:r>
                <a:r>
                  <a:rPr lang="ru-RU" sz="5400" b="1" dirty="0"/>
                  <a:t> </a:t>
                </a:r>
                <a:r>
                  <a:rPr lang="en-US" sz="5400" b="1" dirty="0"/>
                  <a:t>m</a:t>
                </a:r>
                <a14:m>
                  <m:oMath xmlns:m="http://schemas.openxmlformats.org/officeDocument/2006/math">
                    <m:r>
                      <a:rPr lang="en-US" sz="5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</m:acc>
                  </m:oMath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F7CBDD-114A-4864-9F71-BF5A16B52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7780" y="1360786"/>
                <a:ext cx="2984683" cy="943720"/>
              </a:xfrm>
              <a:prstGeom prst="rect">
                <a:avLst/>
              </a:prstGeom>
              <a:blipFill>
                <a:blip r:embed="rId2"/>
                <a:stretch>
                  <a:fillRect t="-9677" b="-445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4DB1AB1-AFEB-4FEA-8F8B-E14D62B7C12B}"/>
                  </a:ext>
                </a:extLst>
              </p:cNvPr>
              <p:cNvSpPr txBox="1"/>
              <p:nvPr/>
            </p:nvSpPr>
            <p:spPr>
              <a:xfrm>
                <a:off x="1785741" y="1372648"/>
                <a:ext cx="2984683" cy="931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</m:acc>
                  </m:oMath>
                </a14:m>
                <a:r>
                  <a:rPr lang="en-US" sz="5400" b="1" dirty="0"/>
                  <a:t>  =</a:t>
                </a:r>
                <a:r>
                  <a:rPr lang="ru-RU" sz="5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</m:acc>
                    <m:r>
                      <a:rPr lang="en-US" sz="5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5400" b="1" dirty="0"/>
                  <a:t>t</a:t>
                </a:r>
                <a:endParaRPr lang="ru-RU" sz="5400" b="1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4DB1AB1-AFEB-4FEA-8F8B-E14D62B7C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741" y="1372648"/>
                <a:ext cx="2984683" cy="931858"/>
              </a:xfrm>
              <a:prstGeom prst="rect">
                <a:avLst/>
              </a:prstGeom>
              <a:blipFill>
                <a:blip r:embed="rId3"/>
                <a:stretch>
                  <a:fillRect t="-11111" b="-450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86C863-56A6-43DD-AE7A-FB95E1B5F972}"/>
                  </a:ext>
                </a:extLst>
              </p:cNvPr>
              <p:cNvSpPr txBox="1"/>
              <p:nvPr/>
            </p:nvSpPr>
            <p:spPr>
              <a:xfrm>
                <a:off x="1392449" y="3223146"/>
                <a:ext cx="5133452" cy="830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</m:d>
                  </m:oMath>
                </a14:m>
                <a:r>
                  <a:rPr lang="en-US" sz="5400" b="1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  <m:r>
                          <a:rPr lang="en-US" sz="54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 sz="5400" b="1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</m:t>
                        </m:r>
                      </m:e>
                    </m:d>
                    <m:r>
                      <a:rPr lang="en-US" sz="5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86C863-56A6-43DD-AE7A-FB95E1B5F9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2449" y="3223146"/>
                <a:ext cx="5133452" cy="830997"/>
              </a:xfrm>
              <a:prstGeom prst="rect">
                <a:avLst/>
              </a:prstGeom>
              <a:blipFill>
                <a:blip r:embed="rId4"/>
                <a:stretch>
                  <a:fillRect t="-25735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899F4A-AA73-41E7-929C-FE6CBCC2E7D7}"/>
                  </a:ext>
                </a:extLst>
              </p:cNvPr>
              <p:cNvSpPr txBox="1"/>
              <p:nvPr/>
            </p:nvSpPr>
            <p:spPr>
              <a:xfrm>
                <a:off x="1392449" y="4380770"/>
                <a:ext cx="5133452" cy="830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</m:d>
                  </m:oMath>
                </a14:m>
                <a:r>
                  <a:rPr lang="en-US" sz="5400" b="1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𝒌𝒈</m:t>
                        </m:r>
                        <m:r>
                          <a:rPr lang="en-US" sz="54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 sz="5400" b="1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sz="5400" b="1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US" sz="5400" b="1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</m:t>
                        </m:r>
                      </m:e>
                    </m:d>
                    <m:r>
                      <a:rPr lang="en-US" sz="5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899F4A-AA73-41E7-929C-FE6CBCC2E7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2449" y="4380770"/>
                <a:ext cx="5133452" cy="830997"/>
              </a:xfrm>
              <a:prstGeom prst="rect">
                <a:avLst/>
              </a:prstGeom>
              <a:blipFill>
                <a:blip r:embed="rId5"/>
                <a:stretch>
                  <a:fillRect t="-25735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212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7705</TotalTime>
  <Words>319</Words>
  <Application>Microsoft Office PowerPoint</Application>
  <PresentationFormat>Широкоэкранный</PresentationFormat>
  <Paragraphs>141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Cambria Math</vt:lpstr>
      <vt:lpstr>Helvetica</vt:lpstr>
      <vt:lpstr>Open Sans</vt:lpstr>
      <vt:lpstr>Times New Roman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736</cp:revision>
  <dcterms:created xsi:type="dcterms:W3CDTF">2020-03-24T02:20:14Z</dcterms:created>
  <dcterms:modified xsi:type="dcterms:W3CDTF">2021-02-24T06:17:45Z</dcterms:modified>
</cp:coreProperties>
</file>