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0" r:id="rId2"/>
    <p:sldId id="1670" r:id="rId3"/>
    <p:sldId id="654" r:id="rId4"/>
    <p:sldId id="624" r:id="rId5"/>
    <p:sldId id="596" r:id="rId6"/>
    <p:sldId id="1662" r:id="rId7"/>
    <p:sldId id="1678" r:id="rId8"/>
    <p:sldId id="715" r:id="rId9"/>
    <p:sldId id="1675" r:id="rId10"/>
    <p:sldId id="1677" r:id="rId11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4761"/>
            <a:ext cx="12185650" cy="190500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8055" dirty="0"/>
              <a:t> </a:t>
            </a:r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82894" y="308567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606425" y="314291"/>
            <a:ext cx="1415226" cy="139253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021651" y="2178211"/>
            <a:ext cx="9187273" cy="21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O‘TILGAN MAVZULAR BO‘YICHA TAKRORLASH.</a:t>
            </a:r>
          </a:p>
          <a:p>
            <a:pPr algn="ctr" eaLnBrk="1" hangingPunct="1">
              <a:spcBef>
                <a:spcPts val="239"/>
              </a:spcBef>
            </a:pP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MASALALAR YECHISH</a:t>
            </a: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89125" y="506249"/>
            <a:ext cx="2018098" cy="912056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666900" y="507289"/>
            <a:ext cx="2018098" cy="864843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54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385628" y="2178211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0FC72A35-DC9D-4D45-AAA0-2CC8D2C9107B}"/>
              </a:ext>
            </a:extLst>
          </p:cNvPr>
          <p:cNvSpPr/>
          <p:nvPr/>
        </p:nvSpPr>
        <p:spPr>
          <a:xfrm>
            <a:off x="385628" y="4549484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3F1DE6AC-3455-48DA-AE64-675A65429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80" y="4429898"/>
            <a:ext cx="5177545" cy="235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4D3552-82DA-43FA-BEF8-606D5F798143}"/>
                  </a:ext>
                </a:extLst>
              </p:cNvPr>
              <p:cNvSpPr txBox="1"/>
              <p:nvPr/>
            </p:nvSpPr>
            <p:spPr>
              <a:xfrm rot="20786997">
                <a:off x="1947246" y="4377969"/>
                <a:ext cx="2706487" cy="903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4D3552-82DA-43FA-BEF8-606D5F798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86997">
                <a:off x="1947246" y="4377969"/>
                <a:ext cx="2706487" cy="903004"/>
              </a:xfrm>
              <a:prstGeom prst="rect">
                <a:avLst/>
              </a:prstGeom>
              <a:blipFill>
                <a:blip r:embed="rId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AF0EB1-B63A-4F75-9149-09B391FB1F71}"/>
                  </a:ext>
                </a:extLst>
              </p:cNvPr>
              <p:cNvSpPr txBox="1"/>
              <p:nvPr/>
            </p:nvSpPr>
            <p:spPr>
              <a:xfrm>
                <a:off x="1803227" y="5521022"/>
                <a:ext cx="2048561" cy="903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AF0EB1-B63A-4F75-9149-09B391FB1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227" y="5521022"/>
                <a:ext cx="2048561" cy="903004"/>
              </a:xfrm>
              <a:prstGeom prst="rect">
                <a:avLst/>
              </a:prstGeom>
              <a:blipFill>
                <a:blip r:embed="rId5"/>
                <a:stretch>
                  <a:fillRect l="-16667" t="-9459" b="-209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36FD55-7A55-438B-83F4-4E7B8AE6121F}"/>
                  </a:ext>
                </a:extLst>
              </p:cNvPr>
              <p:cNvSpPr txBox="1"/>
              <p:nvPr/>
            </p:nvSpPr>
            <p:spPr>
              <a:xfrm rot="1062534">
                <a:off x="6647039" y="4908417"/>
                <a:ext cx="3472425" cy="721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 + </a:t>
                </a:r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 = </a:t>
                </a:r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</m:acc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36FD55-7A55-438B-83F4-4E7B8AE61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62534">
                <a:off x="6647039" y="4908417"/>
                <a:ext cx="3472425" cy="721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82749"/>
            <a:ext cx="12185649" cy="7996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4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858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445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5">
                <a:extLst>
                  <a:ext uri="{FF2B5EF4-FFF2-40B4-BE49-F238E27FC236}">
                    <a16:creationId xmlns:a16="http://schemas.microsoft.com/office/drawing/2014/main" id="{67B5FA1D-A05D-489D-95DA-48181103573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3639" y="896711"/>
              <a:ext cx="11898370" cy="556898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0354">
                      <a:extLst>
                        <a:ext uri="{9D8B030D-6E8A-4147-A177-3AD203B41FA5}">
                          <a16:colId xmlns:a16="http://schemas.microsoft.com/office/drawing/2014/main" val="4194069799"/>
                        </a:ext>
                      </a:extLst>
                    </a:gridCol>
                    <a:gridCol w="8858016">
                      <a:extLst>
                        <a:ext uri="{9D8B030D-6E8A-4147-A177-3AD203B41FA5}">
                          <a16:colId xmlns:a16="http://schemas.microsoft.com/office/drawing/2014/main" val="480685137"/>
                        </a:ext>
                      </a:extLst>
                    </a:gridCol>
                  </a:tblGrid>
                  <a:tr h="837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9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Tushuncha</a:t>
                          </a:r>
                          <a:endParaRPr lang="ru-RU" sz="39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9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Mazmuni</a:t>
                          </a:r>
                          <a:endParaRPr lang="ru-RU" sz="39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extLst>
                      <a:ext uri="{0D108BD9-81ED-4DB2-BD59-A6C34878D82A}">
                        <a16:rowId xmlns:a16="http://schemas.microsoft.com/office/drawing/2014/main" val="4060884151"/>
                      </a:ext>
                    </a:extLst>
                  </a:tr>
                  <a:tr h="1151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Deformatsiya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extLst>
                      <a:ext uri="{0D108BD9-81ED-4DB2-BD59-A6C34878D82A}">
                        <a16:rowId xmlns:a16="http://schemas.microsoft.com/office/drawing/2014/main" val="888468986"/>
                      </a:ext>
                    </a:extLst>
                  </a:tr>
                  <a:tr h="1176124">
                    <a:tc>
                      <a:txBody>
                        <a:bodyPr/>
                        <a:lstStyle/>
                        <a:p>
                          <a:pPr algn="ctr"/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Tashqi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ta’siri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to‘xtatilgandan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so‘ng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jism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oldingi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holatiga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qaytsa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extLst>
                      <a:ext uri="{0D108BD9-81ED-4DB2-BD59-A6C34878D82A}">
                        <a16:rowId xmlns:a16="http://schemas.microsoft.com/office/drawing/2014/main" val="947340336"/>
                      </a:ext>
                    </a:extLst>
                  </a:tr>
                  <a:tr h="1253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</a:rPr>
                            <a:t>k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𝒆𝒍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𝓁</m:t>
                                  </m:r>
                                </m:den>
                              </m:f>
                            </m:oMath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9284" marR="89284" marT="44642" marB="44642"/>
                    </a:tc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extLst>
                      <a:ext uri="{0D108BD9-81ED-4DB2-BD59-A6C34878D82A}">
                        <a16:rowId xmlns:a16="http://schemas.microsoft.com/office/drawing/2014/main" val="3348616942"/>
                      </a:ext>
                    </a:extLst>
                  </a:tr>
                  <a:tr h="1151313">
                    <a:tc>
                      <a:txBody>
                        <a:bodyPr/>
                        <a:lstStyle/>
                        <a:p>
                          <a:pPr algn="ctr"/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Elastiklik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tashqi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ta’siridagi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deformatsiya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kattaligiga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to‘g‘ri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proporsional</a:t>
                          </a:r>
                          <a:endParaRPr lang="ru-RU" sz="3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extLst>
                      <a:ext uri="{0D108BD9-81ED-4DB2-BD59-A6C34878D82A}">
                        <a16:rowId xmlns:a16="http://schemas.microsoft.com/office/drawing/2014/main" val="469373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5">
                <a:extLst>
                  <a:ext uri="{FF2B5EF4-FFF2-40B4-BE49-F238E27FC236}">
                    <a16:creationId xmlns:a16="http://schemas.microsoft.com/office/drawing/2014/main" id="{67B5FA1D-A05D-489D-95DA-48181103573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3639" y="896711"/>
              <a:ext cx="11898370" cy="556898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0354">
                      <a:extLst>
                        <a:ext uri="{9D8B030D-6E8A-4147-A177-3AD203B41FA5}">
                          <a16:colId xmlns:a16="http://schemas.microsoft.com/office/drawing/2014/main" val="4194069799"/>
                        </a:ext>
                      </a:extLst>
                    </a:gridCol>
                    <a:gridCol w="8858016">
                      <a:extLst>
                        <a:ext uri="{9D8B030D-6E8A-4147-A177-3AD203B41FA5}">
                          <a16:colId xmlns:a16="http://schemas.microsoft.com/office/drawing/2014/main" val="480685137"/>
                        </a:ext>
                      </a:extLst>
                    </a:gridCol>
                  </a:tblGrid>
                  <a:tr h="837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9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Tushuncha</a:t>
                          </a:r>
                          <a:endParaRPr lang="ru-RU" sz="39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9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Mazmuni</a:t>
                          </a:r>
                          <a:endParaRPr lang="ru-RU" sz="39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extLst>
                      <a:ext uri="{0D108BD9-81ED-4DB2-BD59-A6C34878D82A}">
                        <a16:rowId xmlns:a16="http://schemas.microsoft.com/office/drawing/2014/main" val="4060884151"/>
                      </a:ext>
                    </a:extLst>
                  </a:tr>
                  <a:tr h="1151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Deformatsiya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extLst>
                      <a:ext uri="{0D108BD9-81ED-4DB2-BD59-A6C34878D82A}">
                        <a16:rowId xmlns:a16="http://schemas.microsoft.com/office/drawing/2014/main" val="888468986"/>
                      </a:ext>
                    </a:extLst>
                  </a:tr>
                  <a:tr h="1176124">
                    <a:tc>
                      <a:txBody>
                        <a:bodyPr/>
                        <a:lstStyle/>
                        <a:p>
                          <a:pPr algn="ctr"/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Tashqi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ta’siri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to‘xtatilgandan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so‘ng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jism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oldingi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holatiga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qaytsa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extLst>
                      <a:ext uri="{0D108BD9-81ED-4DB2-BD59-A6C34878D82A}">
                        <a16:rowId xmlns:a16="http://schemas.microsoft.com/office/drawing/2014/main" val="947340336"/>
                      </a:ext>
                    </a:extLst>
                  </a:tr>
                  <a:tr h="12530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9284" marR="89284" marT="44642" marB="44642">
                        <a:blipFill>
                          <a:blip r:embed="rId2"/>
                          <a:stretch>
                            <a:fillRect l="-200" t="-252427" r="-291784" b="-98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extLst>
                      <a:ext uri="{0D108BD9-81ED-4DB2-BD59-A6C34878D82A}">
                        <a16:rowId xmlns:a16="http://schemas.microsoft.com/office/drawing/2014/main" val="3348616942"/>
                      </a:ext>
                    </a:extLst>
                  </a:tr>
                  <a:tr h="1151313">
                    <a:tc>
                      <a:txBody>
                        <a:bodyPr/>
                        <a:lstStyle/>
                        <a:p>
                          <a:pPr algn="ctr"/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Elastiklik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tashqi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ta’siridagi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deformatsiya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kattaligiga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to‘g‘ri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proporsional</a:t>
                          </a:r>
                          <a:endParaRPr lang="ru-RU" sz="3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284" marR="89284" marT="44642" marB="44642"/>
                    </a:tc>
                    <a:extLst>
                      <a:ext uri="{0D108BD9-81ED-4DB2-BD59-A6C34878D82A}">
                        <a16:rowId xmlns:a16="http://schemas.microsoft.com/office/drawing/2014/main" val="469373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88781FD-EBE2-46B4-AEF8-3FD0539C82E4}"/>
              </a:ext>
            </a:extLst>
          </p:cNvPr>
          <p:cNvSpPr txBox="1"/>
          <p:nvPr/>
        </p:nvSpPr>
        <p:spPr>
          <a:xfrm>
            <a:off x="3605222" y="4298615"/>
            <a:ext cx="6374235" cy="58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9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Prujinaning</a:t>
            </a:r>
            <a:r>
              <a:rPr lang="en-US" sz="31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bikirligi</a:t>
            </a:r>
            <a:endParaRPr lang="ru-RU" sz="319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927E6-39A9-49BD-9C0A-029BFC520893}"/>
              </a:ext>
            </a:extLst>
          </p:cNvPr>
          <p:cNvSpPr txBox="1"/>
          <p:nvPr/>
        </p:nvSpPr>
        <p:spPr>
          <a:xfrm>
            <a:off x="3301919" y="1700869"/>
            <a:ext cx="8510134" cy="107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9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1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1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31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31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31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1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o‘lchamining</a:t>
            </a:r>
            <a:r>
              <a:rPr lang="en-US" sz="31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endParaRPr lang="ru-RU" sz="319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F82C9-3C16-4A50-8E2B-E1E7F63CE182}"/>
              </a:ext>
            </a:extLst>
          </p:cNvPr>
          <p:cNvSpPr txBox="1"/>
          <p:nvPr/>
        </p:nvSpPr>
        <p:spPr>
          <a:xfrm>
            <a:off x="138894" y="2801932"/>
            <a:ext cx="3163024" cy="107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Elastik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deformatsiya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19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4C8A1-AB65-499E-98D1-FFADEDCB4670}"/>
              </a:ext>
            </a:extLst>
          </p:cNvPr>
          <p:cNvSpPr txBox="1"/>
          <p:nvPr/>
        </p:nvSpPr>
        <p:spPr>
          <a:xfrm>
            <a:off x="531090" y="5426798"/>
            <a:ext cx="2458047" cy="584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Guk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319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O M I N O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016CB1-D633-45EF-961C-621A6389A20E}"/>
              </a:ext>
            </a:extLst>
          </p:cNvPr>
          <p:cNvSpPr/>
          <p:nvPr/>
        </p:nvSpPr>
        <p:spPr>
          <a:xfrm>
            <a:off x="758825" y="1152524"/>
            <a:ext cx="4114800" cy="1143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C99FCFC-D0B2-41E1-BD54-CC47BC2CB602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2816225" y="1152524"/>
            <a:ext cx="0" cy="114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402E6A1-87B6-4616-8FE1-8D744263F298}"/>
              </a:ext>
            </a:extLst>
          </p:cNvPr>
          <p:cNvSpPr/>
          <p:nvPr/>
        </p:nvSpPr>
        <p:spPr>
          <a:xfrm>
            <a:off x="823918" y="2564241"/>
            <a:ext cx="4114800" cy="1143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95E001-5A54-41C5-BB87-B40B57D778AC}"/>
              </a:ext>
            </a:extLst>
          </p:cNvPr>
          <p:cNvSpPr/>
          <p:nvPr/>
        </p:nvSpPr>
        <p:spPr>
          <a:xfrm>
            <a:off x="788987" y="5462584"/>
            <a:ext cx="4114800" cy="1143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77F6906-D863-4086-8FAD-FAF0D045C441}"/>
              </a:ext>
            </a:extLst>
          </p:cNvPr>
          <p:cNvSpPr/>
          <p:nvPr/>
        </p:nvSpPr>
        <p:spPr>
          <a:xfrm>
            <a:off x="788987" y="4057647"/>
            <a:ext cx="4114800" cy="1143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8F412B4-82FA-4867-880C-1251B681D936}"/>
              </a:ext>
            </a:extLst>
          </p:cNvPr>
          <p:cNvSpPr/>
          <p:nvPr/>
        </p:nvSpPr>
        <p:spPr>
          <a:xfrm>
            <a:off x="6138863" y="1147762"/>
            <a:ext cx="4114800" cy="1143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0E1ABFE-6B52-4DA2-934D-46E94AC46DC6}"/>
              </a:ext>
            </a:extLst>
          </p:cNvPr>
          <p:cNvSpPr/>
          <p:nvPr/>
        </p:nvSpPr>
        <p:spPr>
          <a:xfrm>
            <a:off x="6169025" y="2600324"/>
            <a:ext cx="4114800" cy="1143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151ED24-2C3B-4678-B0DE-39B4A9F2771F}"/>
              </a:ext>
            </a:extLst>
          </p:cNvPr>
          <p:cNvSpPr/>
          <p:nvPr/>
        </p:nvSpPr>
        <p:spPr>
          <a:xfrm>
            <a:off x="6169025" y="5457822"/>
            <a:ext cx="4114800" cy="1143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59AFD88-C1D2-4A10-B10F-D90DA17022F8}"/>
              </a:ext>
            </a:extLst>
          </p:cNvPr>
          <p:cNvSpPr/>
          <p:nvPr/>
        </p:nvSpPr>
        <p:spPr>
          <a:xfrm>
            <a:off x="6169025" y="4052885"/>
            <a:ext cx="4114800" cy="1143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2F30CE9-DD7C-453E-861A-71076BCFC7A1}"/>
              </a:ext>
            </a:extLst>
          </p:cNvPr>
          <p:cNvCxnSpPr>
            <a:cxnSpLocks/>
          </p:cNvCxnSpPr>
          <p:nvPr/>
        </p:nvCxnSpPr>
        <p:spPr>
          <a:xfrm>
            <a:off x="2816225" y="2600324"/>
            <a:ext cx="0" cy="114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B0359CA-E6DC-4040-B2A2-364832604A91}"/>
              </a:ext>
            </a:extLst>
          </p:cNvPr>
          <p:cNvCxnSpPr>
            <a:cxnSpLocks/>
          </p:cNvCxnSpPr>
          <p:nvPr/>
        </p:nvCxnSpPr>
        <p:spPr>
          <a:xfrm>
            <a:off x="2814637" y="5457822"/>
            <a:ext cx="0" cy="114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2EB0CCF-C6D8-4FAA-A122-A825A6E727D6}"/>
              </a:ext>
            </a:extLst>
          </p:cNvPr>
          <p:cNvCxnSpPr>
            <a:cxnSpLocks/>
          </p:cNvCxnSpPr>
          <p:nvPr/>
        </p:nvCxnSpPr>
        <p:spPr>
          <a:xfrm>
            <a:off x="2816225" y="4052885"/>
            <a:ext cx="0" cy="114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9AFEA4B-332D-4566-8FA6-EA5E6C1AFD09}"/>
              </a:ext>
            </a:extLst>
          </p:cNvPr>
          <p:cNvCxnSpPr>
            <a:cxnSpLocks/>
          </p:cNvCxnSpPr>
          <p:nvPr/>
        </p:nvCxnSpPr>
        <p:spPr>
          <a:xfrm>
            <a:off x="8226425" y="5457822"/>
            <a:ext cx="0" cy="114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99747E6-DAF6-4D48-966A-4A80144F41C4}"/>
              </a:ext>
            </a:extLst>
          </p:cNvPr>
          <p:cNvCxnSpPr>
            <a:cxnSpLocks/>
          </p:cNvCxnSpPr>
          <p:nvPr/>
        </p:nvCxnSpPr>
        <p:spPr>
          <a:xfrm>
            <a:off x="8188325" y="4057647"/>
            <a:ext cx="0" cy="114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491303C-BD61-47B9-8209-31F03FE36C68}"/>
              </a:ext>
            </a:extLst>
          </p:cNvPr>
          <p:cNvCxnSpPr>
            <a:cxnSpLocks/>
          </p:cNvCxnSpPr>
          <p:nvPr/>
        </p:nvCxnSpPr>
        <p:spPr>
          <a:xfrm>
            <a:off x="8188325" y="2638424"/>
            <a:ext cx="0" cy="114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86332DE-D394-4A28-A7E6-CDF2DFF7C1D6}"/>
              </a:ext>
            </a:extLst>
          </p:cNvPr>
          <p:cNvCxnSpPr>
            <a:cxnSpLocks/>
          </p:cNvCxnSpPr>
          <p:nvPr/>
        </p:nvCxnSpPr>
        <p:spPr>
          <a:xfrm>
            <a:off x="8196263" y="1147762"/>
            <a:ext cx="0" cy="1143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F2588AC-F316-43A6-A119-7BAE59F11A94}"/>
              </a:ext>
            </a:extLst>
          </p:cNvPr>
          <p:cNvSpPr txBox="1"/>
          <p:nvPr/>
        </p:nvSpPr>
        <p:spPr>
          <a:xfrm>
            <a:off x="1113271" y="1426661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0A1629-8D92-4928-821F-B9B8A9038A8F}"/>
              </a:ext>
            </a:extLst>
          </p:cNvPr>
          <p:cNvSpPr txBox="1"/>
          <p:nvPr/>
        </p:nvSpPr>
        <p:spPr>
          <a:xfrm>
            <a:off x="6245164" y="2718462"/>
            <a:ext cx="19431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Shtangen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sirkul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8768F4-C0CC-4EF9-83FC-E1D49FC94DF1}"/>
              </a:ext>
            </a:extLst>
          </p:cNvPr>
          <p:cNvSpPr txBox="1"/>
          <p:nvPr/>
        </p:nvSpPr>
        <p:spPr>
          <a:xfrm>
            <a:off x="949215" y="2800610"/>
            <a:ext cx="141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Tarozi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7C0FD0-2F81-4752-8BF4-E4B7CA4656A7}"/>
              </a:ext>
            </a:extLst>
          </p:cNvPr>
          <p:cNvSpPr txBox="1"/>
          <p:nvPr/>
        </p:nvSpPr>
        <p:spPr>
          <a:xfrm>
            <a:off x="6355678" y="5710079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942509-455D-40BD-946D-2DEE52E54E10}"/>
              </a:ext>
            </a:extLst>
          </p:cNvPr>
          <p:cNvSpPr txBox="1"/>
          <p:nvPr/>
        </p:nvSpPr>
        <p:spPr>
          <a:xfrm>
            <a:off x="883766" y="5552268"/>
            <a:ext cx="1622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Dinamo-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4A99D6-BD54-483F-8A71-89ACAB818C0A}"/>
              </a:ext>
            </a:extLst>
          </p:cNvPr>
          <p:cNvSpPr txBox="1"/>
          <p:nvPr/>
        </p:nvSpPr>
        <p:spPr>
          <a:xfrm>
            <a:off x="6228015" y="4382608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7AE943-8021-4ED4-9E49-62BD257D219C}"/>
              </a:ext>
            </a:extLst>
          </p:cNvPr>
          <p:cNvSpPr txBox="1"/>
          <p:nvPr/>
        </p:nvSpPr>
        <p:spPr>
          <a:xfrm>
            <a:off x="6198448" y="1211217"/>
            <a:ext cx="206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mexanizm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CF1B44-206E-4A8D-B39B-FFE296972A7E}"/>
              </a:ext>
            </a:extLst>
          </p:cNvPr>
          <p:cNvSpPr txBox="1"/>
          <p:nvPr/>
        </p:nvSpPr>
        <p:spPr>
          <a:xfrm>
            <a:off x="8345479" y="1426661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Barakalla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9883DF-B4E4-4798-81E5-4AC589F3B16A}"/>
              </a:ext>
            </a:extLst>
          </p:cNvPr>
          <p:cNvSpPr txBox="1"/>
          <p:nvPr/>
        </p:nvSpPr>
        <p:spPr>
          <a:xfrm>
            <a:off x="820714" y="4362775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Menzurka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F14B89A-7745-411C-B445-2BC7C8E4D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5" r="23675"/>
          <a:stretch/>
        </p:blipFill>
        <p:spPr>
          <a:xfrm>
            <a:off x="8678723" y="2652279"/>
            <a:ext cx="1161473" cy="103908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D239D3F-AB24-4DD0-B6C5-C0D2E621E1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20270351">
            <a:off x="8524419" y="4314202"/>
            <a:ext cx="1236980" cy="66003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7DA19FA-B4A0-4EF1-A870-A277E7843A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355"/>
          <a:stretch/>
        </p:blipFill>
        <p:spPr>
          <a:xfrm>
            <a:off x="2927010" y="5510209"/>
            <a:ext cx="1913275" cy="104494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767EBD1-4034-468B-A781-7F6043FF71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358" t="33518" r="36805" b="12274"/>
          <a:stretch/>
        </p:blipFill>
        <p:spPr>
          <a:xfrm>
            <a:off x="3540333" y="1154044"/>
            <a:ext cx="649426" cy="113671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74FA424-ED98-4800-81AF-045A61A958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08" t="-1" r="38367" b="75513"/>
          <a:stretch/>
        </p:blipFill>
        <p:spPr>
          <a:xfrm>
            <a:off x="3128491" y="4173009"/>
            <a:ext cx="1507132" cy="94241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1A3D4A-F988-4397-AFE6-129BF7EB426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196172" y="2652279"/>
            <a:ext cx="1560156" cy="9951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8A91D574-0C60-4C47-AE99-66C67E3577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214" t="9012" r="39803" b="17419"/>
          <a:stretch/>
        </p:blipFill>
        <p:spPr>
          <a:xfrm rot="5400000">
            <a:off x="8875325" y="5020723"/>
            <a:ext cx="614806" cy="1815749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F6ADC1BB-7A31-4E4A-914F-E4B026F16552}"/>
              </a:ext>
            </a:extLst>
          </p:cNvPr>
          <p:cNvSpPr/>
          <p:nvPr/>
        </p:nvSpPr>
        <p:spPr>
          <a:xfrm>
            <a:off x="114306" y="1247362"/>
            <a:ext cx="630198" cy="67877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0A5F9B98-AE34-4C8C-BF90-8648CC4C484F}"/>
              </a:ext>
            </a:extLst>
          </p:cNvPr>
          <p:cNvSpPr/>
          <p:nvPr/>
        </p:nvSpPr>
        <p:spPr>
          <a:xfrm>
            <a:off x="116698" y="4284997"/>
            <a:ext cx="630198" cy="67877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75C01BF5-B989-4221-97CB-C42CD74A9D44}"/>
              </a:ext>
            </a:extLst>
          </p:cNvPr>
          <p:cNvSpPr/>
          <p:nvPr/>
        </p:nvSpPr>
        <p:spPr>
          <a:xfrm>
            <a:off x="5495328" y="2891615"/>
            <a:ext cx="630198" cy="67877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1B958C2D-EE6F-4500-9F74-302260E0EF28}"/>
              </a:ext>
            </a:extLst>
          </p:cNvPr>
          <p:cNvSpPr/>
          <p:nvPr/>
        </p:nvSpPr>
        <p:spPr>
          <a:xfrm>
            <a:off x="145383" y="2790919"/>
            <a:ext cx="630198" cy="67877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AB8B7771-75AA-4F9F-925A-DA12358BCC59}"/>
              </a:ext>
            </a:extLst>
          </p:cNvPr>
          <p:cNvSpPr/>
          <p:nvPr/>
        </p:nvSpPr>
        <p:spPr>
          <a:xfrm>
            <a:off x="5532258" y="5689933"/>
            <a:ext cx="630198" cy="67877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D8A65617-35A2-4665-9B48-3F0CB8E8C6C7}"/>
              </a:ext>
            </a:extLst>
          </p:cNvPr>
          <p:cNvSpPr/>
          <p:nvPr/>
        </p:nvSpPr>
        <p:spPr>
          <a:xfrm>
            <a:off x="127040" y="5727487"/>
            <a:ext cx="630198" cy="67877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F1062A66-2E37-4F8E-965B-8F9F35DD6AD7}"/>
              </a:ext>
            </a:extLst>
          </p:cNvPr>
          <p:cNvSpPr/>
          <p:nvPr/>
        </p:nvSpPr>
        <p:spPr>
          <a:xfrm>
            <a:off x="5508666" y="4339415"/>
            <a:ext cx="630198" cy="67877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3F0432DC-1CCC-485B-B83A-B22EE2FD8900}"/>
              </a:ext>
            </a:extLst>
          </p:cNvPr>
          <p:cNvSpPr/>
          <p:nvPr/>
        </p:nvSpPr>
        <p:spPr>
          <a:xfrm>
            <a:off x="5532258" y="1379874"/>
            <a:ext cx="630198" cy="67877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3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637"/>
            <a:ext cx="12185650" cy="8082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2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TAKRORLASH</a:t>
            </a:r>
            <a:endParaRPr lang="ru-RU" sz="624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0262" y="2617119"/>
            <a:ext cx="5877881" cy="36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7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4019" y="3361156"/>
            <a:ext cx="297614" cy="2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284" tIns="44642" rIns="89284" bIns="44642" numCol="1" anchor="t" anchorCtr="0" compatLnSpc="1">
            <a:prstTxWarp prst="textNoShape">
              <a:avLst/>
            </a:prstTxWarp>
          </a:bodyPr>
          <a:lstStyle/>
          <a:p>
            <a:endParaRPr lang="ru-RU" sz="1757"/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9F2C974F-DF1A-4A45-B047-692A3530747F}"/>
              </a:ext>
            </a:extLst>
          </p:cNvPr>
          <p:cNvGraphicFramePr>
            <a:graphicFrameLocks noGrp="1"/>
          </p:cNvGraphicFramePr>
          <p:nvPr/>
        </p:nvGraphicFramePr>
        <p:xfrm>
          <a:off x="411817" y="848468"/>
          <a:ext cx="11167408" cy="6038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1">
                  <a:extLst>
                    <a:ext uri="{9D8B030D-6E8A-4147-A177-3AD203B41FA5}">
                      <a16:colId xmlns:a16="http://schemas.microsoft.com/office/drawing/2014/main" val="57013956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63949480"/>
                    </a:ext>
                  </a:extLst>
                </a:gridCol>
                <a:gridCol w="1337607">
                  <a:extLst>
                    <a:ext uri="{9D8B030D-6E8A-4147-A177-3AD203B41FA5}">
                      <a16:colId xmlns:a16="http://schemas.microsoft.com/office/drawing/2014/main" val="343699662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265457967"/>
                    </a:ext>
                  </a:extLst>
                </a:gridCol>
                <a:gridCol w="1537695">
                  <a:extLst>
                    <a:ext uri="{9D8B030D-6E8A-4147-A177-3AD203B41FA5}">
                      <a16:colId xmlns:a16="http://schemas.microsoft.com/office/drawing/2014/main" val="179425060"/>
                    </a:ext>
                  </a:extLst>
                </a:gridCol>
                <a:gridCol w="1772898">
                  <a:extLst>
                    <a:ext uri="{9D8B030D-6E8A-4147-A177-3AD203B41FA5}">
                      <a16:colId xmlns:a16="http://schemas.microsoft.com/office/drawing/2014/main" val="1581586400"/>
                    </a:ext>
                  </a:extLst>
                </a:gridCol>
                <a:gridCol w="1566207">
                  <a:extLst>
                    <a:ext uri="{9D8B030D-6E8A-4147-A177-3AD203B41FA5}">
                      <a16:colId xmlns:a16="http://schemas.microsoft.com/office/drawing/2014/main" val="2673950380"/>
                    </a:ext>
                  </a:extLst>
                </a:gridCol>
              </a:tblGrid>
              <a:tr h="1237455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T/R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Javoblar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Formulalar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endParaRPr lang="ru-RU" sz="1800" dirty="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284" marR="89284" marT="44642" marB="44642"/>
                </a:tc>
                <a:extLst>
                  <a:ext uri="{0D108BD9-81ED-4DB2-BD59-A6C34878D82A}">
                    <a16:rowId xmlns:a16="http://schemas.microsoft.com/office/drawing/2014/main" val="3244336059"/>
                  </a:ext>
                </a:extLst>
              </a:tr>
              <a:tr h="98212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</a:t>
                      </a: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284" marR="89284" marT="44642" marB="44642"/>
                </a:tc>
                <a:extLst>
                  <a:ext uri="{0D108BD9-81ED-4DB2-BD59-A6C34878D82A}">
                    <a16:rowId xmlns:a16="http://schemas.microsoft.com/office/drawing/2014/main" val="321517783"/>
                  </a:ext>
                </a:extLst>
              </a:tr>
              <a:tr h="91811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Bosim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extLst>
                  <a:ext uri="{0D108BD9-81ED-4DB2-BD59-A6C34878D82A}">
                    <a16:rowId xmlns:a16="http://schemas.microsoft.com/office/drawing/2014/main" val="1211035975"/>
                  </a:ext>
                </a:extLst>
              </a:tr>
              <a:tr h="91811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Tezlik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extLst>
                  <a:ext uri="{0D108BD9-81ED-4DB2-BD59-A6C34878D82A}">
                    <a16:rowId xmlns:a16="http://schemas.microsoft.com/office/drawing/2014/main" val="1518470638"/>
                  </a:ext>
                </a:extLst>
              </a:tr>
              <a:tr h="91811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Zichlik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extLst>
                  <a:ext uri="{0D108BD9-81ED-4DB2-BD59-A6C34878D82A}">
                    <a16:rowId xmlns:a16="http://schemas.microsoft.com/office/drawing/2014/main" val="4064547947"/>
                  </a:ext>
                </a:extLst>
              </a:tr>
              <a:tr h="91811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Arximed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kuchi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284" marR="89284" marT="44642" marB="44642"/>
                </a:tc>
                <a:extLst>
                  <a:ext uri="{0D108BD9-81ED-4DB2-BD59-A6C34878D82A}">
                    <a16:rowId xmlns:a16="http://schemas.microsoft.com/office/drawing/2014/main" val="1128003559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099DE28-456D-4118-86EA-1F265177AE24}"/>
              </a:ext>
            </a:extLst>
          </p:cNvPr>
          <p:cNvCxnSpPr>
            <a:cxnSpLocks/>
          </p:cNvCxnSpPr>
          <p:nvPr/>
        </p:nvCxnSpPr>
        <p:spPr>
          <a:xfrm>
            <a:off x="1063625" y="848468"/>
            <a:ext cx="2325908" cy="12122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3FC8E2E-82E8-4C81-AC27-8FCFCB4CD5D7}"/>
              </a:ext>
            </a:extLst>
          </p:cNvPr>
          <p:cNvSpPr txBox="1"/>
          <p:nvPr/>
        </p:nvSpPr>
        <p:spPr>
          <a:xfrm>
            <a:off x="7199247" y="2069929"/>
            <a:ext cx="661645" cy="99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5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858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741998-1D98-4279-A898-66C29F5074CE}"/>
              </a:ext>
            </a:extLst>
          </p:cNvPr>
          <p:cNvSpPr txBox="1"/>
          <p:nvPr/>
        </p:nvSpPr>
        <p:spPr>
          <a:xfrm>
            <a:off x="8920086" y="3028446"/>
            <a:ext cx="661645" cy="99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5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858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064E56-F480-4018-B79F-E084BC8D8EF2}"/>
              </a:ext>
            </a:extLst>
          </p:cNvPr>
          <p:cNvSpPr txBox="1"/>
          <p:nvPr/>
        </p:nvSpPr>
        <p:spPr>
          <a:xfrm>
            <a:off x="3673484" y="3908486"/>
            <a:ext cx="661645" cy="99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5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858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C8C610-DF3A-4293-B11C-11307A7789C7}"/>
              </a:ext>
            </a:extLst>
          </p:cNvPr>
          <p:cNvSpPr txBox="1"/>
          <p:nvPr/>
        </p:nvSpPr>
        <p:spPr>
          <a:xfrm>
            <a:off x="10431179" y="4857318"/>
            <a:ext cx="661645" cy="99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5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858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E298B0-4840-4E7E-B5D6-98A7028671C9}"/>
              </a:ext>
            </a:extLst>
          </p:cNvPr>
          <p:cNvSpPr txBox="1"/>
          <p:nvPr/>
        </p:nvSpPr>
        <p:spPr>
          <a:xfrm>
            <a:off x="5579988" y="5887542"/>
            <a:ext cx="661645" cy="99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5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858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788F4-6D79-4B83-A29E-4AEC7E19B38F}"/>
              </a:ext>
            </a:extLst>
          </p:cNvPr>
          <p:cNvSpPr/>
          <p:nvPr/>
        </p:nvSpPr>
        <p:spPr>
          <a:xfrm>
            <a:off x="6686007" y="1128745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 =mg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A5FD80CF-59C5-4FEA-84E6-9D5084AE30EB}"/>
                  </a:ext>
                </a:extLst>
              </p:cNvPr>
              <p:cNvSpPr/>
              <p:nvPr/>
            </p:nvSpPr>
            <p:spPr>
              <a:xfrm>
                <a:off x="3389533" y="950959"/>
                <a:ext cx="1449436" cy="104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𝝑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A5FD80CF-59C5-4FEA-84E6-9D5084AE30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533" y="950959"/>
                <a:ext cx="1449436" cy="10490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874D0FBB-B0AA-4762-B81F-65C94485F101}"/>
                  </a:ext>
                </a:extLst>
              </p:cNvPr>
              <p:cNvSpPr/>
              <p:nvPr/>
            </p:nvSpPr>
            <p:spPr>
              <a:xfrm>
                <a:off x="4722404" y="1108125"/>
                <a:ext cx="19911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𝓟</m:t>
                    </m:r>
                    <m:r>
                      <a:rPr lang="en-US" sz="36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𝐠</m:t>
                    </m:r>
                    <m:r>
                      <m:rPr>
                        <m:sty m:val="p"/>
                      </m:rP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874D0FBB-B0AA-4762-B81F-65C94485F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04" y="1108125"/>
                <a:ext cx="1991186" cy="646331"/>
              </a:xfrm>
              <a:prstGeom prst="rect">
                <a:avLst/>
              </a:prstGeom>
              <a:blipFill>
                <a:blip r:embed="rId3"/>
                <a:stretch>
                  <a:fillRect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BFEC197E-C891-4DCE-B4DA-6935C5B25388}"/>
                  </a:ext>
                </a:extLst>
              </p:cNvPr>
              <p:cNvSpPr/>
              <p:nvPr/>
            </p:nvSpPr>
            <p:spPr>
              <a:xfrm>
                <a:off x="9918662" y="1011717"/>
                <a:ext cx="1686680" cy="1049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𝓟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𝐦</m:t>
                          </m:r>
                        </m:num>
                        <m:den>
                          <m:r>
                            <a:rPr lang="en-US" sz="3600" b="1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𝐕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BFEC197E-C891-4DCE-B4DA-6935C5B25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662" y="1011717"/>
                <a:ext cx="1686680" cy="1049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2AC54C86-AA09-4027-85FE-C41D040C991B}"/>
                  </a:ext>
                </a:extLst>
              </p:cNvPr>
              <p:cNvSpPr/>
              <p:nvPr/>
            </p:nvSpPr>
            <p:spPr>
              <a:xfrm>
                <a:off x="8389409" y="1079079"/>
                <a:ext cx="1221808" cy="88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den>
                    </m:f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2AC54C86-AA09-4027-85FE-C41D040C99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409" y="1079079"/>
                <a:ext cx="1221808" cy="889924"/>
              </a:xfrm>
              <a:prstGeom prst="rect">
                <a:avLst/>
              </a:prstGeom>
              <a:blipFill>
                <a:blip r:embed="rId5"/>
                <a:stretch>
                  <a:fillRect l="-14925" b="-12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5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3777DE2-C8C7-4146-B088-A7E9A4F04783}"/>
              </a:ext>
            </a:extLst>
          </p:cNvPr>
          <p:cNvSpPr/>
          <p:nvPr/>
        </p:nvSpPr>
        <p:spPr>
          <a:xfrm>
            <a:off x="3845256" y="1916134"/>
            <a:ext cx="4154570" cy="28853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Aylanma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61F867E-8319-4218-85B7-971D830B389C}"/>
              </a:ext>
            </a:extLst>
          </p:cNvPr>
          <p:cNvCxnSpPr>
            <a:cxnSpLocks/>
          </p:cNvCxnSpPr>
          <p:nvPr/>
        </p:nvCxnSpPr>
        <p:spPr>
          <a:xfrm flipV="1">
            <a:off x="7652918" y="2446744"/>
            <a:ext cx="515441" cy="2045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61EF8A77-1045-4DF1-8010-40CAE667F6D4}"/>
                  </a:ext>
                </a:extLst>
              </p:cNvPr>
              <p:cNvSpPr/>
              <p:nvPr/>
            </p:nvSpPr>
            <p:spPr>
              <a:xfrm>
                <a:off x="7967328" y="1184470"/>
                <a:ext cx="3933314" cy="1838505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ru-RU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5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5400" b="1" dirty="0">
                  <a:solidFill>
                    <a:schemeClr val="tx1"/>
                  </a:solidFill>
                </a:endParaRPr>
              </a:p>
              <a:p>
                <a:pPr algn="just"/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61EF8A77-1045-4DF1-8010-40CAE667F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328" y="1184470"/>
                <a:ext cx="3933314" cy="1838505"/>
              </a:xfrm>
              <a:prstGeom prst="ellipse">
                <a:avLst/>
              </a:prstGeom>
              <a:blipFill>
                <a:blip r:embed="rId2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9180DB5F-54A5-4E6F-B855-6A231DE32F22}"/>
                  </a:ext>
                </a:extLst>
              </p:cNvPr>
              <p:cNvSpPr/>
              <p:nvPr/>
            </p:nvSpPr>
            <p:spPr>
              <a:xfrm>
                <a:off x="152631" y="3866163"/>
                <a:ext cx="3682398" cy="1668423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𝛖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9180DB5F-54A5-4E6F-B855-6A231DE32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1" y="3866163"/>
                <a:ext cx="3682398" cy="16684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AEE3AD33-02A8-4555-AB2E-C610547E3910}"/>
                  </a:ext>
                </a:extLst>
              </p:cNvPr>
              <p:cNvSpPr/>
              <p:nvPr/>
            </p:nvSpPr>
            <p:spPr>
              <a:xfrm>
                <a:off x="4109914" y="5277687"/>
                <a:ext cx="3527190" cy="1692082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ru-RU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AEE3AD33-02A8-4555-AB2E-C610547E3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14" y="5277687"/>
                <a:ext cx="3527190" cy="169208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87CEE0D7-A652-454D-AE5B-74C0D5CC23C4}"/>
                  </a:ext>
                </a:extLst>
              </p:cNvPr>
              <p:cNvSpPr/>
              <p:nvPr/>
            </p:nvSpPr>
            <p:spPr>
              <a:xfrm>
                <a:off x="3977624" y="60122"/>
                <a:ext cx="3392488" cy="1497229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m:rPr>
                          <m:nor/>
                        </m:rPr>
                        <a:rPr lang="en-US" sz="4000" b="1" dirty="0">
                          <a:solidFill>
                            <a:schemeClr val="tx1"/>
                          </a:solidFill>
                        </a:rPr>
                        <m:t> = </m:t>
                      </m:r>
                      <m:f>
                        <m:fPr>
                          <m:ctrlPr>
                            <a:rPr lang="en-US" sz="4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87CEE0D7-A652-454D-AE5B-74C0D5CC2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624" y="60122"/>
                <a:ext cx="3392488" cy="149722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13C516AF-E55D-408B-8B72-27F3CBB69992}"/>
                  </a:ext>
                </a:extLst>
              </p:cNvPr>
              <p:cNvSpPr/>
              <p:nvPr/>
            </p:nvSpPr>
            <p:spPr>
              <a:xfrm>
                <a:off x="8076873" y="3498576"/>
                <a:ext cx="3933314" cy="2068786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𝛖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</a:rPr>
                        <m:t> = </m:t>
                      </m:r>
                      <m:f>
                        <m:fPr>
                          <m:ctrlP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13C516AF-E55D-408B-8B72-27F3CBB69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873" y="3498576"/>
                <a:ext cx="3933314" cy="206878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8E14A9F4-993D-4A4B-A305-8252D68D4299}"/>
                  </a:ext>
                </a:extLst>
              </p:cNvPr>
              <p:cNvSpPr/>
              <p:nvPr/>
            </p:nvSpPr>
            <p:spPr>
              <a:xfrm>
                <a:off x="44620" y="1202644"/>
                <a:ext cx="3843597" cy="1802158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endParaRPr lang="ru-RU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8E14A9F4-993D-4A4B-A305-8252D68D4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" y="1202644"/>
                <a:ext cx="3843597" cy="18021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B25BA5B-2966-41B6-94E2-DC5B694738C1}"/>
              </a:ext>
            </a:extLst>
          </p:cNvPr>
          <p:cNvCxnSpPr>
            <a:cxnSpLocks/>
          </p:cNvCxnSpPr>
          <p:nvPr/>
        </p:nvCxnSpPr>
        <p:spPr>
          <a:xfrm>
            <a:off x="7777160" y="3796659"/>
            <a:ext cx="584474" cy="2595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E1EEAD0-50E1-456F-A5C9-9785F2E8D349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5698215" y="1535134"/>
            <a:ext cx="224326" cy="381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6B30CB0-1560-44E3-8A11-BB69A426432B}"/>
              </a:ext>
            </a:extLst>
          </p:cNvPr>
          <p:cNvCxnSpPr>
            <a:cxnSpLocks/>
          </p:cNvCxnSpPr>
          <p:nvPr/>
        </p:nvCxnSpPr>
        <p:spPr>
          <a:xfrm flipH="1">
            <a:off x="3498967" y="3948057"/>
            <a:ext cx="635246" cy="361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B9DC711-8F04-43A9-8E04-73303916D1F7}"/>
              </a:ext>
            </a:extLst>
          </p:cNvPr>
          <p:cNvCxnSpPr>
            <a:cxnSpLocks/>
          </p:cNvCxnSpPr>
          <p:nvPr/>
        </p:nvCxnSpPr>
        <p:spPr>
          <a:xfrm flipH="1" flipV="1">
            <a:off x="3603650" y="2446745"/>
            <a:ext cx="417149" cy="2250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AF0BDFD-D3EF-4B37-A38F-9840ECDDE136}"/>
              </a:ext>
            </a:extLst>
          </p:cNvPr>
          <p:cNvCxnSpPr>
            <a:cxnSpLocks/>
            <a:stCxn id="4" idx="4"/>
            <a:endCxn id="11" idx="0"/>
          </p:cNvCxnSpPr>
          <p:nvPr/>
        </p:nvCxnSpPr>
        <p:spPr>
          <a:xfrm flipH="1">
            <a:off x="5873509" y="4801435"/>
            <a:ext cx="49032" cy="4762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C3776186-2FBF-4401-BE14-E3078E49250E}"/>
              </a:ext>
            </a:extLst>
          </p:cNvPr>
          <p:cNvCxnSpPr>
            <a:cxnSpLocks/>
          </p:cNvCxnSpPr>
          <p:nvPr/>
        </p:nvCxnSpPr>
        <p:spPr>
          <a:xfrm flipV="1">
            <a:off x="7777160" y="2446744"/>
            <a:ext cx="483433" cy="11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>
            <a:extLst>
              <a:ext uri="{FF2B5EF4-FFF2-40B4-BE49-F238E27FC236}">
                <a16:creationId xmlns:a16="http://schemas.microsoft.com/office/drawing/2014/main" id="{82BC0B91-3656-4024-85E0-0BAE719BC34A}"/>
              </a:ext>
            </a:extLst>
          </p:cNvPr>
          <p:cNvSpPr/>
          <p:nvPr/>
        </p:nvSpPr>
        <p:spPr>
          <a:xfrm>
            <a:off x="61345" y="1181843"/>
            <a:ext cx="3843597" cy="18021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8510826-8E31-4575-BBB6-86EC4FD6FACB}"/>
              </a:ext>
            </a:extLst>
          </p:cNvPr>
          <p:cNvSpPr/>
          <p:nvPr/>
        </p:nvSpPr>
        <p:spPr>
          <a:xfrm>
            <a:off x="169128" y="3891250"/>
            <a:ext cx="3676127" cy="16684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E9DF73C-553C-4ABF-B115-8F299BA42262}"/>
              </a:ext>
            </a:extLst>
          </p:cNvPr>
          <p:cNvSpPr/>
          <p:nvPr/>
        </p:nvSpPr>
        <p:spPr>
          <a:xfrm>
            <a:off x="3977624" y="37462"/>
            <a:ext cx="3392488" cy="14972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074000F-11C6-476C-9557-B37BE6A61D59}"/>
              </a:ext>
            </a:extLst>
          </p:cNvPr>
          <p:cNvSpPr/>
          <p:nvPr/>
        </p:nvSpPr>
        <p:spPr>
          <a:xfrm>
            <a:off x="7982791" y="1191048"/>
            <a:ext cx="3933314" cy="18385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65B251C-96C2-4B40-84ED-9F9988979669}"/>
              </a:ext>
            </a:extLst>
          </p:cNvPr>
          <p:cNvSpPr/>
          <p:nvPr/>
        </p:nvSpPr>
        <p:spPr>
          <a:xfrm>
            <a:off x="8076873" y="3484288"/>
            <a:ext cx="3933314" cy="20687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058BBE4C-F867-4D23-B27E-3F4CCA58AA91}"/>
              </a:ext>
            </a:extLst>
          </p:cNvPr>
          <p:cNvSpPr/>
          <p:nvPr/>
        </p:nvSpPr>
        <p:spPr>
          <a:xfrm>
            <a:off x="4120141" y="5291602"/>
            <a:ext cx="3527190" cy="16920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6">
            <a:extLst>
              <a:ext uri="{FF2B5EF4-FFF2-40B4-BE49-F238E27FC236}">
                <a16:creationId xmlns:a16="http://schemas.microsoft.com/office/drawing/2014/main" id="{2F55F618-89A0-4639-8927-684DC4EAE7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39" y="5182878"/>
            <a:ext cx="2314785" cy="19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6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74282" y="2876721"/>
            <a:ext cx="4613743" cy="6832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88924" tIns="94462" rIns="188924" bIns="94462" rtlCol="0">
            <a:spAutoFit/>
          </a:bodyPr>
          <a:lstStyle/>
          <a:p>
            <a:pPr defTabSz="1189930">
              <a:spcAft>
                <a:spcPts val="194"/>
              </a:spcAft>
              <a:defRPr/>
            </a:pP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Nyutonning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 II </a:t>
            </a: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qonuni</a:t>
            </a:r>
            <a:endParaRPr lang="en-US" sz="32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0746" y="3772548"/>
            <a:ext cx="5587326" cy="6832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88924" tIns="94462" rIns="188924" bIns="94462" rtlCol="0">
            <a:spAutoFit/>
          </a:bodyPr>
          <a:lstStyle/>
          <a:p>
            <a:pPr defTabSz="1189930">
              <a:spcAft>
                <a:spcPts val="194"/>
              </a:spcAft>
              <a:defRPr/>
            </a:pP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Markazga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intilma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tezlanish</a:t>
            </a:r>
            <a:endParaRPr lang="en-US" sz="32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8322" y="1892294"/>
            <a:ext cx="3456703" cy="6832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88924" tIns="94462" rIns="188924" bIns="94462" rtlCol="0">
            <a:spAutoFit/>
          </a:bodyPr>
          <a:lstStyle/>
          <a:p>
            <a:pPr defTabSz="1189930">
              <a:spcAft>
                <a:spcPts val="194"/>
              </a:spcAft>
              <a:defRPr/>
            </a:pP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Elastiklik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kuchi</a:t>
            </a:r>
            <a:endParaRPr lang="en-US" sz="32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242863" y="1027302"/>
            <a:ext cx="806410" cy="646892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8924" tIns="94462" rIns="188924" bIns="94462" rtlCol="0" anchor="ctr"/>
          <a:lstStyle/>
          <a:p>
            <a:pPr algn="ctr" defTabSz="1189930">
              <a:defRPr/>
            </a:pPr>
            <a:r>
              <a:rPr lang="en-US" sz="5272" b="1" kern="0" dirty="0"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173313" y="1942083"/>
            <a:ext cx="875960" cy="624961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8924" tIns="94462" rIns="188924" bIns="94462" rtlCol="0" anchor="ctr"/>
          <a:lstStyle/>
          <a:p>
            <a:pPr algn="ctr" defTabSz="1189930">
              <a:defRPr/>
            </a:pPr>
            <a:r>
              <a:rPr lang="en-US" sz="5272" b="1" kern="0" dirty="0"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148565" y="2906185"/>
            <a:ext cx="950472" cy="700103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8924" tIns="94462" rIns="188924" bIns="94462" rtlCol="0" anchor="ctr"/>
          <a:lstStyle/>
          <a:p>
            <a:pPr algn="ctr" defTabSz="1189930">
              <a:defRPr/>
            </a:pPr>
            <a:r>
              <a:rPr lang="en-US" sz="6445" b="1" kern="0" dirty="0"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82750"/>
            <a:ext cx="12185650" cy="73555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272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5858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en-US" sz="5397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SHERIGINI TOP</a:t>
            </a:r>
            <a:r>
              <a:rPr lang="en-US" sz="5858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”</a:t>
            </a:r>
            <a:endParaRPr lang="ru-RU" sz="5272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Oval 15"/>
          <p:cNvSpPr/>
          <p:nvPr/>
        </p:nvSpPr>
        <p:spPr>
          <a:xfrm>
            <a:off x="191965" y="3827231"/>
            <a:ext cx="909545" cy="700103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8924" tIns="94462" rIns="188924" bIns="94462" rtlCol="0" anchor="ctr"/>
          <a:lstStyle/>
          <a:p>
            <a:pPr algn="ctr" defTabSz="1189930">
              <a:defRPr/>
            </a:pPr>
            <a:r>
              <a:rPr lang="en-US" sz="5858" b="1" kern="0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9B2AF2BC-108E-4BA0-B61F-D11E09FCF1AE}"/>
              </a:ext>
            </a:extLst>
          </p:cNvPr>
          <p:cNvSpPr/>
          <p:nvPr/>
        </p:nvSpPr>
        <p:spPr>
          <a:xfrm>
            <a:off x="182409" y="4790660"/>
            <a:ext cx="916628" cy="744478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8924" tIns="94462" rIns="188924" bIns="94462" rtlCol="0" anchor="ctr"/>
          <a:lstStyle/>
          <a:p>
            <a:pPr algn="ctr" defTabSz="1189930">
              <a:defRPr/>
            </a:pPr>
            <a:r>
              <a:rPr lang="en-US" sz="5272" b="1" kern="0" dirty="0">
                <a:latin typeface="Agency FB" panose="020B0503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4C45F0-E51D-496F-8679-34BEB28407F0}"/>
              </a:ext>
            </a:extLst>
          </p:cNvPr>
          <p:cNvSpPr txBox="1"/>
          <p:nvPr/>
        </p:nvSpPr>
        <p:spPr>
          <a:xfrm>
            <a:off x="1255332" y="929716"/>
            <a:ext cx="5218494" cy="6832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88924" tIns="94462" rIns="188924" bIns="94462" rtlCol="0">
            <a:spAutoFit/>
          </a:bodyPr>
          <a:lstStyle/>
          <a:p>
            <a:pPr defTabSz="1189930">
              <a:spcAft>
                <a:spcPts val="194"/>
              </a:spcAft>
              <a:defRPr/>
            </a:pP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Markazdan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qochma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kuch</a:t>
            </a:r>
            <a:endParaRPr lang="en-US" sz="32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CFD9ED-AD44-41DF-96BE-AAE8C19D0082}"/>
              </a:ext>
            </a:extLst>
          </p:cNvPr>
          <p:cNvSpPr txBox="1"/>
          <p:nvPr/>
        </p:nvSpPr>
        <p:spPr>
          <a:xfrm>
            <a:off x="1144820" y="4745818"/>
            <a:ext cx="4948006" cy="6832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88924" tIns="94462" rIns="188924" bIns="94462" rtlCol="0">
            <a:spAutoFit/>
          </a:bodyPr>
          <a:lstStyle/>
          <a:p>
            <a:pPr defTabSz="1189930">
              <a:spcAft>
                <a:spcPts val="194"/>
              </a:spcAft>
              <a:defRPr/>
            </a:pPr>
            <a:r>
              <a:rPr lang="en-US" sz="32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Nyutonning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 III </a:t>
            </a: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qonuni</a:t>
            </a:r>
            <a:endParaRPr lang="en-US" sz="32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922B5815-0744-45D6-B0C1-0C33A8CE5346}"/>
              </a:ext>
            </a:extLst>
          </p:cNvPr>
          <p:cNvSpPr/>
          <p:nvPr/>
        </p:nvSpPr>
        <p:spPr>
          <a:xfrm>
            <a:off x="182409" y="5856220"/>
            <a:ext cx="857769" cy="77476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8924" tIns="94462" rIns="188924" bIns="94462" rtlCol="0" anchor="ctr"/>
          <a:lstStyle/>
          <a:p>
            <a:pPr algn="ctr" defTabSz="1189930">
              <a:defRPr/>
            </a:pPr>
            <a:r>
              <a:rPr lang="en-US" sz="5272" b="1" kern="0" dirty="0">
                <a:latin typeface="Agency FB" panose="020B0503020202020204" pitchFamily="34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C487743-FA91-48FB-A34B-4656E4F6852D}"/>
                  </a:ext>
                </a:extLst>
              </p:cNvPr>
              <p:cNvSpPr/>
              <p:nvPr/>
            </p:nvSpPr>
            <p:spPr>
              <a:xfrm>
                <a:off x="8295613" y="4000079"/>
                <a:ext cx="3441899" cy="72718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𝒆𝒍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n-US" sz="3600" b="1" dirty="0"/>
                        <m:t>  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1" dirty="0"/>
                        <m:t> </m:t>
                      </m:r>
                      <m:r>
                        <m:rPr>
                          <m:nor/>
                        </m:rPr>
                        <a:rPr lang="ru-RU" sz="3600" b="1" dirty="0"/>
                        <m:t> </m:t>
                      </m:r>
                      <m:r>
                        <m:rPr>
                          <m:nor/>
                        </m:rPr>
                        <a:rPr lang="en-US" sz="3600" b="1" dirty="0"/>
                        <m:t>− </m:t>
                      </m:r>
                      <m:r>
                        <m:rPr>
                          <m:nor/>
                        </m:rPr>
                        <a:rPr lang="en-US" sz="3600" b="1" dirty="0"/>
                        <m:t>k</m:t>
                      </m:r>
                      <m:r>
                        <m:rPr>
                          <m:nor/>
                        </m:rPr>
                        <a:rPr lang="en-US" sz="3600" b="1" dirty="0"/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 </m:t>
                      </m:r>
                      <m:acc>
                        <m:accPr>
                          <m:chr m:val="⃗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𝓵</m:t>
                          </m:r>
                        </m:e>
                      </m:acc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C487743-FA91-48FB-A34B-4656E4F68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613" y="4000079"/>
                <a:ext cx="3441899" cy="727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704BF98-6E17-4A44-A842-0BEFD0FC91D0}"/>
                  </a:ext>
                </a:extLst>
              </p:cNvPr>
              <p:cNvSpPr/>
              <p:nvPr/>
            </p:nvSpPr>
            <p:spPr>
              <a:xfrm>
                <a:off x="9750425" y="1610932"/>
                <a:ext cx="1915049" cy="12145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dirty="0"/>
                        <m:t>= </m:t>
                      </m:r>
                      <m:f>
                        <m:fPr>
                          <m:ctrlPr>
                            <a:rPr lang="en-US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e>
                            <m:sup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dirty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704BF98-6E17-4A44-A842-0BEFD0FC9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425" y="1610932"/>
                <a:ext cx="1915049" cy="1214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C0E1102F-4FBD-4C57-BE40-CCB587497A4E}"/>
                  </a:ext>
                </a:extLst>
              </p:cNvPr>
              <p:cNvSpPr/>
              <p:nvPr/>
            </p:nvSpPr>
            <p:spPr>
              <a:xfrm>
                <a:off x="9750425" y="2943115"/>
                <a:ext cx="1941044" cy="9727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den>
                    </m:f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C0E1102F-4FBD-4C57-BE40-CCB587497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425" y="2943115"/>
                <a:ext cx="1941044" cy="972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E50CC81-A1FA-4453-8EFD-EE030578A080}"/>
                  </a:ext>
                </a:extLst>
              </p:cNvPr>
              <p:cNvSpPr/>
              <p:nvPr/>
            </p:nvSpPr>
            <p:spPr>
              <a:xfrm>
                <a:off x="7007225" y="6036389"/>
                <a:ext cx="2220351" cy="71365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n-US" sz="3600" b="1" dirty="0"/>
                        <m:t>  = −</m:t>
                      </m:r>
                      <m:r>
                        <m:rPr>
                          <m:nor/>
                        </m:rPr>
                        <a:rPr lang="ru-RU" sz="3600" b="1" dirty="0"/>
                        <m:t> </m:t>
                      </m:r>
                      <m:acc>
                        <m:accPr>
                          <m:chr m:val="⃗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E50CC81-A1FA-4453-8EFD-EE030578A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225" y="6036389"/>
                <a:ext cx="2220351" cy="713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ED75987-9D7D-4545-8AE1-E00CB0FE01A8}"/>
                  </a:ext>
                </a:extLst>
              </p:cNvPr>
              <p:cNvSpPr/>
              <p:nvPr/>
            </p:nvSpPr>
            <p:spPr>
              <a:xfrm>
                <a:off x="7735868" y="4880942"/>
                <a:ext cx="1862498" cy="9727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den>
                    </m:f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ED75987-9D7D-4545-8AE1-E00CB0FE0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868" y="4880942"/>
                <a:ext cx="1862498" cy="972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7E4E9511-7B3B-4247-ACE2-A07D3E930C4F}"/>
                  </a:ext>
                </a:extLst>
              </p:cNvPr>
              <p:cNvSpPr/>
              <p:nvPr/>
            </p:nvSpPr>
            <p:spPr>
              <a:xfrm>
                <a:off x="7777448" y="880708"/>
                <a:ext cx="1734859" cy="112947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dirty="0"/>
                        <m:t>= </m:t>
                      </m:r>
                      <m:f>
                        <m:fPr>
                          <m:ctrlPr>
                            <a:rPr lang="en-US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3600" b="1" i="1" dirty="0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7E4E9511-7B3B-4247-ACE2-A07D3E930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448" y="880708"/>
                <a:ext cx="1734859" cy="1129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16E2232-F1BE-4E49-912F-B4E3C99CC84D}"/>
              </a:ext>
            </a:extLst>
          </p:cNvPr>
          <p:cNvSpPr txBox="1"/>
          <p:nvPr/>
        </p:nvSpPr>
        <p:spPr>
          <a:xfrm>
            <a:off x="1160532" y="5853709"/>
            <a:ext cx="4932293" cy="6832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88924" tIns="94462" rIns="188924" bIns="94462" rtlCol="0">
            <a:spAutoFit/>
          </a:bodyPr>
          <a:lstStyle/>
          <a:p>
            <a:pPr defTabSz="1189930">
              <a:spcAft>
                <a:spcPts val="194"/>
              </a:spcAft>
              <a:defRPr/>
            </a:pP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Markazga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intilma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kuch</a:t>
            </a:r>
            <a:endParaRPr lang="en-US" sz="3200" b="1" kern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36477652-3E17-4A98-9CEE-4AA747DC427C}"/>
              </a:ext>
            </a:extLst>
          </p:cNvPr>
          <p:cNvCxnSpPr>
            <a:stCxn id="25" idx="3"/>
            <a:endCxn id="5" idx="1"/>
          </p:cNvCxnSpPr>
          <p:nvPr/>
        </p:nvCxnSpPr>
        <p:spPr>
          <a:xfrm>
            <a:off x="6473826" y="1271322"/>
            <a:ext cx="3276599" cy="21581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30C022FA-407A-4758-AA23-E75CAA36C0F0}"/>
              </a:ext>
            </a:extLst>
          </p:cNvPr>
          <p:cNvCxnSpPr>
            <a:stCxn id="19" idx="3"/>
            <a:endCxn id="3" idx="1"/>
          </p:cNvCxnSpPr>
          <p:nvPr/>
        </p:nvCxnSpPr>
        <p:spPr>
          <a:xfrm>
            <a:off x="4645025" y="2233900"/>
            <a:ext cx="3650588" cy="212977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1ACE8986-0099-49F3-8DA0-3C34CA030690}"/>
              </a:ext>
            </a:extLst>
          </p:cNvPr>
          <p:cNvCxnSpPr>
            <a:cxnSpLocks/>
            <a:stCxn id="17" idx="3"/>
            <a:endCxn id="8" idx="1"/>
          </p:cNvCxnSpPr>
          <p:nvPr/>
        </p:nvCxnSpPr>
        <p:spPr>
          <a:xfrm flipV="1">
            <a:off x="5788025" y="1445446"/>
            <a:ext cx="1989423" cy="17728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9CE06B85-9304-48BE-9B58-6E8D04395EC6}"/>
              </a:ext>
            </a:extLst>
          </p:cNvPr>
          <p:cNvCxnSpPr>
            <a:stCxn id="18" idx="3"/>
            <a:endCxn id="4" idx="1"/>
          </p:cNvCxnSpPr>
          <p:nvPr/>
        </p:nvCxnSpPr>
        <p:spPr>
          <a:xfrm flipV="1">
            <a:off x="6828072" y="2218182"/>
            <a:ext cx="2922353" cy="18959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971F5617-6A87-4FA5-9B26-6B22C9E23D12}"/>
              </a:ext>
            </a:extLst>
          </p:cNvPr>
          <p:cNvCxnSpPr>
            <a:stCxn id="34" idx="3"/>
            <a:endCxn id="6" idx="1"/>
          </p:cNvCxnSpPr>
          <p:nvPr/>
        </p:nvCxnSpPr>
        <p:spPr>
          <a:xfrm>
            <a:off x="6092826" y="5087424"/>
            <a:ext cx="914399" cy="13057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DE354F82-9AFB-43AE-81F1-BA6071F394A5}"/>
              </a:ext>
            </a:extLst>
          </p:cNvPr>
          <p:cNvCxnSpPr>
            <a:stCxn id="36" idx="3"/>
            <a:endCxn id="7" idx="1"/>
          </p:cNvCxnSpPr>
          <p:nvPr/>
        </p:nvCxnSpPr>
        <p:spPr>
          <a:xfrm flipV="1">
            <a:off x="6092825" y="5367326"/>
            <a:ext cx="1643043" cy="82798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5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2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3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1" grpId="0" animBg="1"/>
          <p:bldP spid="22" grpId="0" animBg="1"/>
          <p:bldP spid="23" grpId="0" animBg="1"/>
          <p:bldP spid="24" grpId="0" animBg="1"/>
          <p:bldP spid="15" grpId="0" animBg="1"/>
          <p:bldP spid="25" grpId="0" animBg="1"/>
          <p:bldP spid="34" grpId="0" animBg="1"/>
          <p:bldP spid="35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15" grpId="0" animBg="1"/>
          <p:bldP spid="25" grpId="0"/>
          <p:bldP spid="34" grpId="0"/>
          <p:bldP spid="35" grpId="0" animBg="1"/>
          <p:bldP spid="3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644525" y="1147762"/>
            <a:ext cx="10896600" cy="255454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0,3 m/s,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30 t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vagon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0,2 m/s,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 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vagonni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quvib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yetdi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ulandi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Vagonlarning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birgalikdagi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(cm/s)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6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606425" y="1147762"/>
            <a:ext cx="11239500" cy="317009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 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qalinligi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5 cm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taxtani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teshib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taxtaga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paytidagi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400 m/s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200 m/s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taxtaning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8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FCBD2-D46D-4ED0-9B10-7C473910C4AA}"/>
              </a:ext>
            </a:extLst>
          </p:cNvPr>
          <p:cNvSpPr txBox="1"/>
          <p:nvPr/>
        </p:nvSpPr>
        <p:spPr>
          <a:xfrm>
            <a:off x="398462" y="1095372"/>
            <a:ext cx="11088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nuqta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m/s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harakatlanmoqda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Nuqta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moduli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 m/s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yetdi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 ‘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zgargan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7F402-BB3C-49C2-A285-0E01ACEFFBE9}"/>
              </a:ext>
            </a:extLst>
          </p:cNvPr>
          <p:cNvSpPr txBox="1"/>
          <p:nvPr/>
        </p:nvSpPr>
        <p:spPr>
          <a:xfrm>
            <a:off x="377825" y="3649917"/>
            <a:ext cx="11088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O‘rgangan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formula,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nomalari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klasster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00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8429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67B5FA1D-A05D-489D-95DA-481811035735}"/>
              </a:ext>
            </a:extLst>
          </p:cNvPr>
          <p:cNvGraphicFramePr>
            <a:graphicFrameLocks noGrp="1"/>
          </p:cNvGraphicFramePr>
          <p:nvPr/>
        </p:nvGraphicFramePr>
        <p:xfrm>
          <a:off x="241299" y="842962"/>
          <a:ext cx="11703052" cy="5638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1726">
                  <a:extLst>
                    <a:ext uri="{9D8B030D-6E8A-4147-A177-3AD203B41FA5}">
                      <a16:colId xmlns:a16="http://schemas.microsoft.com/office/drawing/2014/main" val="4194069799"/>
                    </a:ext>
                  </a:extLst>
                </a:gridCol>
                <a:gridCol w="8061326">
                  <a:extLst>
                    <a:ext uri="{9D8B030D-6E8A-4147-A177-3AD203B41FA5}">
                      <a16:colId xmlns:a16="http://schemas.microsoft.com/office/drawing/2014/main" val="480685137"/>
                    </a:ext>
                  </a:extLst>
                </a:gridCol>
              </a:tblGrid>
              <a:tr h="867358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Tushuncha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Mazmuni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84151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Tezlanish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68986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davomida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jism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tezligining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son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qiymati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o‘zgaruvchanligi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40336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Oniy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tezlik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16942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Harakatlanayotgan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jismlarning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tezligini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o‘lchaydigan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asbob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734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8781FD-EBE2-46B4-AEF8-3FD0539C82E4}"/>
              </a:ext>
            </a:extLst>
          </p:cNvPr>
          <p:cNvSpPr txBox="1"/>
          <p:nvPr/>
        </p:nvSpPr>
        <p:spPr>
          <a:xfrm>
            <a:off x="3954671" y="4119562"/>
            <a:ext cx="7933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paytdagi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nuqtasidagi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927E6-39A9-49BD-9C0A-029BFC520893}"/>
              </a:ext>
            </a:extLst>
          </p:cNvPr>
          <p:cNvSpPr txBox="1"/>
          <p:nvPr/>
        </p:nvSpPr>
        <p:spPr>
          <a:xfrm>
            <a:off x="3954671" y="1702685"/>
            <a:ext cx="7472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tezligining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F82C9-3C16-4A50-8E2B-E1E7F63CE182}"/>
              </a:ext>
            </a:extLst>
          </p:cNvPr>
          <p:cNvSpPr txBox="1"/>
          <p:nvPr/>
        </p:nvSpPr>
        <p:spPr>
          <a:xfrm>
            <a:off x="241299" y="3186796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4C8A1-AB65-499E-98D1-FFADEDCB4670}"/>
              </a:ext>
            </a:extLst>
          </p:cNvPr>
          <p:cNvSpPr txBox="1"/>
          <p:nvPr/>
        </p:nvSpPr>
        <p:spPr>
          <a:xfrm>
            <a:off x="241299" y="5482441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Spidometr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9165</TotalTime>
  <Words>452</Words>
  <Application>Microsoft Office PowerPoint</Application>
  <PresentationFormat>Произвольный</PresentationFormat>
  <Paragraphs>110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Agency FB</vt:lpstr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662</cp:revision>
  <dcterms:created xsi:type="dcterms:W3CDTF">2020-04-13T08:05:16Z</dcterms:created>
  <dcterms:modified xsi:type="dcterms:W3CDTF">2021-04-01T10:23:34Z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