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2.xml" ContentType="application/vnd.openxmlformats-officedocument.drawingml.diagramData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70" r:id="rId2"/>
    <p:sldId id="337" r:id="rId3"/>
    <p:sldId id="625" r:id="rId4"/>
    <p:sldId id="649" r:id="rId5"/>
    <p:sldId id="1653" r:id="rId6"/>
    <p:sldId id="715" r:id="rId7"/>
    <p:sldId id="1655" r:id="rId8"/>
    <p:sldId id="1654" r:id="rId9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3DF2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67" d="100"/>
          <a:sy n="67" d="100"/>
        </p:scale>
        <p:origin x="756" y="78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image" Target="../media/image2.png"/><Relationship Id="rId4" Type="http://schemas.openxmlformats.org/officeDocument/2006/relationships/image" Target="../media/image5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image" Target="../media/image60.png"/><Relationship Id="rId4" Type="http://schemas.openxmlformats.org/officeDocument/2006/relationships/image" Target="../media/image9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4F7FEC-6A52-41BD-9F6F-3CDE185204FE}" type="doc">
      <dgm:prSet loTypeId="urn:microsoft.com/office/officeart/2005/8/layout/venn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55592382-FE25-4FFA-9785-7930E0EDFCC2}">
          <dgm:prSet phldrT="[Текст]" custT="1"/>
          <dgm:spPr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sub>
                    </m:sSub>
                    <m:r>
                      <m:rPr>
                        <m:nor/>
                      </m:rPr>
                      <a: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= 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𝝑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m:oMathPara>
              </a14:m>
              <a:endPara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55592382-FE25-4FFA-9785-7930E0EDFCC2}">
          <dgm:prSet phldrT="[Текст]" custT="1"/>
          <dgm:spPr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dgm:spPr>
          <dgm:t>
            <a:bodyPr/>
            <a:lstStyle/>
            <a:p>
              <a:r>
                <a:rPr lang="en-US" sz="3200" b="1" i="0">
                  <a:latin typeface="Cambria Math" panose="02040503050406030204" pitchFamily="18" charset="0"/>
                  <a:cs typeface="Arial" panose="020B0604020202020204" pitchFamily="34" charset="0"/>
                </a:rPr>
                <a:t>𝑬_𝒌</a:t>
              </a:r>
              <a:r>
                <a:rPr lang="en-US" sz="3200" b="1" i="0" dirty="0">
                  <a:latin typeface="Cambria Math" panose="02040503050406030204" pitchFamily="18" charset="0"/>
                  <a:cs typeface="Arial" panose="020B0604020202020204" pitchFamily="34" charset="0"/>
                </a:rPr>
                <a:t> " = </a:t>
              </a:r>
              <a:r>
                <a:rPr lang="en-US" sz="3200" b="1" i="0">
                  <a:latin typeface="Cambria Math" panose="02040503050406030204" pitchFamily="18" charset="0"/>
                  <a:cs typeface="Arial" panose="020B0604020202020204" pitchFamily="34" charset="0"/>
                </a:rPr>
                <a:t>"  〖𝒎</a:t>
              </a:r>
              <a:r>
                <a:rPr lang="en-US" sz="3200" b="1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𝝑〗^</a:t>
              </a:r>
              <a:r>
                <a:rPr lang="en-US" sz="3200" b="1" i="0">
                  <a:latin typeface="Cambria Math" panose="02040503050406030204" pitchFamily="18" charset="0"/>
                  <a:cs typeface="Arial" panose="020B0604020202020204" pitchFamily="34" charset="0"/>
                </a:rPr>
                <a:t>𝟐/𝟐</a:t>
              </a:r>
              <a:endPara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8ED6B588-421E-4A64-B666-9CFD90A7B515}" type="parTrans" cxnId="{37B40E2B-C5D2-4FB2-953D-7BCE391CF0F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6EC1F6-415D-4AF7-AF3C-1D653E6CD5CD}" type="sibTrans" cxnId="{37B40E2B-C5D2-4FB2-953D-7BCE391CF0F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CD8A9275-AA26-45EB-B959-D7B84F6F56A5}">
          <dgm:prSet phldrT="[Текст]" custT="1"/>
          <dgm:spPr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dgm:spPr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bPr>
                    <m:e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</m:t>
                      </m:r>
                    </m:e>
                    <m: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𝒑</m:t>
                      </m:r>
                    </m:sub>
                  </m:sSub>
                </m:oMath>
              </a14:m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</a:t>
              </a:r>
              <a14:m>
                <m:oMath xmlns:m="http://schemas.openxmlformats.org/officeDocument/2006/math">
                  <m:r>
                    <a:rPr lang="en-US" sz="3600" b="1" i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 </m:t>
                  </m:r>
                  <m:r>
                    <a:rPr lang="en-US" sz="3600" b="1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𝐦𝐠𝐡</m:t>
                  </m:r>
                </m:oMath>
              </a14:m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CD8A9275-AA26-45EB-B959-D7B84F6F56A5}">
          <dgm:prSet phldrT="[Текст]" custT="1"/>
          <dgm:spPr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dgm:spPr>
          <dgm:t>
            <a:bodyPr/>
            <a:lstStyle/>
            <a:p>
              <a:r>
                <a:rPr lang="en-US" sz="3600" b="1" i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a:t>𝑬_𝒑</a:t>
              </a:r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</a:t>
              </a:r>
              <a:r>
                <a:rPr lang="en-US" sz="3600" b="1" i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𝐦𝐠𝐡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C9B11F2A-237E-4747-97D1-E53C8B13893C}" type="sibTrans" cxnId="{1C16B89C-384F-438D-8236-B5A275EDB8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461C0A-0E9C-4B97-A40D-1ED320FB576D}" type="parTrans" cxnId="{1C16B89C-384F-438D-8236-B5A275EDB8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C8632482-9943-40B4-8AA1-57BE6470384F}">
          <dgm:prSet phldrT="[Текст]" custT="1"/>
          <dgm:spPr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dgm:spPr>
          <dgm:t>
            <a:bodyPr/>
            <a:lstStyle/>
            <a:p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=</a:t>
              </a:r>
              <a14:m>
                <m:oMath xmlns:m="http://schemas.openxmlformats.org/officeDocument/2006/math">
                  <m:r>
                    <a:rPr lang="en-US" sz="4000" b="1" i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 </m:t>
                  </m:r>
                  <m:r>
                    <a:rPr lang="en-US" sz="4000" b="1" i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𝐅</m:t>
                  </m:r>
                  <m:r>
                    <a:rPr lang="en-US" sz="4000" b="1" i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 </m:t>
                  </m:r>
                  <m:r>
                    <a:rPr lang="en-US" sz="4000" b="1" i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𝐭</m:t>
                  </m:r>
                </m:oMath>
              </a14:m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C8632482-9943-40B4-8AA1-57BE6470384F}">
          <dgm:prSet phldrT="[Текст]" custT="1"/>
          <dgm:spPr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dgm:spPr>
          <dgm:t>
            <a:bodyPr/>
            <a:lstStyle/>
            <a:p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=</a:t>
              </a:r>
              <a:r>
                <a:rPr lang="en-US" sz="4000" b="1" i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𝐅 𝐭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D9B230CB-7BC9-4BFE-B153-7E01E4BE77A7}" type="sibTrans" cxnId="{FE8262E9-75E4-44BC-83CD-684CB273711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33C8B9-B5B5-430A-9BE0-DD360360A59C}" type="parTrans" cxnId="{FE8262E9-75E4-44BC-83CD-684CB273711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34D0645A-9518-4650-A66A-1B5B67174C6F}">
          <dgm:prSet phldrT="[Текст]" custT="1"/>
          <dgm:spPr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dgm:spPr>
          <dgm:t>
            <a:bodyPr/>
            <a:lstStyle/>
            <a:p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 =</a:t>
              </a:r>
              <a14:m>
                <m:oMath xmlns:m="http://schemas.openxmlformats.org/officeDocument/2006/math">
                  <m:r>
                    <a:rPr lang="en-US" sz="4000" b="1" i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 </m:t>
                  </m:r>
                  <m:r>
                    <a:rPr lang="en-US" sz="4000" b="1" i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𝐦</m:t>
                  </m:r>
                  <m:r>
                    <a:rPr lang="en-US" sz="4000" b="1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𝛝</m:t>
                  </m:r>
                </m:oMath>
              </a14:m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34D0645A-9518-4650-A66A-1B5B67174C6F}">
          <dgm:prSet phldrT="[Текст]" custT="1"/>
          <dgm:spPr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dgm:spPr>
          <dgm:t>
            <a:bodyPr/>
            <a:lstStyle/>
            <a:p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 =</a:t>
              </a:r>
              <a:r>
                <a:rPr lang="en-US" sz="4000" b="1" i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𝐦𝛝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F0E0E640-B3BA-4EDF-B6E7-B2C6620A3FF3}" type="sibTrans" cxnId="{0486A4D1-4EAA-4244-8339-BD8714DF02E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372A46-20B5-408F-9413-F377CD74024F}" type="parTrans" cxnId="{0486A4D1-4EAA-4244-8339-BD8714DF02E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6BF7CF-D078-4FF1-BF9F-50A4FE37FE96}" type="pres">
      <dgm:prSet presAssocID="{2C4F7FEC-6A52-41BD-9F6F-3CDE185204FE}" presName="Name0" presStyleCnt="0">
        <dgm:presLayoutVars>
          <dgm:dir/>
          <dgm:resizeHandles val="exact"/>
        </dgm:presLayoutVars>
      </dgm:prSet>
      <dgm:spPr/>
    </dgm:pt>
    <dgm:pt modelId="{D9A78838-D91D-4BFE-A646-843888D68A4B}" type="pres">
      <dgm:prSet presAssocID="{55592382-FE25-4FFA-9785-7930E0EDFCC2}" presName="Name5" presStyleLbl="vennNode1" presStyleIdx="0" presStyleCnt="4" custScaleX="140830" custScaleY="62164">
        <dgm:presLayoutVars>
          <dgm:bulletEnabled val="1"/>
        </dgm:presLayoutVars>
      </dgm:prSet>
      <dgm:spPr/>
    </dgm:pt>
    <dgm:pt modelId="{0F26A1A9-7E5F-4765-96FD-919597647A10}" type="pres">
      <dgm:prSet presAssocID="{566EC1F6-415D-4AF7-AF3C-1D653E6CD5CD}" presName="space" presStyleCnt="0"/>
      <dgm:spPr/>
    </dgm:pt>
    <dgm:pt modelId="{3A88B582-549C-492B-A3C3-5F242E3027FC}" type="pres">
      <dgm:prSet presAssocID="{CD8A9275-AA26-45EB-B959-D7B84F6F56A5}" presName="Name5" presStyleLbl="vennNode1" presStyleIdx="1" presStyleCnt="4" custScaleX="144168" custScaleY="64801">
        <dgm:presLayoutVars>
          <dgm:bulletEnabled val="1"/>
        </dgm:presLayoutVars>
      </dgm:prSet>
      <dgm:spPr/>
    </dgm:pt>
    <dgm:pt modelId="{B1D9FB44-EFBE-466B-953A-D98198F39E4A}" type="pres">
      <dgm:prSet presAssocID="{C9B11F2A-237E-4747-97D1-E53C8B13893C}" presName="space" presStyleCnt="0"/>
      <dgm:spPr/>
    </dgm:pt>
    <dgm:pt modelId="{44D8455F-464F-4487-B7DD-B4E5CC4C9B22}" type="pres">
      <dgm:prSet presAssocID="{C8632482-9943-40B4-8AA1-57BE6470384F}" presName="Name5" presStyleLbl="vennNode1" presStyleIdx="2" presStyleCnt="4" custScaleX="107394" custScaleY="65640">
        <dgm:presLayoutVars>
          <dgm:bulletEnabled val="1"/>
        </dgm:presLayoutVars>
      </dgm:prSet>
      <dgm:spPr/>
    </dgm:pt>
    <dgm:pt modelId="{1C7B994A-75DF-42DE-916C-53DD66AAD0E3}" type="pres">
      <dgm:prSet presAssocID="{D9B230CB-7BC9-4BFE-B153-7E01E4BE77A7}" presName="space" presStyleCnt="0"/>
      <dgm:spPr/>
    </dgm:pt>
    <dgm:pt modelId="{A1D8AE0F-B0FA-4F1D-931F-406B48D3176A}" type="pres">
      <dgm:prSet presAssocID="{34D0645A-9518-4650-A66A-1B5B67174C6F}" presName="Name5" presStyleLbl="vennNode1" presStyleIdx="3" presStyleCnt="4" custScaleX="119198" custScaleY="65640">
        <dgm:presLayoutVars>
          <dgm:bulletEnabled val="1"/>
        </dgm:presLayoutVars>
      </dgm:prSet>
      <dgm:spPr/>
    </dgm:pt>
  </dgm:ptLst>
  <dgm:cxnLst>
    <dgm:cxn modelId="{37B40E2B-C5D2-4FB2-953D-7BCE391CF0F8}" srcId="{2C4F7FEC-6A52-41BD-9F6F-3CDE185204FE}" destId="{55592382-FE25-4FFA-9785-7930E0EDFCC2}" srcOrd="0" destOrd="0" parTransId="{8ED6B588-421E-4A64-B666-9CFD90A7B515}" sibTransId="{566EC1F6-415D-4AF7-AF3C-1D653E6CD5CD}"/>
    <dgm:cxn modelId="{EF7BC22E-BCB0-4DF9-BA14-D15FA66102F9}" type="presOf" srcId="{2C4F7FEC-6A52-41BD-9F6F-3CDE185204FE}" destId="{BE6BF7CF-D078-4FF1-BF9F-50A4FE37FE96}" srcOrd="0" destOrd="0" presId="urn:microsoft.com/office/officeart/2005/8/layout/venn3"/>
    <dgm:cxn modelId="{EE40719A-8BC2-4034-94CA-5902841CE383}" type="presOf" srcId="{CD8A9275-AA26-45EB-B959-D7B84F6F56A5}" destId="{3A88B582-549C-492B-A3C3-5F242E3027FC}" srcOrd="0" destOrd="0" presId="urn:microsoft.com/office/officeart/2005/8/layout/venn3"/>
    <dgm:cxn modelId="{A91DC59A-C299-4369-9AAD-D5F28BA5A4FA}" type="presOf" srcId="{C8632482-9943-40B4-8AA1-57BE6470384F}" destId="{44D8455F-464F-4487-B7DD-B4E5CC4C9B22}" srcOrd="0" destOrd="0" presId="urn:microsoft.com/office/officeart/2005/8/layout/venn3"/>
    <dgm:cxn modelId="{1C16B89C-384F-438D-8236-B5A275EDB84C}" srcId="{2C4F7FEC-6A52-41BD-9F6F-3CDE185204FE}" destId="{CD8A9275-AA26-45EB-B959-D7B84F6F56A5}" srcOrd="1" destOrd="0" parTransId="{43461C0A-0E9C-4B97-A40D-1ED320FB576D}" sibTransId="{C9B11F2A-237E-4747-97D1-E53C8B13893C}"/>
    <dgm:cxn modelId="{AB0B8CB3-5482-4B8D-AA53-49719B6DB0DC}" type="presOf" srcId="{34D0645A-9518-4650-A66A-1B5B67174C6F}" destId="{A1D8AE0F-B0FA-4F1D-931F-406B48D3176A}" srcOrd="0" destOrd="0" presId="urn:microsoft.com/office/officeart/2005/8/layout/venn3"/>
    <dgm:cxn modelId="{4223CFCF-8762-4412-BDB7-122A45F47859}" type="presOf" srcId="{55592382-FE25-4FFA-9785-7930E0EDFCC2}" destId="{D9A78838-D91D-4BFE-A646-843888D68A4B}" srcOrd="0" destOrd="0" presId="urn:microsoft.com/office/officeart/2005/8/layout/venn3"/>
    <dgm:cxn modelId="{0486A4D1-4EAA-4244-8339-BD8714DF02E3}" srcId="{2C4F7FEC-6A52-41BD-9F6F-3CDE185204FE}" destId="{34D0645A-9518-4650-A66A-1B5B67174C6F}" srcOrd="3" destOrd="0" parTransId="{6B372A46-20B5-408F-9413-F377CD74024F}" sibTransId="{F0E0E640-B3BA-4EDF-B6E7-B2C6620A3FF3}"/>
    <dgm:cxn modelId="{FE8262E9-75E4-44BC-83CD-684CB2737110}" srcId="{2C4F7FEC-6A52-41BD-9F6F-3CDE185204FE}" destId="{C8632482-9943-40B4-8AA1-57BE6470384F}" srcOrd="2" destOrd="0" parTransId="{BC33C8B9-B5B5-430A-9BE0-DD360360A59C}" sibTransId="{D9B230CB-7BC9-4BFE-B153-7E01E4BE77A7}"/>
    <dgm:cxn modelId="{1E9D6D70-D14E-48D4-BD72-1CF1BAFBF393}" type="presParOf" srcId="{BE6BF7CF-D078-4FF1-BF9F-50A4FE37FE96}" destId="{D9A78838-D91D-4BFE-A646-843888D68A4B}" srcOrd="0" destOrd="0" presId="urn:microsoft.com/office/officeart/2005/8/layout/venn3"/>
    <dgm:cxn modelId="{AC1FBC4C-3253-4F9B-8306-1FBEC803D52E}" type="presParOf" srcId="{BE6BF7CF-D078-4FF1-BF9F-50A4FE37FE96}" destId="{0F26A1A9-7E5F-4765-96FD-919597647A10}" srcOrd="1" destOrd="0" presId="urn:microsoft.com/office/officeart/2005/8/layout/venn3"/>
    <dgm:cxn modelId="{7456790A-3ED5-4742-B0A6-51FD25EFB87F}" type="presParOf" srcId="{BE6BF7CF-D078-4FF1-BF9F-50A4FE37FE96}" destId="{3A88B582-549C-492B-A3C3-5F242E3027FC}" srcOrd="2" destOrd="0" presId="urn:microsoft.com/office/officeart/2005/8/layout/venn3"/>
    <dgm:cxn modelId="{4DD0D255-00CA-424D-A9B0-172002FA0762}" type="presParOf" srcId="{BE6BF7CF-D078-4FF1-BF9F-50A4FE37FE96}" destId="{B1D9FB44-EFBE-466B-953A-D98198F39E4A}" srcOrd="3" destOrd="0" presId="urn:microsoft.com/office/officeart/2005/8/layout/venn3"/>
    <dgm:cxn modelId="{5F2C9D63-0777-4A08-8562-445CA4C70B0E}" type="presParOf" srcId="{BE6BF7CF-D078-4FF1-BF9F-50A4FE37FE96}" destId="{44D8455F-464F-4487-B7DD-B4E5CC4C9B22}" srcOrd="4" destOrd="0" presId="urn:microsoft.com/office/officeart/2005/8/layout/venn3"/>
    <dgm:cxn modelId="{747EAFEB-78F2-407F-8E3D-5FFA5623899A}" type="presParOf" srcId="{BE6BF7CF-D078-4FF1-BF9F-50A4FE37FE96}" destId="{1C7B994A-75DF-42DE-916C-53DD66AAD0E3}" srcOrd="5" destOrd="0" presId="urn:microsoft.com/office/officeart/2005/8/layout/venn3"/>
    <dgm:cxn modelId="{230504BD-46F8-47E2-83C5-05F01161C5C1}" type="presParOf" srcId="{BE6BF7CF-D078-4FF1-BF9F-50A4FE37FE96}" destId="{A1D8AE0F-B0FA-4F1D-931F-406B48D3176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4F7FEC-6A52-41BD-9F6F-3CDE185204FE}" type="doc">
      <dgm:prSet loTypeId="urn:microsoft.com/office/officeart/2005/8/layout/venn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5592382-FE25-4FFA-9785-7930E0EDFCC2}">
      <dgm:prSet phldrT="[Текст]" custT="1"/>
      <dgm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8ED6B588-421E-4A64-B666-9CFD90A7B515}" type="parTrans" cxnId="{37B40E2B-C5D2-4FB2-953D-7BCE391CF0F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6EC1F6-415D-4AF7-AF3C-1D653E6CD5CD}" type="sibTrans" cxnId="{37B40E2B-C5D2-4FB2-953D-7BCE391CF0F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8A9275-AA26-45EB-B959-D7B84F6F56A5}">
      <dgm:prSet phldrT="[Текст]" custT="1"/>
      <dgm:spPr>
        <a:blipFill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C9B11F2A-237E-4747-97D1-E53C8B13893C}" type="sibTrans" cxnId="{1C16B89C-384F-438D-8236-B5A275EDB8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461C0A-0E9C-4B97-A40D-1ED320FB576D}" type="parTrans" cxnId="{1C16B89C-384F-438D-8236-B5A275EDB8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632482-9943-40B4-8AA1-57BE6470384F}">
      <dgm:prSet phldrT="[Текст]" custT="1"/>
      <dgm:spPr>
        <a:blipFill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D9B230CB-7BC9-4BFE-B153-7E01E4BE77A7}" type="sibTrans" cxnId="{FE8262E9-75E4-44BC-83CD-684CB273711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33C8B9-B5B5-430A-9BE0-DD360360A59C}" type="parTrans" cxnId="{FE8262E9-75E4-44BC-83CD-684CB273711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D0645A-9518-4650-A66A-1B5B67174C6F}">
      <dgm:prSet phldrT="[Текст]" custT="1"/>
      <dgm:spPr>
        <a:blipFill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F0E0E640-B3BA-4EDF-B6E7-B2C6620A3FF3}" type="sibTrans" cxnId="{0486A4D1-4EAA-4244-8339-BD8714DF02E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372A46-20B5-408F-9413-F377CD74024F}" type="parTrans" cxnId="{0486A4D1-4EAA-4244-8339-BD8714DF02E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6BF7CF-D078-4FF1-BF9F-50A4FE37FE96}" type="pres">
      <dgm:prSet presAssocID="{2C4F7FEC-6A52-41BD-9F6F-3CDE185204FE}" presName="Name0" presStyleCnt="0">
        <dgm:presLayoutVars>
          <dgm:dir/>
          <dgm:resizeHandles val="exact"/>
        </dgm:presLayoutVars>
      </dgm:prSet>
      <dgm:spPr/>
    </dgm:pt>
    <dgm:pt modelId="{D9A78838-D91D-4BFE-A646-843888D68A4B}" type="pres">
      <dgm:prSet presAssocID="{55592382-FE25-4FFA-9785-7930E0EDFCC2}" presName="Name5" presStyleLbl="vennNode1" presStyleIdx="0" presStyleCnt="4" custScaleX="140830" custScaleY="62164">
        <dgm:presLayoutVars>
          <dgm:bulletEnabled val="1"/>
        </dgm:presLayoutVars>
      </dgm:prSet>
      <dgm:spPr/>
    </dgm:pt>
    <dgm:pt modelId="{0F26A1A9-7E5F-4765-96FD-919597647A10}" type="pres">
      <dgm:prSet presAssocID="{566EC1F6-415D-4AF7-AF3C-1D653E6CD5CD}" presName="space" presStyleCnt="0"/>
      <dgm:spPr/>
    </dgm:pt>
    <dgm:pt modelId="{3A88B582-549C-492B-A3C3-5F242E3027FC}" type="pres">
      <dgm:prSet presAssocID="{CD8A9275-AA26-45EB-B959-D7B84F6F56A5}" presName="Name5" presStyleLbl="vennNode1" presStyleIdx="1" presStyleCnt="4" custScaleX="144168" custScaleY="64801">
        <dgm:presLayoutVars>
          <dgm:bulletEnabled val="1"/>
        </dgm:presLayoutVars>
      </dgm:prSet>
      <dgm:spPr/>
    </dgm:pt>
    <dgm:pt modelId="{B1D9FB44-EFBE-466B-953A-D98198F39E4A}" type="pres">
      <dgm:prSet presAssocID="{C9B11F2A-237E-4747-97D1-E53C8B13893C}" presName="space" presStyleCnt="0"/>
      <dgm:spPr/>
    </dgm:pt>
    <dgm:pt modelId="{44D8455F-464F-4487-B7DD-B4E5CC4C9B22}" type="pres">
      <dgm:prSet presAssocID="{C8632482-9943-40B4-8AA1-57BE6470384F}" presName="Name5" presStyleLbl="vennNode1" presStyleIdx="2" presStyleCnt="4" custScaleX="107394" custScaleY="65640">
        <dgm:presLayoutVars>
          <dgm:bulletEnabled val="1"/>
        </dgm:presLayoutVars>
      </dgm:prSet>
      <dgm:spPr/>
    </dgm:pt>
    <dgm:pt modelId="{1C7B994A-75DF-42DE-916C-53DD66AAD0E3}" type="pres">
      <dgm:prSet presAssocID="{D9B230CB-7BC9-4BFE-B153-7E01E4BE77A7}" presName="space" presStyleCnt="0"/>
      <dgm:spPr/>
    </dgm:pt>
    <dgm:pt modelId="{A1D8AE0F-B0FA-4F1D-931F-406B48D3176A}" type="pres">
      <dgm:prSet presAssocID="{34D0645A-9518-4650-A66A-1B5B67174C6F}" presName="Name5" presStyleLbl="vennNode1" presStyleIdx="3" presStyleCnt="4" custScaleX="119198" custScaleY="65640">
        <dgm:presLayoutVars>
          <dgm:bulletEnabled val="1"/>
        </dgm:presLayoutVars>
      </dgm:prSet>
      <dgm:spPr/>
    </dgm:pt>
  </dgm:ptLst>
  <dgm:cxnLst>
    <dgm:cxn modelId="{37B40E2B-C5D2-4FB2-953D-7BCE391CF0F8}" srcId="{2C4F7FEC-6A52-41BD-9F6F-3CDE185204FE}" destId="{55592382-FE25-4FFA-9785-7930E0EDFCC2}" srcOrd="0" destOrd="0" parTransId="{8ED6B588-421E-4A64-B666-9CFD90A7B515}" sibTransId="{566EC1F6-415D-4AF7-AF3C-1D653E6CD5CD}"/>
    <dgm:cxn modelId="{EF7BC22E-BCB0-4DF9-BA14-D15FA66102F9}" type="presOf" srcId="{2C4F7FEC-6A52-41BD-9F6F-3CDE185204FE}" destId="{BE6BF7CF-D078-4FF1-BF9F-50A4FE37FE96}" srcOrd="0" destOrd="0" presId="urn:microsoft.com/office/officeart/2005/8/layout/venn3"/>
    <dgm:cxn modelId="{EE40719A-8BC2-4034-94CA-5902841CE383}" type="presOf" srcId="{CD8A9275-AA26-45EB-B959-D7B84F6F56A5}" destId="{3A88B582-549C-492B-A3C3-5F242E3027FC}" srcOrd="0" destOrd="0" presId="urn:microsoft.com/office/officeart/2005/8/layout/venn3"/>
    <dgm:cxn modelId="{A91DC59A-C299-4369-9AAD-D5F28BA5A4FA}" type="presOf" srcId="{C8632482-9943-40B4-8AA1-57BE6470384F}" destId="{44D8455F-464F-4487-B7DD-B4E5CC4C9B22}" srcOrd="0" destOrd="0" presId="urn:microsoft.com/office/officeart/2005/8/layout/venn3"/>
    <dgm:cxn modelId="{1C16B89C-384F-438D-8236-B5A275EDB84C}" srcId="{2C4F7FEC-6A52-41BD-9F6F-3CDE185204FE}" destId="{CD8A9275-AA26-45EB-B959-D7B84F6F56A5}" srcOrd="1" destOrd="0" parTransId="{43461C0A-0E9C-4B97-A40D-1ED320FB576D}" sibTransId="{C9B11F2A-237E-4747-97D1-E53C8B13893C}"/>
    <dgm:cxn modelId="{AB0B8CB3-5482-4B8D-AA53-49719B6DB0DC}" type="presOf" srcId="{34D0645A-9518-4650-A66A-1B5B67174C6F}" destId="{A1D8AE0F-B0FA-4F1D-931F-406B48D3176A}" srcOrd="0" destOrd="0" presId="urn:microsoft.com/office/officeart/2005/8/layout/venn3"/>
    <dgm:cxn modelId="{4223CFCF-8762-4412-BDB7-122A45F47859}" type="presOf" srcId="{55592382-FE25-4FFA-9785-7930E0EDFCC2}" destId="{D9A78838-D91D-4BFE-A646-843888D68A4B}" srcOrd="0" destOrd="0" presId="urn:microsoft.com/office/officeart/2005/8/layout/venn3"/>
    <dgm:cxn modelId="{0486A4D1-4EAA-4244-8339-BD8714DF02E3}" srcId="{2C4F7FEC-6A52-41BD-9F6F-3CDE185204FE}" destId="{34D0645A-9518-4650-A66A-1B5B67174C6F}" srcOrd="3" destOrd="0" parTransId="{6B372A46-20B5-408F-9413-F377CD74024F}" sibTransId="{F0E0E640-B3BA-4EDF-B6E7-B2C6620A3FF3}"/>
    <dgm:cxn modelId="{FE8262E9-75E4-44BC-83CD-684CB2737110}" srcId="{2C4F7FEC-6A52-41BD-9F6F-3CDE185204FE}" destId="{C8632482-9943-40B4-8AA1-57BE6470384F}" srcOrd="2" destOrd="0" parTransId="{BC33C8B9-B5B5-430A-9BE0-DD360360A59C}" sibTransId="{D9B230CB-7BC9-4BFE-B153-7E01E4BE77A7}"/>
    <dgm:cxn modelId="{1E9D6D70-D14E-48D4-BD72-1CF1BAFBF393}" type="presParOf" srcId="{BE6BF7CF-D078-4FF1-BF9F-50A4FE37FE96}" destId="{D9A78838-D91D-4BFE-A646-843888D68A4B}" srcOrd="0" destOrd="0" presId="urn:microsoft.com/office/officeart/2005/8/layout/venn3"/>
    <dgm:cxn modelId="{AC1FBC4C-3253-4F9B-8306-1FBEC803D52E}" type="presParOf" srcId="{BE6BF7CF-D078-4FF1-BF9F-50A4FE37FE96}" destId="{0F26A1A9-7E5F-4765-96FD-919597647A10}" srcOrd="1" destOrd="0" presId="urn:microsoft.com/office/officeart/2005/8/layout/venn3"/>
    <dgm:cxn modelId="{7456790A-3ED5-4742-B0A6-51FD25EFB87F}" type="presParOf" srcId="{BE6BF7CF-D078-4FF1-BF9F-50A4FE37FE96}" destId="{3A88B582-549C-492B-A3C3-5F242E3027FC}" srcOrd="2" destOrd="0" presId="urn:microsoft.com/office/officeart/2005/8/layout/venn3"/>
    <dgm:cxn modelId="{4DD0D255-00CA-424D-A9B0-172002FA0762}" type="presParOf" srcId="{BE6BF7CF-D078-4FF1-BF9F-50A4FE37FE96}" destId="{B1D9FB44-EFBE-466B-953A-D98198F39E4A}" srcOrd="3" destOrd="0" presId="urn:microsoft.com/office/officeart/2005/8/layout/venn3"/>
    <dgm:cxn modelId="{5F2C9D63-0777-4A08-8562-445CA4C70B0E}" type="presParOf" srcId="{BE6BF7CF-D078-4FF1-BF9F-50A4FE37FE96}" destId="{44D8455F-464F-4487-B7DD-B4E5CC4C9B22}" srcOrd="4" destOrd="0" presId="urn:microsoft.com/office/officeart/2005/8/layout/venn3"/>
    <dgm:cxn modelId="{747EAFEB-78F2-407F-8E3D-5FFA5623899A}" type="presParOf" srcId="{BE6BF7CF-D078-4FF1-BF9F-50A4FE37FE96}" destId="{1C7B994A-75DF-42DE-916C-53DD66AAD0E3}" srcOrd="5" destOrd="0" presId="urn:microsoft.com/office/officeart/2005/8/layout/venn3"/>
    <dgm:cxn modelId="{230504BD-46F8-47E2-83C5-05F01161C5C1}" type="presParOf" srcId="{BE6BF7CF-D078-4FF1-BF9F-50A4FE37FE96}" destId="{A1D8AE0F-B0FA-4F1D-931F-406B48D3176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4F7FEC-6A52-41BD-9F6F-3CDE185204FE}" type="doc">
      <dgm:prSet loTypeId="urn:microsoft.com/office/officeart/2005/8/layout/venn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CD8A9275-AA26-45EB-B959-D7B84F6F56A5}">
          <dgm:prSet phldrT="[Текст]" custT="1"/>
          <dgm:spPr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dgm:spPr>
          <dgm:t>
            <a:bodyPr/>
            <a:lstStyle/>
            <a:p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 =</a:t>
              </a:r>
              <a14:m>
                <m:oMath xmlns:m="http://schemas.openxmlformats.org/officeDocument/2006/math">
                  <m:r>
                    <a:rPr lang="en-US" sz="3200" b="1" i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 </m:t>
                  </m:r>
                  <m:r>
                    <a:rPr lang="en-US" sz="3200" b="1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𝐦</m:t>
                  </m:r>
                  <m:r>
                    <a:rPr lang="en-US" sz="3200" b="1" i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(</m:t>
                  </m:r>
                  <m:r>
                    <a:rPr lang="en-US" sz="3200" b="1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𝐠</m:t>
                  </m:r>
                  <m:r>
                    <a:rPr lang="en-US" sz="3200" b="1" i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+</m:t>
                  </m:r>
                  <m:r>
                    <a:rPr lang="en-US" sz="3200" b="1" i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𝐚</m:t>
                  </m:r>
                  <m:r>
                    <a:rPr lang="en-US" sz="3200" b="1" i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)</m:t>
                  </m:r>
                </m:oMath>
              </a14:m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CD8A9275-AA26-45EB-B959-D7B84F6F56A5}">
          <dgm:prSet phldrT="[Текст]" custT="1"/>
          <dgm:spPr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dgm:spPr>
          <dgm:t>
            <a:bodyPr/>
            <a:lstStyle/>
            <a:p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 =</a:t>
              </a:r>
              <a:r>
                <a:rPr lang="en-US" sz="3200" b="1" i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𝐦(𝐠+𝐚)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C9B11F2A-237E-4747-97D1-E53C8B13893C}" type="sibTrans" cxnId="{1C16B89C-384F-438D-8236-B5A275EDB8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461C0A-0E9C-4B97-A40D-1ED320FB576D}" type="parTrans" cxnId="{1C16B89C-384F-438D-8236-B5A275EDB8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C8632482-9943-40B4-8AA1-57BE6470384F}">
          <dgm:prSet phldrT="[Текст]" custT="1"/>
          <dgm:spPr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dgm:spPr>
          <dgm:t>
            <a:bodyPr/>
            <a:lstStyle/>
            <a:p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 =</a:t>
              </a:r>
              <a14:m>
                <m:oMath xmlns:m="http://schemas.openxmlformats.org/officeDocument/2006/math">
                  <m:r>
                    <a:rPr lang="en-US" sz="3600" b="1" i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−</m:t>
                  </m:r>
                  <m:r>
                    <a:rPr lang="en-US" sz="3600" b="1" i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𝐤</m:t>
                  </m:r>
                  <m:r>
                    <a:rPr lang="en-US" sz="3600" b="1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∆</m:t>
                  </m:r>
                  <m:r>
                    <a:rPr lang="en-US" sz="3600" b="1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𝒙</m:t>
                  </m:r>
                </m:oMath>
              </a14:m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C8632482-9943-40B4-8AA1-57BE6470384F}">
          <dgm:prSet phldrT="[Текст]" custT="1"/>
          <dgm:spPr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dgm:spPr>
          <dgm:t>
            <a:bodyPr/>
            <a:lstStyle/>
            <a:p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 =</a:t>
              </a:r>
              <a:r>
                <a:rPr lang="en-US" sz="3600" b="1" i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−𝐤∆𝒙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D9B230CB-7BC9-4BFE-B153-7E01E4BE77A7}" type="sibTrans" cxnId="{FE8262E9-75E4-44BC-83CD-684CB273711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33C8B9-B5B5-430A-9BE0-DD360360A59C}" type="parTrans" cxnId="{FE8262E9-75E4-44BC-83CD-684CB273711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34D0645A-9518-4650-A66A-1B5B67174C6F}">
          <dgm:prSet phldrT="[Текст]" custT="1"/>
          <dgm:spPr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dgm:spPr>
          <dgm:t>
            <a:bodyPr/>
            <a:lstStyle/>
            <a:p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=</a:t>
              </a:r>
              <a14:m>
                <m:oMath xmlns:m="http://schemas.openxmlformats.org/officeDocument/2006/math">
                  <m:r>
                    <a:rPr lang="en-US" sz="4000" b="1" i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 </m:t>
                  </m:r>
                  <m:f>
                    <m:fPr>
                      <m:ctrlP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fPr>
                    <m:num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𝑭</m:t>
                      </m:r>
                    </m:num>
                    <m:den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𝒎</m:t>
                      </m:r>
                    </m:den>
                  </m:f>
                </m:oMath>
              </a14:m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34D0645A-9518-4650-A66A-1B5B67174C6F}">
          <dgm:prSet phldrT="[Текст]" custT="1"/>
          <dgm:spPr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dgm:spPr>
          <dgm:t>
            <a:bodyPr/>
            <a:lstStyle/>
            <a:p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=</a:t>
              </a:r>
              <a:r>
                <a:rPr lang="en-US" sz="4000" b="1" i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i="0">
                  <a:latin typeface="Cambria Math" panose="02040503050406030204" pitchFamily="18" charset="0"/>
                  <a:cs typeface="Arial" panose="020B0604020202020204" pitchFamily="34" charset="0"/>
                </a:rPr>
                <a:t> 𝑭/𝒎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F0E0E640-B3BA-4EDF-B6E7-B2C6620A3FF3}" type="sibTrans" cxnId="{0486A4D1-4EAA-4244-8339-BD8714DF02E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372A46-20B5-408F-9413-F377CD74024F}" type="parTrans" cxnId="{0486A4D1-4EAA-4244-8339-BD8714DF02E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25D1ED39-1FA7-4E75-8737-F857BCCFA223}">
          <dgm:prSet/>
          <dgm:spPr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𝝑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𝒔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den>
                    </m:f>
                  </m:oMath>
                </m:oMathPara>
              </a14:m>
              <a:endParaRPr lang="ru-RU" dirty="0"/>
            </a:p>
          </dgm:t>
        </dgm:pt>
      </mc:Choice>
      <mc:Fallback xmlns="">
        <dgm:pt modelId="{25D1ED39-1FA7-4E75-8737-F857BCCFA223}">
          <dgm:prSet/>
          <dgm:spPr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dgm:spPr>
          <dgm:t>
            <a:bodyPr/>
            <a:lstStyle/>
            <a:p>
              <a:r>
                <a:rPr lang="ru-RU" b="1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𝝑</a:t>
              </a:r>
              <a:r>
                <a:rPr lang="en-US" b="1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=</a:t>
              </a:r>
              <a:r>
                <a:rPr lang="en-US" b="1" i="0">
                  <a:latin typeface="Cambria Math" panose="02040503050406030204" pitchFamily="18" charset="0"/>
                  <a:cs typeface="Arial" panose="020B0604020202020204" pitchFamily="34" charset="0"/>
                </a:rPr>
                <a:t>𝒔</a:t>
              </a:r>
              <a:r>
                <a:rPr lang="ru-RU" b="1" i="0">
                  <a:latin typeface="Cambria Math" panose="02040503050406030204" pitchFamily="18" charset="0"/>
                  <a:cs typeface="Arial" panose="020B0604020202020204" pitchFamily="34" charset="0"/>
                </a:rPr>
                <a:t>/</a:t>
              </a:r>
              <a:r>
                <a:rPr lang="en-US" b="1" i="0">
                  <a:latin typeface="Cambria Math" panose="02040503050406030204" pitchFamily="18" charset="0"/>
                  <a:cs typeface="Arial" panose="020B0604020202020204" pitchFamily="34" charset="0"/>
                </a:rPr>
                <a:t>𝒕</a:t>
              </a:r>
              <a:endParaRPr lang="ru-RU" dirty="0"/>
            </a:p>
          </dgm:t>
        </dgm:pt>
      </mc:Fallback>
    </mc:AlternateContent>
    <dgm:pt modelId="{93115098-4E9E-4E50-BDBB-00603DCF8652}" type="parTrans" cxnId="{CC0EAE38-BA67-4679-AF6E-87DFBB6F6B9B}">
      <dgm:prSet/>
      <dgm:spPr/>
      <dgm:t>
        <a:bodyPr/>
        <a:lstStyle/>
        <a:p>
          <a:endParaRPr lang="ru-RU"/>
        </a:p>
      </dgm:t>
    </dgm:pt>
    <dgm:pt modelId="{49CC775E-029A-4E51-AAD2-A40A39EBCA03}" type="sibTrans" cxnId="{CC0EAE38-BA67-4679-AF6E-87DFBB6F6B9B}">
      <dgm:prSet/>
      <dgm:spPr/>
      <dgm:t>
        <a:bodyPr/>
        <a:lstStyle/>
        <a:p>
          <a:endParaRPr lang="ru-RU"/>
        </a:p>
      </dgm:t>
    </dgm:pt>
    <dgm:pt modelId="{BE6BF7CF-D078-4FF1-BF9F-50A4FE37FE96}" type="pres">
      <dgm:prSet presAssocID="{2C4F7FEC-6A52-41BD-9F6F-3CDE185204FE}" presName="Name0" presStyleCnt="0">
        <dgm:presLayoutVars>
          <dgm:dir/>
          <dgm:resizeHandles val="exact"/>
        </dgm:presLayoutVars>
      </dgm:prSet>
      <dgm:spPr/>
    </dgm:pt>
    <dgm:pt modelId="{09336806-D059-4BA9-954F-D6EB296B7D3A}" type="pres">
      <dgm:prSet presAssocID="{25D1ED39-1FA7-4E75-8737-F857BCCFA223}" presName="Name5" presStyleLbl="vennNode1" presStyleIdx="0" presStyleCnt="4" custScaleY="66201">
        <dgm:presLayoutVars>
          <dgm:bulletEnabled val="1"/>
        </dgm:presLayoutVars>
      </dgm:prSet>
      <dgm:spPr/>
    </dgm:pt>
    <dgm:pt modelId="{76E246FC-6DA4-4468-913D-0C69D2828363}" type="pres">
      <dgm:prSet presAssocID="{49CC775E-029A-4E51-AAD2-A40A39EBCA03}" presName="space" presStyleCnt="0"/>
      <dgm:spPr/>
    </dgm:pt>
    <dgm:pt modelId="{3A88B582-549C-492B-A3C3-5F242E3027FC}" type="pres">
      <dgm:prSet presAssocID="{CD8A9275-AA26-45EB-B959-D7B84F6F56A5}" presName="Name5" presStyleLbl="vennNode1" presStyleIdx="1" presStyleCnt="4" custScaleX="147562" custScaleY="64801">
        <dgm:presLayoutVars>
          <dgm:bulletEnabled val="1"/>
        </dgm:presLayoutVars>
      </dgm:prSet>
      <dgm:spPr/>
    </dgm:pt>
    <dgm:pt modelId="{B1D9FB44-EFBE-466B-953A-D98198F39E4A}" type="pres">
      <dgm:prSet presAssocID="{C9B11F2A-237E-4747-97D1-E53C8B13893C}" presName="space" presStyleCnt="0"/>
      <dgm:spPr/>
    </dgm:pt>
    <dgm:pt modelId="{44D8455F-464F-4487-B7DD-B4E5CC4C9B22}" type="pres">
      <dgm:prSet presAssocID="{C8632482-9943-40B4-8AA1-57BE6470384F}" presName="Name5" presStyleLbl="vennNode1" presStyleIdx="2" presStyleCnt="4" custScaleX="143802" custScaleY="65640" custLinFactNeighborX="37960" custLinFactNeighborY="1143">
        <dgm:presLayoutVars>
          <dgm:bulletEnabled val="1"/>
        </dgm:presLayoutVars>
      </dgm:prSet>
      <dgm:spPr/>
    </dgm:pt>
    <dgm:pt modelId="{1C7B994A-75DF-42DE-916C-53DD66AAD0E3}" type="pres">
      <dgm:prSet presAssocID="{D9B230CB-7BC9-4BFE-B153-7E01E4BE77A7}" presName="space" presStyleCnt="0"/>
      <dgm:spPr/>
    </dgm:pt>
    <dgm:pt modelId="{A1D8AE0F-B0FA-4F1D-931F-406B48D3176A}" type="pres">
      <dgm:prSet presAssocID="{34D0645A-9518-4650-A66A-1B5B67174C6F}" presName="Name5" presStyleLbl="vennNode1" presStyleIdx="3" presStyleCnt="4" custScaleX="119198" custScaleY="65640">
        <dgm:presLayoutVars>
          <dgm:bulletEnabled val="1"/>
        </dgm:presLayoutVars>
      </dgm:prSet>
      <dgm:spPr/>
    </dgm:pt>
  </dgm:ptLst>
  <dgm:cxnLst>
    <dgm:cxn modelId="{EF7BC22E-BCB0-4DF9-BA14-D15FA66102F9}" type="presOf" srcId="{2C4F7FEC-6A52-41BD-9F6F-3CDE185204FE}" destId="{BE6BF7CF-D078-4FF1-BF9F-50A4FE37FE96}" srcOrd="0" destOrd="0" presId="urn:microsoft.com/office/officeart/2005/8/layout/venn3"/>
    <dgm:cxn modelId="{CC0EAE38-BA67-4679-AF6E-87DFBB6F6B9B}" srcId="{2C4F7FEC-6A52-41BD-9F6F-3CDE185204FE}" destId="{25D1ED39-1FA7-4E75-8737-F857BCCFA223}" srcOrd="0" destOrd="0" parTransId="{93115098-4E9E-4E50-BDBB-00603DCF8652}" sibTransId="{49CC775E-029A-4E51-AAD2-A40A39EBCA03}"/>
    <dgm:cxn modelId="{EE40719A-8BC2-4034-94CA-5902841CE383}" type="presOf" srcId="{CD8A9275-AA26-45EB-B959-D7B84F6F56A5}" destId="{3A88B582-549C-492B-A3C3-5F242E3027FC}" srcOrd="0" destOrd="0" presId="urn:microsoft.com/office/officeart/2005/8/layout/venn3"/>
    <dgm:cxn modelId="{A91DC59A-C299-4369-9AAD-D5F28BA5A4FA}" type="presOf" srcId="{C8632482-9943-40B4-8AA1-57BE6470384F}" destId="{44D8455F-464F-4487-B7DD-B4E5CC4C9B22}" srcOrd="0" destOrd="0" presId="urn:microsoft.com/office/officeart/2005/8/layout/venn3"/>
    <dgm:cxn modelId="{1C16B89C-384F-438D-8236-B5A275EDB84C}" srcId="{2C4F7FEC-6A52-41BD-9F6F-3CDE185204FE}" destId="{CD8A9275-AA26-45EB-B959-D7B84F6F56A5}" srcOrd="1" destOrd="0" parTransId="{43461C0A-0E9C-4B97-A40D-1ED320FB576D}" sibTransId="{C9B11F2A-237E-4747-97D1-E53C8B13893C}"/>
    <dgm:cxn modelId="{AB0B8CB3-5482-4B8D-AA53-49719B6DB0DC}" type="presOf" srcId="{34D0645A-9518-4650-A66A-1B5B67174C6F}" destId="{A1D8AE0F-B0FA-4F1D-931F-406B48D3176A}" srcOrd="0" destOrd="0" presId="urn:microsoft.com/office/officeart/2005/8/layout/venn3"/>
    <dgm:cxn modelId="{0486A4D1-4EAA-4244-8339-BD8714DF02E3}" srcId="{2C4F7FEC-6A52-41BD-9F6F-3CDE185204FE}" destId="{34D0645A-9518-4650-A66A-1B5B67174C6F}" srcOrd="3" destOrd="0" parTransId="{6B372A46-20B5-408F-9413-F377CD74024F}" sibTransId="{F0E0E640-B3BA-4EDF-B6E7-B2C6620A3FF3}"/>
    <dgm:cxn modelId="{6928CAE0-3F7C-4D39-B5A9-3C6E8E58D17B}" type="presOf" srcId="{25D1ED39-1FA7-4E75-8737-F857BCCFA223}" destId="{09336806-D059-4BA9-954F-D6EB296B7D3A}" srcOrd="0" destOrd="0" presId="urn:microsoft.com/office/officeart/2005/8/layout/venn3"/>
    <dgm:cxn modelId="{FE8262E9-75E4-44BC-83CD-684CB2737110}" srcId="{2C4F7FEC-6A52-41BD-9F6F-3CDE185204FE}" destId="{C8632482-9943-40B4-8AA1-57BE6470384F}" srcOrd="2" destOrd="0" parTransId="{BC33C8B9-B5B5-430A-9BE0-DD360360A59C}" sibTransId="{D9B230CB-7BC9-4BFE-B153-7E01E4BE77A7}"/>
    <dgm:cxn modelId="{ABA779BF-ECE6-40CC-8158-DFCEBE5CBAF6}" type="presParOf" srcId="{BE6BF7CF-D078-4FF1-BF9F-50A4FE37FE96}" destId="{09336806-D059-4BA9-954F-D6EB296B7D3A}" srcOrd="0" destOrd="0" presId="urn:microsoft.com/office/officeart/2005/8/layout/venn3"/>
    <dgm:cxn modelId="{305F1040-4BED-44C7-BEAE-58DD48A1061F}" type="presParOf" srcId="{BE6BF7CF-D078-4FF1-BF9F-50A4FE37FE96}" destId="{76E246FC-6DA4-4468-913D-0C69D2828363}" srcOrd="1" destOrd="0" presId="urn:microsoft.com/office/officeart/2005/8/layout/venn3"/>
    <dgm:cxn modelId="{7456790A-3ED5-4742-B0A6-51FD25EFB87F}" type="presParOf" srcId="{BE6BF7CF-D078-4FF1-BF9F-50A4FE37FE96}" destId="{3A88B582-549C-492B-A3C3-5F242E3027FC}" srcOrd="2" destOrd="0" presId="urn:microsoft.com/office/officeart/2005/8/layout/venn3"/>
    <dgm:cxn modelId="{4DD0D255-00CA-424D-A9B0-172002FA0762}" type="presParOf" srcId="{BE6BF7CF-D078-4FF1-BF9F-50A4FE37FE96}" destId="{B1D9FB44-EFBE-466B-953A-D98198F39E4A}" srcOrd="3" destOrd="0" presId="urn:microsoft.com/office/officeart/2005/8/layout/venn3"/>
    <dgm:cxn modelId="{5F2C9D63-0777-4A08-8562-445CA4C70B0E}" type="presParOf" srcId="{BE6BF7CF-D078-4FF1-BF9F-50A4FE37FE96}" destId="{44D8455F-464F-4487-B7DD-B4E5CC4C9B22}" srcOrd="4" destOrd="0" presId="urn:microsoft.com/office/officeart/2005/8/layout/venn3"/>
    <dgm:cxn modelId="{747EAFEB-78F2-407F-8E3D-5FFA5623899A}" type="presParOf" srcId="{BE6BF7CF-D078-4FF1-BF9F-50A4FE37FE96}" destId="{1C7B994A-75DF-42DE-916C-53DD66AAD0E3}" srcOrd="5" destOrd="0" presId="urn:microsoft.com/office/officeart/2005/8/layout/venn3"/>
    <dgm:cxn modelId="{230504BD-46F8-47E2-83C5-05F01161C5C1}" type="presParOf" srcId="{BE6BF7CF-D078-4FF1-BF9F-50A4FE37FE96}" destId="{A1D8AE0F-B0FA-4F1D-931F-406B48D3176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4F7FEC-6A52-41BD-9F6F-3CDE185204FE}" type="doc">
      <dgm:prSet loTypeId="urn:microsoft.com/office/officeart/2005/8/layout/venn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D8A9275-AA26-45EB-B959-D7B84F6F56A5}">
      <dgm:prSet phldrT="[Текст]" custT="1"/>
      <dgm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C9B11F2A-237E-4747-97D1-E53C8B13893C}" type="sibTrans" cxnId="{1C16B89C-384F-438D-8236-B5A275EDB8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461C0A-0E9C-4B97-A40D-1ED320FB576D}" type="parTrans" cxnId="{1C16B89C-384F-438D-8236-B5A275EDB8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632482-9943-40B4-8AA1-57BE6470384F}">
      <dgm:prSet phldrT="[Текст]" custT="1"/>
      <dgm:spPr>
        <a:blipFill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D9B230CB-7BC9-4BFE-B153-7E01E4BE77A7}" type="sibTrans" cxnId="{FE8262E9-75E4-44BC-83CD-684CB273711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33C8B9-B5B5-430A-9BE0-DD360360A59C}" type="parTrans" cxnId="{FE8262E9-75E4-44BC-83CD-684CB273711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D0645A-9518-4650-A66A-1B5B67174C6F}">
      <dgm:prSet phldrT="[Текст]" custT="1"/>
      <dgm:spPr>
        <a:blipFill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F0E0E640-B3BA-4EDF-B6E7-B2C6620A3FF3}" type="sibTrans" cxnId="{0486A4D1-4EAA-4244-8339-BD8714DF02E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372A46-20B5-408F-9413-F377CD74024F}" type="parTrans" cxnId="{0486A4D1-4EAA-4244-8339-BD8714DF02E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D1ED39-1FA7-4E75-8737-F857BCCFA223}">
      <dgm:prSet/>
      <dgm:spPr>
        <a:blipFill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93115098-4E9E-4E50-BDBB-00603DCF8652}" type="parTrans" cxnId="{CC0EAE38-BA67-4679-AF6E-87DFBB6F6B9B}">
      <dgm:prSet/>
      <dgm:spPr/>
      <dgm:t>
        <a:bodyPr/>
        <a:lstStyle/>
        <a:p>
          <a:endParaRPr lang="ru-RU"/>
        </a:p>
      </dgm:t>
    </dgm:pt>
    <dgm:pt modelId="{49CC775E-029A-4E51-AAD2-A40A39EBCA03}" type="sibTrans" cxnId="{CC0EAE38-BA67-4679-AF6E-87DFBB6F6B9B}">
      <dgm:prSet/>
      <dgm:spPr/>
      <dgm:t>
        <a:bodyPr/>
        <a:lstStyle/>
        <a:p>
          <a:endParaRPr lang="ru-RU"/>
        </a:p>
      </dgm:t>
    </dgm:pt>
    <dgm:pt modelId="{BE6BF7CF-D078-4FF1-BF9F-50A4FE37FE96}" type="pres">
      <dgm:prSet presAssocID="{2C4F7FEC-6A52-41BD-9F6F-3CDE185204FE}" presName="Name0" presStyleCnt="0">
        <dgm:presLayoutVars>
          <dgm:dir/>
          <dgm:resizeHandles val="exact"/>
        </dgm:presLayoutVars>
      </dgm:prSet>
      <dgm:spPr/>
    </dgm:pt>
    <dgm:pt modelId="{09336806-D059-4BA9-954F-D6EB296B7D3A}" type="pres">
      <dgm:prSet presAssocID="{25D1ED39-1FA7-4E75-8737-F857BCCFA223}" presName="Name5" presStyleLbl="vennNode1" presStyleIdx="0" presStyleCnt="4" custScaleY="66201">
        <dgm:presLayoutVars>
          <dgm:bulletEnabled val="1"/>
        </dgm:presLayoutVars>
      </dgm:prSet>
      <dgm:spPr/>
    </dgm:pt>
    <dgm:pt modelId="{76E246FC-6DA4-4468-913D-0C69D2828363}" type="pres">
      <dgm:prSet presAssocID="{49CC775E-029A-4E51-AAD2-A40A39EBCA03}" presName="space" presStyleCnt="0"/>
      <dgm:spPr/>
    </dgm:pt>
    <dgm:pt modelId="{3A88B582-549C-492B-A3C3-5F242E3027FC}" type="pres">
      <dgm:prSet presAssocID="{CD8A9275-AA26-45EB-B959-D7B84F6F56A5}" presName="Name5" presStyleLbl="vennNode1" presStyleIdx="1" presStyleCnt="4" custScaleX="147562" custScaleY="64801">
        <dgm:presLayoutVars>
          <dgm:bulletEnabled val="1"/>
        </dgm:presLayoutVars>
      </dgm:prSet>
      <dgm:spPr/>
    </dgm:pt>
    <dgm:pt modelId="{B1D9FB44-EFBE-466B-953A-D98198F39E4A}" type="pres">
      <dgm:prSet presAssocID="{C9B11F2A-237E-4747-97D1-E53C8B13893C}" presName="space" presStyleCnt="0"/>
      <dgm:spPr/>
    </dgm:pt>
    <dgm:pt modelId="{44D8455F-464F-4487-B7DD-B4E5CC4C9B22}" type="pres">
      <dgm:prSet presAssocID="{C8632482-9943-40B4-8AA1-57BE6470384F}" presName="Name5" presStyleLbl="vennNode1" presStyleIdx="2" presStyleCnt="4" custScaleX="143802" custScaleY="65640" custLinFactNeighborX="37960" custLinFactNeighborY="1143">
        <dgm:presLayoutVars>
          <dgm:bulletEnabled val="1"/>
        </dgm:presLayoutVars>
      </dgm:prSet>
      <dgm:spPr/>
    </dgm:pt>
    <dgm:pt modelId="{1C7B994A-75DF-42DE-916C-53DD66AAD0E3}" type="pres">
      <dgm:prSet presAssocID="{D9B230CB-7BC9-4BFE-B153-7E01E4BE77A7}" presName="space" presStyleCnt="0"/>
      <dgm:spPr/>
    </dgm:pt>
    <dgm:pt modelId="{A1D8AE0F-B0FA-4F1D-931F-406B48D3176A}" type="pres">
      <dgm:prSet presAssocID="{34D0645A-9518-4650-A66A-1B5B67174C6F}" presName="Name5" presStyleLbl="vennNode1" presStyleIdx="3" presStyleCnt="4" custScaleX="119198" custScaleY="65640">
        <dgm:presLayoutVars>
          <dgm:bulletEnabled val="1"/>
        </dgm:presLayoutVars>
      </dgm:prSet>
      <dgm:spPr/>
    </dgm:pt>
  </dgm:ptLst>
  <dgm:cxnLst>
    <dgm:cxn modelId="{EF7BC22E-BCB0-4DF9-BA14-D15FA66102F9}" type="presOf" srcId="{2C4F7FEC-6A52-41BD-9F6F-3CDE185204FE}" destId="{BE6BF7CF-D078-4FF1-BF9F-50A4FE37FE96}" srcOrd="0" destOrd="0" presId="urn:microsoft.com/office/officeart/2005/8/layout/venn3"/>
    <dgm:cxn modelId="{CC0EAE38-BA67-4679-AF6E-87DFBB6F6B9B}" srcId="{2C4F7FEC-6A52-41BD-9F6F-3CDE185204FE}" destId="{25D1ED39-1FA7-4E75-8737-F857BCCFA223}" srcOrd="0" destOrd="0" parTransId="{93115098-4E9E-4E50-BDBB-00603DCF8652}" sibTransId="{49CC775E-029A-4E51-AAD2-A40A39EBCA03}"/>
    <dgm:cxn modelId="{EE40719A-8BC2-4034-94CA-5902841CE383}" type="presOf" srcId="{CD8A9275-AA26-45EB-B959-D7B84F6F56A5}" destId="{3A88B582-549C-492B-A3C3-5F242E3027FC}" srcOrd="0" destOrd="0" presId="urn:microsoft.com/office/officeart/2005/8/layout/venn3"/>
    <dgm:cxn modelId="{A91DC59A-C299-4369-9AAD-D5F28BA5A4FA}" type="presOf" srcId="{C8632482-9943-40B4-8AA1-57BE6470384F}" destId="{44D8455F-464F-4487-B7DD-B4E5CC4C9B22}" srcOrd="0" destOrd="0" presId="urn:microsoft.com/office/officeart/2005/8/layout/venn3"/>
    <dgm:cxn modelId="{1C16B89C-384F-438D-8236-B5A275EDB84C}" srcId="{2C4F7FEC-6A52-41BD-9F6F-3CDE185204FE}" destId="{CD8A9275-AA26-45EB-B959-D7B84F6F56A5}" srcOrd="1" destOrd="0" parTransId="{43461C0A-0E9C-4B97-A40D-1ED320FB576D}" sibTransId="{C9B11F2A-237E-4747-97D1-E53C8B13893C}"/>
    <dgm:cxn modelId="{AB0B8CB3-5482-4B8D-AA53-49719B6DB0DC}" type="presOf" srcId="{34D0645A-9518-4650-A66A-1B5B67174C6F}" destId="{A1D8AE0F-B0FA-4F1D-931F-406B48D3176A}" srcOrd="0" destOrd="0" presId="urn:microsoft.com/office/officeart/2005/8/layout/venn3"/>
    <dgm:cxn modelId="{0486A4D1-4EAA-4244-8339-BD8714DF02E3}" srcId="{2C4F7FEC-6A52-41BD-9F6F-3CDE185204FE}" destId="{34D0645A-9518-4650-A66A-1B5B67174C6F}" srcOrd="3" destOrd="0" parTransId="{6B372A46-20B5-408F-9413-F377CD74024F}" sibTransId="{F0E0E640-B3BA-4EDF-B6E7-B2C6620A3FF3}"/>
    <dgm:cxn modelId="{6928CAE0-3F7C-4D39-B5A9-3C6E8E58D17B}" type="presOf" srcId="{25D1ED39-1FA7-4E75-8737-F857BCCFA223}" destId="{09336806-D059-4BA9-954F-D6EB296B7D3A}" srcOrd="0" destOrd="0" presId="urn:microsoft.com/office/officeart/2005/8/layout/venn3"/>
    <dgm:cxn modelId="{FE8262E9-75E4-44BC-83CD-684CB2737110}" srcId="{2C4F7FEC-6A52-41BD-9F6F-3CDE185204FE}" destId="{C8632482-9943-40B4-8AA1-57BE6470384F}" srcOrd="2" destOrd="0" parTransId="{BC33C8B9-B5B5-430A-9BE0-DD360360A59C}" sibTransId="{D9B230CB-7BC9-4BFE-B153-7E01E4BE77A7}"/>
    <dgm:cxn modelId="{ABA779BF-ECE6-40CC-8158-DFCEBE5CBAF6}" type="presParOf" srcId="{BE6BF7CF-D078-4FF1-BF9F-50A4FE37FE96}" destId="{09336806-D059-4BA9-954F-D6EB296B7D3A}" srcOrd="0" destOrd="0" presId="urn:microsoft.com/office/officeart/2005/8/layout/venn3"/>
    <dgm:cxn modelId="{305F1040-4BED-44C7-BEAE-58DD48A1061F}" type="presParOf" srcId="{BE6BF7CF-D078-4FF1-BF9F-50A4FE37FE96}" destId="{76E246FC-6DA4-4468-913D-0C69D2828363}" srcOrd="1" destOrd="0" presId="urn:microsoft.com/office/officeart/2005/8/layout/venn3"/>
    <dgm:cxn modelId="{7456790A-3ED5-4742-B0A6-51FD25EFB87F}" type="presParOf" srcId="{BE6BF7CF-D078-4FF1-BF9F-50A4FE37FE96}" destId="{3A88B582-549C-492B-A3C3-5F242E3027FC}" srcOrd="2" destOrd="0" presId="urn:microsoft.com/office/officeart/2005/8/layout/venn3"/>
    <dgm:cxn modelId="{4DD0D255-00CA-424D-A9B0-172002FA0762}" type="presParOf" srcId="{BE6BF7CF-D078-4FF1-BF9F-50A4FE37FE96}" destId="{B1D9FB44-EFBE-466B-953A-D98198F39E4A}" srcOrd="3" destOrd="0" presId="urn:microsoft.com/office/officeart/2005/8/layout/venn3"/>
    <dgm:cxn modelId="{5F2C9D63-0777-4A08-8562-445CA4C70B0E}" type="presParOf" srcId="{BE6BF7CF-D078-4FF1-BF9F-50A4FE37FE96}" destId="{44D8455F-464F-4487-B7DD-B4E5CC4C9B22}" srcOrd="4" destOrd="0" presId="urn:microsoft.com/office/officeart/2005/8/layout/venn3"/>
    <dgm:cxn modelId="{747EAFEB-78F2-407F-8E3D-5FFA5623899A}" type="presParOf" srcId="{BE6BF7CF-D078-4FF1-BF9F-50A4FE37FE96}" destId="{1C7B994A-75DF-42DE-916C-53DD66AAD0E3}" srcOrd="5" destOrd="0" presId="urn:microsoft.com/office/officeart/2005/8/layout/venn3"/>
    <dgm:cxn modelId="{230504BD-46F8-47E2-83C5-05F01161C5C1}" type="presParOf" srcId="{BE6BF7CF-D078-4FF1-BF9F-50A4FE37FE96}" destId="{A1D8AE0F-B0FA-4F1D-931F-406B48D3176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78838-D91D-4BFE-A646-843888D68A4B}">
      <dsp:nvSpPr>
        <dsp:cNvPr id="0" name=""/>
        <dsp:cNvSpPr/>
      </dsp:nvSpPr>
      <dsp:spPr>
        <a:xfrm>
          <a:off x="101" y="517187"/>
          <a:ext cx="3299040" cy="145623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8919" tIns="40640" rIns="128919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3200" b="1" i="1" kern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</m:ctrlPr>
                  </m:sSubPr>
                  <m:e>
                    <m:r>
                      <a:rPr lang="en-US" sz="3200" b="1" i="1" kern="12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</m:t>
                    </m:r>
                  </m:e>
                  <m:sub>
                    <m:r>
                      <a:rPr lang="en-US" sz="3200" b="1" i="1" kern="12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sub>
                </m:sSub>
                <m:r>
                  <m:rPr>
                    <m:nor/>
                  </m:rPr>
                  <a:rPr lang="en-US" sz="32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m:t> = </m:t>
                </m:r>
                <m:f>
                  <m:fPr>
                    <m:ctrlPr>
                      <a:rPr lang="en-US" sz="3200" b="1" i="1" kern="12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</m:ctrlPr>
                  </m:fPr>
                  <m:num>
                    <m:sSup>
                      <m:sSupPr>
                        <m:ctrlPr>
                          <a:rPr lang="en-US" sz="3200" b="1" i="1" kern="1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1" i="1" kern="1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  <m:r>
                          <a:rPr lang="en-US" sz="3200" b="1" i="1" kern="1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p>
                        <m:r>
                          <a:rPr lang="en-US" sz="3200" b="1" i="1" kern="1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num>
                  <m:den>
                    <m:r>
                      <a:rPr lang="en-US" sz="3200" b="1" i="1" kern="12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den>
                </m:f>
              </m:oMath>
            </m:oMathPara>
          </a14:m>
          <a:endParaRPr lang="ru-RU" sz="2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3234" y="730448"/>
        <a:ext cx="2332774" cy="1029712"/>
      </dsp:txXfrm>
    </dsp:sp>
    <dsp:sp modelId="{3A88B582-549C-492B-A3C3-5F242E3027FC}">
      <dsp:nvSpPr>
        <dsp:cNvPr id="0" name=""/>
        <dsp:cNvSpPr/>
      </dsp:nvSpPr>
      <dsp:spPr>
        <a:xfrm>
          <a:off x="2830628" y="486300"/>
          <a:ext cx="3377235" cy="1518008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8919" tIns="45720" rIns="128919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3600" b="1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sSubPr>
                <m:e>
                  <m:r>
                    <a:rPr lang="en-US" sz="3600" b="1" i="1" kern="120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𝑬</m:t>
                  </m:r>
                </m:e>
                <m:sub>
                  <m:r>
                    <a:rPr lang="en-US" sz="3600" b="1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𝒑</m:t>
                  </m:r>
                </m:sub>
              </m:sSub>
            </m:oMath>
          </a14:m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=</a:t>
          </a:r>
          <a14:m xmlns:a14="http://schemas.microsoft.com/office/drawing/2010/main">
            <m:oMath xmlns:m="http://schemas.openxmlformats.org/officeDocument/2006/math">
              <m:r>
                <a:rPr lang="en-US" sz="3600" b="1" i="0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 </m:t>
              </m:r>
              <m:r>
                <a:rPr lang="en-US" sz="3600" b="1" kern="12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𝐦𝐠𝐡</m:t>
              </m:r>
            </m:oMath>
          </a14:m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25213" y="708607"/>
        <a:ext cx="2388065" cy="1073394"/>
      </dsp:txXfrm>
    </dsp:sp>
    <dsp:sp modelId="{44D8455F-464F-4487-B7DD-B4E5CC4C9B22}">
      <dsp:nvSpPr>
        <dsp:cNvPr id="0" name=""/>
        <dsp:cNvSpPr/>
      </dsp:nvSpPr>
      <dsp:spPr>
        <a:xfrm>
          <a:off x="5739350" y="476473"/>
          <a:ext cx="2515779" cy="1537662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8919" tIns="50800" rIns="128919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 =</a:t>
          </a:r>
          <a14:m xmlns:a14="http://schemas.microsoft.com/office/drawing/2010/main">
            <m:oMath xmlns:m="http://schemas.openxmlformats.org/officeDocument/2006/math">
              <m:r>
                <a:rPr lang="en-US" sz="4000" b="1" i="0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 </m:t>
              </m:r>
              <m:r>
                <a:rPr lang="en-US" sz="4000" b="1" i="0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𝐅</m:t>
              </m:r>
              <m:r>
                <a:rPr lang="en-US" sz="4000" b="1" i="0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 </m:t>
              </m:r>
              <m:r>
                <a:rPr lang="en-US" sz="4000" b="1" i="0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𝐭</m:t>
              </m:r>
            </m:oMath>
          </a14:m>
          <a:endParaRPr lang="ru-RU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07777" y="701658"/>
        <a:ext cx="1778925" cy="1087292"/>
      </dsp:txXfrm>
    </dsp:sp>
    <dsp:sp modelId="{A1D8AE0F-B0FA-4F1D-931F-406B48D3176A}">
      <dsp:nvSpPr>
        <dsp:cNvPr id="0" name=""/>
        <dsp:cNvSpPr/>
      </dsp:nvSpPr>
      <dsp:spPr>
        <a:xfrm>
          <a:off x="7786615" y="476473"/>
          <a:ext cx="2792296" cy="1537662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8919" tIns="50800" rIns="128919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 =</a:t>
          </a:r>
          <a14:m xmlns:a14="http://schemas.microsoft.com/office/drawing/2010/main">
            <m:oMath xmlns:m="http://schemas.openxmlformats.org/officeDocument/2006/math">
              <m:r>
                <a:rPr lang="en-US" sz="4000" b="1" i="0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 </m:t>
              </m:r>
              <m:r>
                <a:rPr lang="en-US" sz="4000" b="1" i="0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𝐦</m:t>
              </m:r>
              <m:r>
                <a:rPr lang="en-US" sz="4000" b="1" i="1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𝛝</m:t>
              </m:r>
            </m:oMath>
          </a14:m>
          <a:endParaRPr lang="ru-RU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95537" y="701658"/>
        <a:ext cx="1974452" cy="1087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36806-D059-4BA9-954F-D6EB296B7D3A}">
      <dsp:nvSpPr>
        <dsp:cNvPr id="0" name=""/>
        <dsp:cNvSpPr/>
      </dsp:nvSpPr>
      <dsp:spPr>
        <a:xfrm>
          <a:off x="553" y="394485"/>
          <a:ext cx="2570410" cy="170163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1458" tIns="41910" rIns="141458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ru-RU" sz="3300" b="1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𝝑</m:t>
                </m:r>
                <m:r>
                  <a:rPr lang="en-US" sz="3300" b="1" i="1" kern="120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m:t>=</m:t>
                </m:r>
                <m:f>
                  <m:fPr>
                    <m:ctrlPr>
                      <a:rPr lang="ru-RU" sz="3300" b="1" i="1" kern="12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</m:ctrlPr>
                  </m:fPr>
                  <m:num>
                    <m:r>
                      <a:rPr lang="en-US" sz="3300" b="1" i="1" kern="12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</m:num>
                  <m:den>
                    <m:r>
                      <a:rPr lang="en-US" sz="3300" b="1" i="1" kern="12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</m:den>
                </m:f>
              </m:oMath>
            </m:oMathPara>
          </a14:m>
          <a:endParaRPr lang="ru-RU" sz="3300" kern="1200" dirty="0"/>
        </a:p>
      </dsp:txBody>
      <dsp:txXfrm>
        <a:off x="376981" y="643684"/>
        <a:ext cx="1817554" cy="1203239"/>
      </dsp:txXfrm>
    </dsp:sp>
    <dsp:sp modelId="{3A88B582-549C-492B-A3C3-5F242E3027FC}">
      <dsp:nvSpPr>
        <dsp:cNvPr id="0" name=""/>
        <dsp:cNvSpPr/>
      </dsp:nvSpPr>
      <dsp:spPr>
        <a:xfrm>
          <a:off x="2056881" y="412478"/>
          <a:ext cx="3792949" cy="1665651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1458" tIns="40640" rIns="141458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 =</a:t>
          </a:r>
          <a14:m xmlns:a14="http://schemas.microsoft.com/office/drawing/2010/main">
            <m:oMath xmlns:m="http://schemas.openxmlformats.org/officeDocument/2006/math">
              <m:r>
                <a:rPr lang="en-US" sz="3200" b="1" i="0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 </m:t>
              </m:r>
              <m:r>
                <a:rPr lang="en-US" sz="3200" b="1" kern="12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𝐦</m:t>
              </m:r>
              <m:r>
                <a:rPr lang="en-US" sz="3200" b="1" i="0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(</m:t>
              </m:r>
              <m:r>
                <a:rPr lang="en-US" sz="3200" b="1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𝐠</m:t>
              </m:r>
              <m:r>
                <a:rPr lang="en-US" sz="3200" b="1" i="0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+</m:t>
              </m:r>
              <m:r>
                <a:rPr lang="en-US" sz="3200" b="1" i="0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𝐚</m:t>
              </m:r>
              <m:r>
                <a:rPr lang="en-US" sz="3200" b="1" i="0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)</m:t>
              </m:r>
            </m:oMath>
          </a14:m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2346" y="656407"/>
        <a:ext cx="2682019" cy="1177793"/>
      </dsp:txXfrm>
    </dsp:sp>
    <dsp:sp modelId="{44D8455F-464F-4487-B7DD-B4E5CC4C9B22}">
      <dsp:nvSpPr>
        <dsp:cNvPr id="0" name=""/>
        <dsp:cNvSpPr/>
      </dsp:nvSpPr>
      <dsp:spPr>
        <a:xfrm>
          <a:off x="5530894" y="431075"/>
          <a:ext cx="3696301" cy="1687217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1458" tIns="45720" rIns="141458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 =</a:t>
          </a:r>
          <a14:m xmlns:a14="http://schemas.microsoft.com/office/drawing/2010/main">
            <m:oMath xmlns:m="http://schemas.openxmlformats.org/officeDocument/2006/math">
              <m:r>
                <a:rPr lang="en-US" sz="3600" b="1" i="0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−</m:t>
              </m:r>
              <m:r>
                <a:rPr lang="en-US" sz="3600" b="1" i="0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𝐤</m:t>
              </m:r>
              <m:r>
                <a:rPr lang="en-US" sz="3600" b="1" i="1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∆</m:t>
              </m:r>
              <m:r>
                <a:rPr lang="en-US" sz="3600" b="1" i="1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𝒙</m:t>
              </m:r>
            </m:oMath>
          </a14:m>
          <a:endParaRPr lang="ru-RU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72205" y="678162"/>
        <a:ext cx="2613679" cy="1193043"/>
      </dsp:txXfrm>
    </dsp:sp>
    <dsp:sp modelId="{A1D8AE0F-B0FA-4F1D-931F-406B48D3176A}">
      <dsp:nvSpPr>
        <dsp:cNvPr id="0" name=""/>
        <dsp:cNvSpPr/>
      </dsp:nvSpPr>
      <dsp:spPr>
        <a:xfrm>
          <a:off x="8517968" y="401695"/>
          <a:ext cx="3063877" cy="1687217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1458" tIns="50800" rIns="141458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=</a:t>
          </a:r>
          <a14:m xmlns:a14="http://schemas.microsoft.com/office/drawing/2010/main">
            <m:oMath xmlns:m="http://schemas.openxmlformats.org/officeDocument/2006/math">
              <m:r>
                <a:rPr lang="en-US" sz="4000" b="1" i="0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 </m:t>
              </m:r>
              <m:f>
                <m:fPr>
                  <m:ctrlPr>
                    <a:rPr lang="en-US" sz="4000" b="1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fPr>
                <m:num>
                  <m:r>
                    <a:rPr lang="en-US" sz="4000" b="1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𝑭</m:t>
                  </m:r>
                </m:num>
                <m:den>
                  <m:r>
                    <a:rPr lang="en-US" sz="4000" b="1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𝒎</m:t>
                  </m:r>
                </m:den>
              </m:f>
            </m:oMath>
          </a14:m>
          <a:endParaRPr lang="ru-RU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66662" y="648782"/>
        <a:ext cx="2166489" cy="1193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6" Type="http://schemas.openxmlformats.org/officeDocument/2006/relationships/diagramData" Target="../diagrams/data4.xml"/><Relationship Id="rId20" Type="http://schemas.openxmlformats.org/officeDocument/2006/relationships/image" Target="../media/image2.gif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diagramData" Target="../diagrams/data3.xml"/><Relationship Id="rId5" Type="http://schemas.openxmlformats.org/officeDocument/2006/relationships/diagramColors" Target="../diagrams/colors1.xml"/><Relationship Id="rId15" Type="http://schemas.microsoft.com/office/2007/relationships/diagramDrawing" Target="../diagrams/drawing2.xml"/><Relationship Id="rId10" Type="http://schemas.openxmlformats.org/officeDocument/2006/relationships/diagramColors" Target="../diagrams/colors1.xml"/><Relationship Id="rId19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Relationship Id="rId14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4761"/>
            <a:ext cx="12185650" cy="1905001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8055" dirty="0"/>
              <a:t> </a:t>
            </a:r>
            <a:endParaRPr lang="ru-RU" sz="8055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3082894" y="308567"/>
            <a:ext cx="5645237" cy="1262289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0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606425" y="314291"/>
            <a:ext cx="1415226" cy="139253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2021651" y="2411250"/>
            <a:ext cx="9187273" cy="21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O‘TILGAN MAVZULAR BO‘YICHA TAKRORLASH.</a:t>
            </a:r>
          </a:p>
          <a:p>
            <a:pPr algn="ctr" eaLnBrk="1" hangingPunct="1">
              <a:spcBef>
                <a:spcPts val="239"/>
              </a:spcBef>
            </a:pP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MASALALAR YECHISH</a:t>
            </a:r>
            <a:endParaRPr lang="en-US" sz="4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89125" y="506249"/>
            <a:ext cx="2018098" cy="912056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666900" y="507289"/>
            <a:ext cx="2018098" cy="864843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54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239FC390-1FEA-4373-A147-DD45B8DDB257}"/>
              </a:ext>
            </a:extLst>
          </p:cNvPr>
          <p:cNvSpPr/>
          <p:nvPr/>
        </p:nvSpPr>
        <p:spPr>
          <a:xfrm>
            <a:off x="385628" y="2178211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0FC72A35-DC9D-4D45-AAA0-2CC8D2C9107B}"/>
              </a:ext>
            </a:extLst>
          </p:cNvPr>
          <p:cNvSpPr/>
          <p:nvPr/>
        </p:nvSpPr>
        <p:spPr>
          <a:xfrm>
            <a:off x="385628" y="4549484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191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1">
            <a:extLst>
              <a:ext uri="{FF2B5EF4-FFF2-40B4-BE49-F238E27FC236}">
                <a16:creationId xmlns:a16="http://schemas.microsoft.com/office/drawing/2014/main" id="{BEF3CD68-F328-4F40-8D40-C354E85FC14E}"/>
              </a:ext>
            </a:extLst>
          </p:cNvPr>
          <p:cNvGrpSpPr/>
          <p:nvPr/>
        </p:nvGrpSpPr>
        <p:grpSpPr>
          <a:xfrm>
            <a:off x="154731" y="1223962"/>
            <a:ext cx="11793743" cy="5350147"/>
            <a:chOff x="1271950" y="3027363"/>
            <a:chExt cx="7574264" cy="3251197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4B2CFB73-CDC8-4D04-A732-78DD5F473AD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7973186">
              <a:off x="5225257" y="3515519"/>
              <a:ext cx="696912" cy="254000"/>
            </a:xfrm>
            <a:prstGeom prst="rightArrow">
              <a:avLst>
                <a:gd name="adj1" fmla="val 35167"/>
                <a:gd name="adj2" fmla="val 111109"/>
              </a:avLst>
            </a:prstGeom>
            <a:solidFill>
              <a:schemeClr val="tx2">
                <a:lumMod val="40000"/>
                <a:lumOff val="60000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943">
                <a:defRPr/>
              </a:pPr>
              <a:endParaRPr lang="zh-CN" altLang="en-US" sz="1799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6D00E72E-7EAC-43A7-ABE5-91CAE61FD89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65783">
              <a:off x="5225257" y="5420519"/>
              <a:ext cx="696912" cy="254000"/>
            </a:xfrm>
            <a:prstGeom prst="rightArrow">
              <a:avLst>
                <a:gd name="adj1" fmla="val 35167"/>
                <a:gd name="adj2" fmla="val 111109"/>
              </a:avLst>
            </a:prstGeom>
            <a:solidFill>
              <a:srgbClr val="C40CBB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943">
                <a:defRPr/>
              </a:pPr>
              <a:endParaRPr lang="zh-CN" altLang="en-US" sz="1799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0" name="AutoShape 5">
              <a:extLst>
                <a:ext uri="{FF2B5EF4-FFF2-40B4-BE49-F238E27FC236}">
                  <a16:creationId xmlns:a16="http://schemas.microsoft.com/office/drawing/2014/main" id="{04E97796-9DF2-4802-B4FE-F7360BC710F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3870642">
              <a:off x="4114118" y="3560896"/>
              <a:ext cx="746355" cy="254000"/>
            </a:xfrm>
            <a:prstGeom prst="rightArrow">
              <a:avLst>
                <a:gd name="adj1" fmla="val 35167"/>
                <a:gd name="adj2" fmla="val 111109"/>
              </a:avLst>
            </a:prstGeom>
            <a:solidFill>
              <a:srgbClr val="00B050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943">
                <a:defRPr/>
              </a:pPr>
              <a:endParaRPr lang="zh-CN" altLang="en-US" sz="1799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1" name="AutoShape 6">
              <a:extLst>
                <a:ext uri="{FF2B5EF4-FFF2-40B4-BE49-F238E27FC236}">
                  <a16:creationId xmlns:a16="http://schemas.microsoft.com/office/drawing/2014/main" id="{FCAC4A1B-F3D5-4E1F-AA43-76CF13987F5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7535209">
              <a:off x="4117182" y="5390356"/>
              <a:ext cx="698500" cy="255587"/>
            </a:xfrm>
            <a:prstGeom prst="rightArrow">
              <a:avLst>
                <a:gd name="adj1" fmla="val 35167"/>
                <a:gd name="adj2" fmla="val 110670"/>
              </a:avLst>
            </a:prstGeom>
            <a:solidFill>
              <a:srgbClr val="FFC000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943">
                <a:defRPr/>
              </a:pPr>
              <a:endParaRPr lang="zh-CN" altLang="en-US" sz="1799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2" name="AutoShape 7">
              <a:extLst>
                <a:ext uri="{FF2B5EF4-FFF2-40B4-BE49-F238E27FC236}">
                  <a16:creationId xmlns:a16="http://schemas.microsoft.com/office/drawing/2014/main" id="{93034F5A-CEE5-4B7C-8F3A-2DC796F837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34050" y="4508500"/>
              <a:ext cx="696913" cy="254000"/>
            </a:xfrm>
            <a:prstGeom prst="rightArrow">
              <a:avLst>
                <a:gd name="adj1" fmla="val 35167"/>
                <a:gd name="adj2" fmla="val 111109"/>
              </a:avLst>
            </a:prstGeom>
            <a:solidFill>
              <a:srgbClr val="FF0000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943">
                <a:defRPr/>
              </a:pPr>
              <a:endParaRPr lang="zh-CN" altLang="en-US" sz="1799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3" name="AutoShape 8">
              <a:extLst>
                <a:ext uri="{FF2B5EF4-FFF2-40B4-BE49-F238E27FC236}">
                  <a16:creationId xmlns:a16="http://schemas.microsoft.com/office/drawing/2014/main" id="{402E20B5-06C5-422C-A6D0-C8BA38A9A51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3613150" y="4502150"/>
              <a:ext cx="760413" cy="255588"/>
            </a:xfrm>
            <a:prstGeom prst="rightArrow">
              <a:avLst>
                <a:gd name="adj1" fmla="val 35167"/>
                <a:gd name="adj2" fmla="val 120480"/>
              </a:avLst>
            </a:prstGeom>
            <a:solidFill>
              <a:srgbClr val="7030A0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943">
                <a:defRPr/>
              </a:pPr>
              <a:endParaRPr lang="zh-CN" altLang="en-US" sz="1799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grpSp>
          <p:nvGrpSpPr>
            <p:cNvPr id="15" name="Group 10">
              <a:extLst>
                <a:ext uri="{FF2B5EF4-FFF2-40B4-BE49-F238E27FC236}">
                  <a16:creationId xmlns:a16="http://schemas.microsoft.com/office/drawing/2014/main" id="{BAC735AF-6F18-479A-94EE-FDE71326D0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03042" y="3872283"/>
              <a:ext cx="1627939" cy="1442090"/>
              <a:chOff x="2350" y="1909"/>
              <a:chExt cx="1165" cy="1032"/>
            </a:xfrm>
          </p:grpSpPr>
          <p:sp>
            <p:nvSpPr>
              <p:cNvPr id="28" name="Oval 16">
                <a:extLst>
                  <a:ext uri="{FF2B5EF4-FFF2-40B4-BE49-F238E27FC236}">
                    <a16:creationId xmlns:a16="http://schemas.microsoft.com/office/drawing/2014/main" id="{48AED8EB-A3C4-4C02-8616-178470049FE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99" y="1909"/>
                <a:ext cx="1116" cy="103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 sz="3809">
                  <a:ea typeface="宋体" charset="-122"/>
                </a:endParaRPr>
              </a:p>
            </p:txBody>
          </p:sp>
          <p:sp>
            <p:nvSpPr>
              <p:cNvPr id="27" name="Text Box 20">
                <a:extLst>
                  <a:ext uri="{FF2B5EF4-FFF2-40B4-BE49-F238E27FC236}">
                    <a16:creationId xmlns:a16="http://schemas.microsoft.com/office/drawing/2014/main" id="{5BC32E11-BE0D-4910-A9CC-74E3293F140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350" y="2251"/>
                <a:ext cx="1162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en-US" sz="3809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Mexanika</a:t>
                </a:r>
                <a:endParaRPr lang="en-US" sz="3809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AutoShape 21">
              <a:extLst>
                <a:ext uri="{FF2B5EF4-FFF2-40B4-BE49-F238E27FC236}">
                  <a16:creationId xmlns:a16="http://schemas.microsoft.com/office/drawing/2014/main" id="{E1FCB1AA-38EA-4225-BB0F-49ED52E8D9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71950" y="4332860"/>
              <a:ext cx="2419901" cy="584655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285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Tebranma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utoShape 22">
              <a:extLst>
                <a:ext uri="{FF2B5EF4-FFF2-40B4-BE49-F238E27FC236}">
                  <a16:creationId xmlns:a16="http://schemas.microsoft.com/office/drawing/2014/main" id="{8DE0DE20-2AE9-45CF-AB12-56F8D33B3D8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62040" y="3027363"/>
              <a:ext cx="2617848" cy="58465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Ilgarilanma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AutoShape 23">
              <a:extLst>
                <a:ext uri="{FF2B5EF4-FFF2-40B4-BE49-F238E27FC236}">
                  <a16:creationId xmlns:a16="http://schemas.microsoft.com/office/drawing/2014/main" id="{19838C5C-7AAF-4761-8C94-F7E6C503B3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65181" y="5712617"/>
              <a:ext cx="2811506" cy="565943"/>
            </a:xfrm>
            <a:prstGeom prst="roundRect">
              <a:avLst>
                <a:gd name="adj" fmla="val 16667"/>
              </a:avLst>
            </a:prstGeom>
            <a:solidFill>
              <a:srgbClr val="76E2F8"/>
            </a:solidFill>
            <a:ln w="285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lnSpc>
                  <a:spcPct val="107000"/>
                </a:lnSpc>
                <a:tabLst>
                  <a:tab pos="2098260" algn="l"/>
                </a:tabLst>
                <a:defRPr/>
              </a:pPr>
              <a:r>
                <a:rPr lang="en-US" sz="4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Aylanma</a:t>
              </a:r>
              <a:r>
                <a:rPr lang="en-US" sz="4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ru-RU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B08405F2-ED93-4381-B4F6-A8A560F4EE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47275" y="4157433"/>
              <a:ext cx="2347913" cy="600305"/>
            </a:xfrm>
            <a:prstGeom prst="roundRect">
              <a:avLst>
                <a:gd name="adj" fmla="val 16667"/>
              </a:avLst>
            </a:prstGeom>
            <a:solidFill>
              <a:srgbClr val="4DB3C7"/>
            </a:solidFill>
            <a:ln w="285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Notekis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AutoShape 25">
              <a:extLst>
                <a:ext uri="{FF2B5EF4-FFF2-40B4-BE49-F238E27FC236}">
                  <a16:creationId xmlns:a16="http://schemas.microsoft.com/office/drawing/2014/main" id="{EFAEF865-1AA7-4C22-95C9-FE6DDF6AB7E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56288" y="3027363"/>
              <a:ext cx="2752784" cy="55856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defTabSz="913943" eaLnBrk="0" hangingPunct="0">
                <a:defRPr/>
              </a:pPr>
              <a:r>
                <a:rPr lang="en-US" altLang="zh-CN" sz="4000" b="1" kern="0" dirty="0" err="1">
                  <a:latin typeface="Arial" panose="020B0604020202020204" pitchFamily="34" charset="0"/>
                  <a:ea typeface="宋体" charset="-122"/>
                  <a:cs typeface="Arial" panose="020B0604020202020204" pitchFamily="34" charset="0"/>
                </a:rPr>
                <a:t>Tekis</a:t>
              </a:r>
              <a:r>
                <a:rPr lang="en-US" altLang="zh-CN" sz="4000" b="1" kern="0" dirty="0">
                  <a:latin typeface="Arial" panose="020B0604020202020204" pitchFamily="34" charset="0"/>
                  <a:ea typeface="宋体" charset="-122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1" name="AutoShape 26">
              <a:extLst>
                <a:ext uri="{FF2B5EF4-FFF2-40B4-BE49-F238E27FC236}">
                  <a16:creationId xmlns:a16="http://schemas.microsoft.com/office/drawing/2014/main" id="{67D2FF0B-E96E-4917-A228-467FEBA7F39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26789" y="5572387"/>
              <a:ext cx="3019425" cy="60030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85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O‘zgaruvchan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AutoShape 25">
            <a:extLst>
              <a:ext uri="{FF2B5EF4-FFF2-40B4-BE49-F238E27FC236}">
                <a16:creationId xmlns:a16="http://schemas.microsoft.com/office/drawing/2014/main" id="{3DB25CB3-9874-41E1-91C1-D86568E9C685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07774" y="1235372"/>
            <a:ext cx="4286308" cy="919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defTabSz="913943" eaLnBrk="0" hangingPunct="0">
              <a:defRPr/>
            </a:pPr>
            <a:r>
              <a:rPr lang="en-US" altLang="zh-CN" sz="4000" b="1" kern="0" dirty="0"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AutoShape 24">
            <a:extLst>
              <a:ext uri="{FF2B5EF4-FFF2-40B4-BE49-F238E27FC236}">
                <a16:creationId xmlns:a16="http://schemas.microsoft.com/office/drawing/2014/main" id="{7212D252-4380-4BA1-AA1F-0D2A46B6D3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38532" y="3072942"/>
            <a:ext cx="3655891" cy="98785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utoShape 26">
            <a:extLst>
              <a:ext uri="{FF2B5EF4-FFF2-40B4-BE49-F238E27FC236}">
                <a16:creationId xmlns:a16="http://schemas.microsoft.com/office/drawing/2014/main" id="{CEB0E17F-E759-4005-96A4-66E341D6DDE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286525" y="5419873"/>
            <a:ext cx="4701489" cy="98785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utoShape 23">
            <a:extLst>
              <a:ext uri="{FF2B5EF4-FFF2-40B4-BE49-F238E27FC236}">
                <a16:creationId xmlns:a16="http://schemas.microsoft.com/office/drawing/2014/main" id="{FD8AAEC5-4103-4E96-80B6-A838AE9E35D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9899" y="5642797"/>
            <a:ext cx="4377743" cy="931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lnSpc>
                <a:spcPct val="107000"/>
              </a:lnSpc>
              <a:tabLst>
                <a:tab pos="2098260" algn="l"/>
              </a:tabLst>
              <a:defRPr/>
            </a:pP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21">
            <a:extLst>
              <a:ext uri="{FF2B5EF4-FFF2-40B4-BE49-F238E27FC236}">
                <a16:creationId xmlns:a16="http://schemas.microsoft.com/office/drawing/2014/main" id="{7FBCD71D-20E5-4A80-8D80-F8D783B65CB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8204" y="3394115"/>
            <a:ext cx="3767982" cy="9621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utoShape 22">
            <a:extLst>
              <a:ext uri="{FF2B5EF4-FFF2-40B4-BE49-F238E27FC236}">
                <a16:creationId xmlns:a16="http://schemas.microsoft.com/office/drawing/2014/main" id="{E0A29740-12BE-490A-A379-E79110F637E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729" y="1202491"/>
            <a:ext cx="4076202" cy="9621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7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Схема 7">
                <a:extLst>
                  <a:ext uri="{FF2B5EF4-FFF2-40B4-BE49-F238E27FC236}">
                    <a16:creationId xmlns:a16="http://schemas.microsoft.com/office/drawing/2014/main" id="{1C29B543-1ACD-49C2-8AEB-63FCE5E0A45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57281855"/>
                  </p:ext>
                </p:extLst>
              </p:nvPr>
            </p:nvGraphicFramePr>
            <p:xfrm>
              <a:off x="530225" y="1057452"/>
              <a:ext cx="10579013" cy="249060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8" name="Схема 7">
                <a:extLst>
                  <a:ext uri="{FF2B5EF4-FFF2-40B4-BE49-F238E27FC236}">
                    <a16:creationId xmlns:a16="http://schemas.microsoft.com/office/drawing/2014/main" id="{1C29B543-1ACD-49C2-8AEB-63FCE5E0A45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57281855"/>
                  </p:ext>
                </p:extLst>
              </p:nvPr>
            </p:nvGraphicFramePr>
            <p:xfrm>
              <a:off x="530225" y="1057452"/>
              <a:ext cx="10579013" cy="249060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Схема 6">
                <a:extLst>
                  <a:ext uri="{FF2B5EF4-FFF2-40B4-BE49-F238E27FC236}">
                    <a16:creationId xmlns:a16="http://schemas.microsoft.com/office/drawing/2014/main" id="{D947C4DB-C68D-4BCA-B9C4-3C4350395E0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34588373"/>
                  </p:ext>
                </p:extLst>
              </p:nvPr>
            </p:nvGraphicFramePr>
            <p:xfrm>
              <a:off x="301626" y="3281362"/>
              <a:ext cx="11582400" cy="249060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12" r:qs="rId13" r:cs="rId14"/>
              </a:graphicData>
            </a:graphic>
          </p:graphicFrame>
        </mc:Choice>
        <mc:Fallback xmlns="">
          <p:graphicFrame>
            <p:nvGraphicFramePr>
              <p:cNvPr id="7" name="Схема 6">
                <a:extLst>
                  <a:ext uri="{FF2B5EF4-FFF2-40B4-BE49-F238E27FC236}">
                    <a16:creationId xmlns:a16="http://schemas.microsoft.com/office/drawing/2014/main" id="{D947C4DB-C68D-4BCA-B9C4-3C4350395E0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34588373"/>
                  </p:ext>
                </p:extLst>
              </p:nvPr>
            </p:nvGraphicFramePr>
            <p:xfrm>
              <a:off x="301626" y="3281362"/>
              <a:ext cx="11582400" cy="249060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6" r:lo="rId17" r:qs="rId18" r:cs="rId19"/>
              </a:graphicData>
            </a:graphic>
          </p:graphicFrame>
        </mc:Fallback>
      </mc:AlternateContent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B90751D9-1357-4CE4-B419-921F01EEAFE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4795829"/>
            <a:ext cx="2840018" cy="233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987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A78838-D91D-4BFE-A646-843888D68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D9A78838-D91D-4BFE-A646-843888D68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D9A78838-D91D-4BFE-A646-843888D68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graphicEl>
                                              <a:dgm id="{D9A78838-D91D-4BFE-A646-843888D68A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336806-D059-4BA9-954F-D6EB296B7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09336806-D059-4BA9-954F-D6EB296B7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09336806-D059-4BA9-954F-D6EB296B7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09336806-D059-4BA9-954F-D6EB296B7D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315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   YOKI  NOTO‘G‘RI</a:t>
            </a:r>
            <a:endParaRPr lang="ru-RU" sz="479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5">
                <a:extLst>
                  <a:ext uri="{FF2B5EF4-FFF2-40B4-BE49-F238E27FC236}">
                    <a16:creationId xmlns:a16="http://schemas.microsoft.com/office/drawing/2014/main" id="{C7C09072-5B32-4D62-8593-D8850CC9A5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1823667"/>
                  </p:ext>
                </p:extLst>
              </p:nvPr>
            </p:nvGraphicFramePr>
            <p:xfrm>
              <a:off x="377825" y="977959"/>
              <a:ext cx="10955618" cy="568302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8253">
                      <a:extLst>
                        <a:ext uri="{9D8B030D-6E8A-4147-A177-3AD203B41FA5}">
                          <a16:colId xmlns:a16="http://schemas.microsoft.com/office/drawing/2014/main" val="1835331769"/>
                        </a:ext>
                      </a:extLst>
                    </a:gridCol>
                    <a:gridCol w="4587309">
                      <a:extLst>
                        <a:ext uri="{9D8B030D-6E8A-4147-A177-3AD203B41FA5}">
                          <a16:colId xmlns:a16="http://schemas.microsoft.com/office/drawing/2014/main" val="1829260512"/>
                        </a:ext>
                      </a:extLst>
                    </a:gridCol>
                    <a:gridCol w="5350056">
                      <a:extLst>
                        <a:ext uri="{9D8B030D-6E8A-4147-A177-3AD203B41FA5}">
                          <a16:colId xmlns:a16="http://schemas.microsoft.com/office/drawing/2014/main" val="308704027"/>
                        </a:ext>
                      </a:extLst>
                    </a:gridCol>
                  </a:tblGrid>
                  <a:tr h="1090354"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T/r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392" marR="91392" marT="45696" marB="45696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Formulalar</a:t>
                          </a:r>
                          <a:endParaRPr lang="ru-RU"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392" marR="91392" marT="45696" marB="45696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To‘g‘ri</a:t>
                          </a:r>
                          <a:r>
                            <a:rPr lang="en-US" sz="32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</a:t>
                          </a:r>
                          <a:r>
                            <a:rPr lang="en-US" sz="3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yoki</a:t>
                          </a:r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</a:t>
                          </a:r>
                          <a:r>
                            <a:rPr lang="en-US" sz="32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noto‘g‘ri</a:t>
                          </a:r>
                          <a:endParaRPr lang="ru-RU" sz="32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392" marR="91392" marT="45696" marB="45696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618062"/>
                      </a:ext>
                    </a:extLst>
                  </a:tr>
                  <a:tr h="10278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392" marR="91392" marT="45696" marB="45696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4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4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𝒎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𝝑</m:t>
                                      </m:r>
                                    </m:e>
                                    <m:sup>
                                      <m:r>
                                        <a:rPr lang="en-US" sz="44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𝑹</m:t>
                                  </m:r>
                                </m:den>
                              </m:f>
                            </m:oMath>
                          </a14:m>
                          <a:endParaRPr lang="ru-RU"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392" marR="91392" marT="45696" marB="45696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800" dirty="0"/>
                        </a:p>
                      </a:txBody>
                      <a:tcPr marL="91392" marR="91392" marT="45696" marB="45696"/>
                    </a:tc>
                    <a:extLst>
                      <a:ext uri="{0D108BD9-81ED-4DB2-BD59-A6C34878D82A}">
                        <a16:rowId xmlns:a16="http://schemas.microsoft.com/office/drawing/2014/main" val="900749595"/>
                      </a:ext>
                    </a:extLst>
                  </a:tr>
                  <a:tr h="10278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392" marR="91392" marT="45696" marB="45696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US" sz="4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𝝑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𝑹</m:t>
                                  </m:r>
                                </m:den>
                              </m:f>
                            </m:oMath>
                          </a14:m>
                          <a:endParaRPr lang="ru-RU"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392" marR="91392" marT="45696" marB="45696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800" dirty="0"/>
                        </a:p>
                      </a:txBody>
                      <a:tcPr marL="91392" marR="91392" marT="45696" marB="45696"/>
                    </a:tc>
                    <a:extLst>
                      <a:ext uri="{0D108BD9-81ED-4DB2-BD59-A6C34878D82A}">
                        <a16:rowId xmlns:a16="http://schemas.microsoft.com/office/drawing/2014/main" val="1739268444"/>
                      </a:ext>
                    </a:extLst>
                  </a:tr>
                  <a:tr h="11179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392" marR="91392" marT="45696" marB="45696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4400" b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𝛖</m:t>
                                </m:r>
                                <m:r>
                                  <m:rPr>
                                    <m:nor/>
                                  </m:rPr>
                                  <a:rPr lang="en-US" sz="4400" b="1" dirty="0" smtClean="0">
                                    <a:solidFill>
                                      <a:schemeClr val="tx1"/>
                                    </a:solidFill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lang="en-US" sz="4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4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4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392" marR="91392" marT="45696" marB="45696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800" dirty="0"/>
                        </a:p>
                      </a:txBody>
                      <a:tcPr marL="91392" marR="91392" marT="45696" marB="45696"/>
                    </a:tc>
                    <a:extLst>
                      <a:ext uri="{0D108BD9-81ED-4DB2-BD59-A6C34878D82A}">
                        <a16:rowId xmlns:a16="http://schemas.microsoft.com/office/drawing/2014/main" val="3382003069"/>
                      </a:ext>
                    </a:extLst>
                  </a:tr>
                  <a:tr h="10278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392" marR="91392" marT="45696" marB="45696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𝝎</m:t>
                              </m:r>
                            </m:oMath>
                          </a14:m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4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𝝂</m:t>
                              </m:r>
                            </m:oMath>
                          </a14:m>
                          <a:endParaRPr lang="ru-RU" sz="40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392" marR="91392" marT="45696" marB="45696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800" dirty="0"/>
                        </a:p>
                      </a:txBody>
                      <a:tcPr marL="91392" marR="91392" marT="45696" marB="45696"/>
                    </a:tc>
                    <a:extLst>
                      <a:ext uri="{0D108BD9-81ED-4DB2-BD59-A6C34878D82A}">
                        <a16:rowId xmlns:a16="http://schemas.microsoft.com/office/drawing/2014/main" val="36948361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5">
                <a:extLst>
                  <a:ext uri="{FF2B5EF4-FFF2-40B4-BE49-F238E27FC236}">
                    <a16:creationId xmlns:a16="http://schemas.microsoft.com/office/drawing/2014/main" id="{C7C09072-5B32-4D62-8593-D8850CC9A5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1823667"/>
                  </p:ext>
                </p:extLst>
              </p:nvPr>
            </p:nvGraphicFramePr>
            <p:xfrm>
              <a:off x="377825" y="977959"/>
              <a:ext cx="10955618" cy="568302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8253">
                      <a:extLst>
                        <a:ext uri="{9D8B030D-6E8A-4147-A177-3AD203B41FA5}">
                          <a16:colId xmlns:a16="http://schemas.microsoft.com/office/drawing/2014/main" val="1835331769"/>
                        </a:ext>
                      </a:extLst>
                    </a:gridCol>
                    <a:gridCol w="4587309">
                      <a:extLst>
                        <a:ext uri="{9D8B030D-6E8A-4147-A177-3AD203B41FA5}">
                          <a16:colId xmlns:a16="http://schemas.microsoft.com/office/drawing/2014/main" val="1829260512"/>
                        </a:ext>
                      </a:extLst>
                    </a:gridCol>
                    <a:gridCol w="5350056">
                      <a:extLst>
                        <a:ext uri="{9D8B030D-6E8A-4147-A177-3AD203B41FA5}">
                          <a16:colId xmlns:a16="http://schemas.microsoft.com/office/drawing/2014/main" val="308704027"/>
                        </a:ext>
                      </a:extLst>
                    </a:gridCol>
                  </a:tblGrid>
                  <a:tr h="1090354"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T/r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392" marR="91392" marT="45696" marB="45696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Formulalar</a:t>
                          </a:r>
                          <a:endParaRPr lang="ru-RU"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392" marR="91392" marT="45696" marB="45696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To‘g‘ri</a:t>
                          </a:r>
                          <a:r>
                            <a:rPr lang="en-US" sz="32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</a:t>
                          </a:r>
                          <a:r>
                            <a:rPr lang="en-US" sz="3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yoki</a:t>
                          </a:r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</a:t>
                          </a:r>
                          <a:r>
                            <a:rPr lang="en-US" sz="3200" b="1" dirty="0" err="1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noto‘g‘ri</a:t>
                          </a:r>
                          <a:endParaRPr lang="ru-RU" sz="32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392" marR="91392" marT="45696" marB="45696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618062"/>
                      </a:ext>
                    </a:extLst>
                  </a:tr>
                  <a:tr h="1157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392" marR="91392" marT="45696" marB="45696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92" marR="91392" marT="45696" marB="45696">
                        <a:blipFill>
                          <a:blip r:embed="rId2"/>
                          <a:stretch>
                            <a:fillRect l="-22311" t="-102105" r="-116999" b="-29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800" dirty="0"/>
                        </a:p>
                      </a:txBody>
                      <a:tcPr marL="91392" marR="91392" marT="45696" marB="45696"/>
                    </a:tc>
                    <a:extLst>
                      <a:ext uri="{0D108BD9-81ED-4DB2-BD59-A6C34878D82A}">
                        <a16:rowId xmlns:a16="http://schemas.microsoft.com/office/drawing/2014/main" val="900749595"/>
                      </a:ext>
                    </a:extLst>
                  </a:tr>
                  <a:tr h="10609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392" marR="91392" marT="45696" marB="45696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92" marR="91392" marT="45696" marB="45696">
                        <a:blipFill>
                          <a:blip r:embed="rId2"/>
                          <a:stretch>
                            <a:fillRect l="-22311" t="-220690" r="-116999" b="-2270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800" dirty="0"/>
                        </a:p>
                      </a:txBody>
                      <a:tcPr marL="91392" marR="91392" marT="45696" marB="45696"/>
                    </a:tc>
                    <a:extLst>
                      <a:ext uri="{0D108BD9-81ED-4DB2-BD59-A6C34878D82A}">
                        <a16:rowId xmlns:a16="http://schemas.microsoft.com/office/drawing/2014/main" val="1739268444"/>
                      </a:ext>
                    </a:extLst>
                  </a:tr>
                  <a:tr h="13467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392" marR="91392" marT="45696" marB="45696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92" marR="91392" marT="45696" marB="45696">
                        <a:blipFill>
                          <a:blip r:embed="rId2"/>
                          <a:stretch>
                            <a:fillRect l="-22311" t="-252489" r="-116999" b="-787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800" dirty="0"/>
                        </a:p>
                      </a:txBody>
                      <a:tcPr marL="91392" marR="91392" marT="45696" marB="45696"/>
                    </a:tc>
                    <a:extLst>
                      <a:ext uri="{0D108BD9-81ED-4DB2-BD59-A6C34878D82A}">
                        <a16:rowId xmlns:a16="http://schemas.microsoft.com/office/drawing/2014/main" val="3382003069"/>
                      </a:ext>
                    </a:extLst>
                  </a:tr>
                  <a:tr h="10278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392" marR="91392" marT="45696" marB="45696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1392" marR="91392" marT="45696" marB="45696">
                        <a:blipFill>
                          <a:blip r:embed="rId2"/>
                          <a:stretch>
                            <a:fillRect l="-22311" t="-460947" r="-116999" b="-2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800" dirty="0"/>
                        </a:p>
                      </a:txBody>
                      <a:tcPr marL="91392" marR="91392" marT="45696" marB="45696"/>
                    </a:tc>
                    <a:extLst>
                      <a:ext uri="{0D108BD9-81ED-4DB2-BD59-A6C34878D82A}">
                        <a16:rowId xmlns:a16="http://schemas.microsoft.com/office/drawing/2014/main" val="36948361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CE6B4CD-243C-47ED-A50D-F18AB4DEBB74}"/>
              </a:ext>
            </a:extLst>
          </p:cNvPr>
          <p:cNvSpPr txBox="1"/>
          <p:nvPr/>
        </p:nvSpPr>
        <p:spPr>
          <a:xfrm>
            <a:off x="7464425" y="2302722"/>
            <a:ext cx="1688429" cy="64599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598" b="1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59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598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18D4AF-1AA9-43E2-8B48-33DC25188525}"/>
              </a:ext>
            </a:extLst>
          </p:cNvPr>
          <p:cNvSpPr txBox="1"/>
          <p:nvPr/>
        </p:nvSpPr>
        <p:spPr>
          <a:xfrm>
            <a:off x="7464424" y="3473390"/>
            <a:ext cx="1982202" cy="58447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198" b="1" dirty="0" err="1">
                <a:latin typeface="Arial" panose="020B0604020202020204" pitchFamily="34" charset="0"/>
                <a:cs typeface="Arial" panose="020B0604020202020204" pitchFamily="34" charset="0"/>
              </a:rPr>
              <a:t>Noto‘g‘ri</a:t>
            </a:r>
            <a:r>
              <a:rPr lang="en-US" sz="319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198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8AD88-D969-4A02-9F73-B122470A501F}"/>
              </a:ext>
            </a:extLst>
          </p:cNvPr>
          <p:cNvSpPr txBox="1"/>
          <p:nvPr/>
        </p:nvSpPr>
        <p:spPr>
          <a:xfrm>
            <a:off x="7464424" y="4577771"/>
            <a:ext cx="1982202" cy="58447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198" b="1" dirty="0" err="1">
                <a:latin typeface="Arial" panose="020B0604020202020204" pitchFamily="34" charset="0"/>
                <a:cs typeface="Arial" panose="020B0604020202020204" pitchFamily="34" charset="0"/>
              </a:rPr>
              <a:t>Noto‘g‘ri</a:t>
            </a:r>
            <a:r>
              <a:rPr lang="en-US" sz="319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198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B4CB63-337F-4E9A-BE36-8F1B735940A2}"/>
              </a:ext>
            </a:extLst>
          </p:cNvPr>
          <p:cNvSpPr txBox="1"/>
          <p:nvPr/>
        </p:nvSpPr>
        <p:spPr>
          <a:xfrm>
            <a:off x="7611310" y="5718969"/>
            <a:ext cx="1688429" cy="64599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598" b="1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59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598" dirty="0"/>
          </a:p>
        </p:txBody>
      </p:sp>
    </p:spTree>
    <p:extLst>
      <p:ext uri="{BB962C8B-B14F-4D97-AF65-F5344CB8AC3E}">
        <p14:creationId xmlns:p14="http://schemas.microsoft.com/office/powerpoint/2010/main" val="99819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8429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6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67B5FA1D-A05D-489D-95DA-481811035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384861"/>
              </p:ext>
            </p:extLst>
          </p:nvPr>
        </p:nvGraphicFramePr>
        <p:xfrm>
          <a:off x="110365" y="996671"/>
          <a:ext cx="11703052" cy="5731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9354">
                  <a:extLst>
                    <a:ext uri="{9D8B030D-6E8A-4147-A177-3AD203B41FA5}">
                      <a16:colId xmlns:a16="http://schemas.microsoft.com/office/drawing/2014/main" val="4194069799"/>
                    </a:ext>
                  </a:extLst>
                </a:gridCol>
                <a:gridCol w="7583698">
                  <a:extLst>
                    <a:ext uri="{9D8B030D-6E8A-4147-A177-3AD203B41FA5}">
                      <a16:colId xmlns:a16="http://schemas.microsoft.com/office/drawing/2014/main" val="480685137"/>
                    </a:ext>
                  </a:extLst>
                </a:gridCol>
              </a:tblGrid>
              <a:tr h="764618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4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Formulalar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884151"/>
                  </a:ext>
                </a:extLst>
              </a:tr>
              <a:tr h="927859"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468986"/>
                  </a:ext>
                </a:extLst>
              </a:tr>
              <a:tr h="1346371"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340336"/>
                  </a:ext>
                </a:extLst>
              </a:tr>
              <a:tr h="1346371">
                <a:tc>
                  <a:txBody>
                    <a:bodyPr/>
                    <a:lstStyle/>
                    <a:p>
                      <a:endParaRPr lang="ru-RU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616942"/>
                  </a:ext>
                </a:extLst>
              </a:tr>
              <a:tr h="1346371"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3734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88781FD-EBE2-46B4-AEF8-3FD0539C82E4}"/>
              </a:ext>
            </a:extLst>
          </p:cNvPr>
          <p:cNvSpPr txBox="1"/>
          <p:nvPr/>
        </p:nvSpPr>
        <p:spPr>
          <a:xfrm>
            <a:off x="4325688" y="4104442"/>
            <a:ext cx="7526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tezliksiz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tezlanuvchan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harakatda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927E6-39A9-49BD-9C0A-029BFC520893}"/>
              </a:ext>
            </a:extLst>
          </p:cNvPr>
          <p:cNvSpPr txBox="1"/>
          <p:nvPr/>
        </p:nvSpPr>
        <p:spPr>
          <a:xfrm>
            <a:off x="4271014" y="1833451"/>
            <a:ext cx="762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Notekis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harakatda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A5B607-642C-4EE2-85C6-392119CD5944}"/>
                  </a:ext>
                </a:extLst>
              </p:cNvPr>
              <p:cNvSpPr txBox="1"/>
              <p:nvPr/>
            </p:nvSpPr>
            <p:spPr>
              <a:xfrm>
                <a:off x="527189" y="1833451"/>
                <a:ext cx="2837544" cy="65267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36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𝒐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𝒓𝒕𝒂</m:t>
                        </m:r>
                      </m:sub>
                    </m:sSub>
                  </m:oMath>
                </a14:m>
                <a:r>
                  <a:rPr lang="en-US" sz="3600" b="1" dirty="0"/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A5B607-642C-4EE2-85C6-392119CD5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89" y="1833451"/>
                <a:ext cx="2837544" cy="6526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9F7A8B-B36E-4A5B-B71A-2E7F36F885E0}"/>
                  </a:ext>
                </a:extLst>
              </p:cNvPr>
              <p:cNvSpPr txBox="1"/>
              <p:nvPr/>
            </p:nvSpPr>
            <p:spPr>
              <a:xfrm>
                <a:off x="527190" y="2779903"/>
                <a:ext cx="2837544" cy="10888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𝒓𝒕</m:t>
                          </m:r>
                        </m:sub>
                      </m:sSub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dirty="0"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36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1" dirty="0"/>
                            <m:t>t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9F7A8B-B36E-4A5B-B71A-2E7F36F88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90" y="2779903"/>
                <a:ext cx="2837544" cy="10888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8FE2E4-403E-445D-AD72-D1AF3FA9631E}"/>
                  </a:ext>
                </a:extLst>
              </p:cNvPr>
              <p:cNvSpPr txBox="1"/>
              <p:nvPr/>
            </p:nvSpPr>
            <p:spPr>
              <a:xfrm>
                <a:off x="605046" y="4083371"/>
                <a:ext cx="2515979" cy="12145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3600" b="1" dirty="0"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8FE2E4-403E-445D-AD72-D1AF3FA96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46" y="4083371"/>
                <a:ext cx="2515979" cy="1214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F0DF5F-7DDD-4081-82CB-C04E172523F6}"/>
                  </a:ext>
                </a:extLst>
              </p:cNvPr>
              <p:cNvSpPr txBox="1"/>
              <p:nvPr/>
            </p:nvSpPr>
            <p:spPr>
              <a:xfrm>
                <a:off x="372233" y="5416004"/>
                <a:ext cx="3781286" cy="12145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3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3600" b="1" dirty="0"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F0DF5F-7DDD-4081-82CB-C04E17252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33" y="5416004"/>
                <a:ext cx="3781286" cy="1214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07272C3B-D84B-4897-8CE6-058303872DB8}"/>
              </a:ext>
            </a:extLst>
          </p:cNvPr>
          <p:cNvSpPr txBox="1"/>
          <p:nvPr/>
        </p:nvSpPr>
        <p:spPr>
          <a:xfrm>
            <a:off x="4361691" y="5500830"/>
            <a:ext cx="7243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harakatda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2B84B9-1D40-415E-B658-D17EA184017D}"/>
              </a:ext>
            </a:extLst>
          </p:cNvPr>
          <p:cNvSpPr txBox="1"/>
          <p:nvPr/>
        </p:nvSpPr>
        <p:spPr>
          <a:xfrm>
            <a:off x="4281488" y="2779903"/>
            <a:ext cx="7504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harakatda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tezlikni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5FCBD2-D46D-4ED0-9B10-7C473910C4AA}"/>
                  </a:ext>
                </a:extLst>
              </p:cNvPr>
              <p:cNvSpPr txBox="1"/>
              <p:nvPr/>
            </p:nvSpPr>
            <p:spPr>
              <a:xfrm>
                <a:off x="644525" y="1300162"/>
                <a:ext cx="108966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bir-biriga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harakatlanayotgan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ikkita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xil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sharcha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mutloq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noelastik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to‘qnashdi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To‘qnashishdan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keying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5FCBD2-D46D-4ED0-9B10-7C473910C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25" y="1300162"/>
                <a:ext cx="10896600" cy="2554545"/>
              </a:xfrm>
              <a:prstGeom prst="rect">
                <a:avLst/>
              </a:prstGeom>
              <a:blipFill>
                <a:blip r:embed="rId2"/>
                <a:stretch>
                  <a:fillRect l="-2015" t="-4296" r="-1959" b="-9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008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5FCBD2-D46D-4ED0-9B10-7C473910C4AA}"/>
                  </a:ext>
                </a:extLst>
              </p:cNvPr>
              <p:cNvSpPr txBox="1"/>
              <p:nvPr/>
            </p:nvSpPr>
            <p:spPr>
              <a:xfrm>
                <a:off x="835025" y="1223962"/>
                <a:ext cx="10934700" cy="3472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8 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trayektoriya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bo‘ylab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tekis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harakatlanayotgan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markazga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intilma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tezlanishi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davrini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=10 deb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5FCBD2-D46D-4ED0-9B10-7C473910C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25" y="1223962"/>
                <a:ext cx="10934700" cy="3472361"/>
              </a:xfrm>
              <a:prstGeom prst="rect">
                <a:avLst/>
              </a:prstGeom>
              <a:blipFill>
                <a:blip r:embed="rId2"/>
                <a:stretch>
                  <a:fillRect l="-2007" t="-3163" r="-1951" b="-4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953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5FCBD2-D46D-4ED0-9B10-7C473910C4AA}"/>
                  </a:ext>
                </a:extLst>
              </p:cNvPr>
              <p:cNvSpPr txBox="1"/>
              <p:nvPr/>
            </p:nvSpPr>
            <p:spPr>
              <a:xfrm>
                <a:off x="225425" y="1154156"/>
                <a:ext cx="11506200" cy="471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 algn="just">
                  <a:buAutoNum type="arabicPeriod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Jism  10 s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davomida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4 m/s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tekis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harakat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So‘ngra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15 s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davomida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b="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tekis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tezlanuvchan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harakat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bosib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yo‘lini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usul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yordamida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742950" indent="-742950" algn="just">
                  <a:buAutoNum type="arabicPeriod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2 m/s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harakatlanayotgan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12 kg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aravachaga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4 kg yuk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vertikal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tashlandi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Aravachaning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yuk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birgalikdagi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  <a:p>
                <a:pPr marL="742950" indent="-742950" algn="just">
                  <a:buAutoNum type="arabicPeriod"/>
                </a:pP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5FCBD2-D46D-4ED0-9B10-7C473910C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25" y="1154156"/>
                <a:ext cx="11506200" cy="4711611"/>
              </a:xfrm>
              <a:prstGeom prst="rect">
                <a:avLst/>
              </a:prstGeom>
              <a:blipFill>
                <a:blip r:embed="rId2"/>
                <a:stretch>
                  <a:fillRect l="-1484" t="-1940" r="-1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110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9147</TotalTime>
  <Words>363</Words>
  <Application>Microsoft Office PowerPoint</Application>
  <PresentationFormat>Произвольный</PresentationFormat>
  <Paragraphs>62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662</cp:revision>
  <dcterms:created xsi:type="dcterms:W3CDTF">2020-04-13T08:05:16Z</dcterms:created>
  <dcterms:modified xsi:type="dcterms:W3CDTF">2021-04-01T10:23:45Z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