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6"/>
  </p:notesMasterIdLst>
  <p:sldIdLst>
    <p:sldId id="270" r:id="rId4"/>
    <p:sldId id="1741" r:id="rId5"/>
    <p:sldId id="1769" r:id="rId6"/>
    <p:sldId id="1770" r:id="rId7"/>
    <p:sldId id="1771" r:id="rId8"/>
    <p:sldId id="1772" r:id="rId9"/>
    <p:sldId id="1773" r:id="rId10"/>
    <p:sldId id="1774" r:id="rId11"/>
    <p:sldId id="1775" r:id="rId12"/>
    <p:sldId id="1767" r:id="rId13"/>
    <p:sldId id="1777" r:id="rId14"/>
    <p:sldId id="16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478518" y="2900477"/>
            <a:ext cx="10364436" cy="13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SIRPANISH ISHQALANISH KOEFFITSIYENTINI ANIQLASH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A6EE23DC-F783-4F53-9C1D-931E31D23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80" y="2030450"/>
            <a:ext cx="7311916" cy="70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Laboratoriya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ishi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322BE8-91AB-434E-A60A-0DDB73005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072" y="4447612"/>
            <a:ext cx="4841469" cy="20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664D6-6581-485E-BB05-BEFE68707626}"/>
              </a:ext>
            </a:extLst>
          </p:cNvPr>
          <p:cNvSpPr txBox="1"/>
          <p:nvPr/>
        </p:nvSpPr>
        <p:spPr>
          <a:xfrm>
            <a:off x="674775" y="1267408"/>
            <a:ext cx="10842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Sirpanish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0,3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quvvatli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2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664D6-6581-485E-BB05-BEFE68707626}"/>
              </a:ext>
            </a:extLst>
          </p:cNvPr>
          <p:cNvSpPr txBox="1"/>
          <p:nvPr/>
        </p:nvSpPr>
        <p:spPr>
          <a:xfrm>
            <a:off x="674775" y="1267408"/>
            <a:ext cx="110796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2. 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g‘ildiraklarining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reslga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sirpanish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0,2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poyezdning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dumalanish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0,006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180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elektrovoz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sostavni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4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56893" y="1550300"/>
            <a:ext cx="1127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23-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12536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bajarishdan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22028-7C96-48CE-B4CD-76BE74461F9A}"/>
              </a:ext>
            </a:extLst>
          </p:cNvPr>
          <p:cNvSpPr txBox="1"/>
          <p:nvPr/>
        </p:nvSpPr>
        <p:spPr>
          <a:xfrm>
            <a:off x="386781" y="1423081"/>
            <a:ext cx="11182463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chizg‘ich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sirpanayotgan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taxtachaning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sirpanish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bilimlarini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DF983C-2CC6-4EF2-9D6B-2E97E3BA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0514">
            <a:off x="1371831" y="4598473"/>
            <a:ext cx="4026474" cy="16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1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7255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22028-7C96-48CE-B4CD-76BE74461F9A}"/>
              </a:ext>
            </a:extLst>
          </p:cNvPr>
          <p:cNvSpPr txBox="1"/>
          <p:nvPr/>
        </p:nvSpPr>
        <p:spPr>
          <a:xfrm>
            <a:off x="504768" y="1855539"/>
            <a:ext cx="11182463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chizg‘ich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ilgakli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taxtacha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dinamometr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CBA2D5-372A-4B9B-8689-5ADEF621B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" t="26654" r="3614" b="26156"/>
          <a:stretch/>
        </p:blipFill>
        <p:spPr>
          <a:xfrm rot="20575896">
            <a:off x="60753" y="4261098"/>
            <a:ext cx="5003835" cy="10122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98A26-5C78-4F12-AAF4-A14EEA4C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559" y="5168019"/>
            <a:ext cx="2090385" cy="1673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9CE1D4-B56C-4385-A9B0-35F7D05C1E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01" t="4463" r="13999" b="7536"/>
          <a:stretch/>
        </p:blipFill>
        <p:spPr>
          <a:xfrm>
            <a:off x="756526" y="3529781"/>
            <a:ext cx="806804" cy="739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3CB6AC-93B5-4715-BE5B-14F8FC338D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52" r="35795"/>
          <a:stretch/>
        </p:blipFill>
        <p:spPr>
          <a:xfrm>
            <a:off x="5307724" y="3553960"/>
            <a:ext cx="1248209" cy="3093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71F9F6-5F7C-46F2-91C0-9CD243A244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36" t="30840" r="36992" b="24301"/>
          <a:stretch/>
        </p:blipFill>
        <p:spPr>
          <a:xfrm>
            <a:off x="7089058" y="3529781"/>
            <a:ext cx="3428725" cy="181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1946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4F36C-6858-4C1F-B6DB-2C38CE2DAFC1}"/>
              </a:ext>
            </a:extLst>
          </p:cNvPr>
          <p:cNvSpPr txBox="1"/>
          <p:nvPr/>
        </p:nvSpPr>
        <p:spPr>
          <a:xfrm>
            <a:off x="553135" y="1305519"/>
            <a:ext cx="1020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Taxtachaning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F269EC-3766-427D-9325-F0E78BBD5079}"/>
                  </a:ext>
                </a:extLst>
              </p:cNvPr>
              <p:cNvSpPr txBox="1"/>
              <p:nvPr/>
            </p:nvSpPr>
            <p:spPr>
              <a:xfrm>
                <a:off x="421593" y="3422912"/>
                <a:ext cx="1134881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002060"/>
                        </a:solidFill>
                      </a:rPr>
                      <m:t>  </m:t>
                    </m:r>
                    <m:r>
                      <m:rPr>
                        <m:nor/>
                      </m:rPr>
                      <a:rPr lang="en-US" sz="4000" i="0" dirty="0" smtClean="0"/>
                      <m:t>formuladan</m:t>
                    </m:r>
                    <m:r>
                      <m:rPr>
                        <m:nor/>
                      </m:rPr>
                      <a:rPr lang="en-US" sz="4000" i="0" dirty="0" smtClean="0"/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taxtachaning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og‘irligini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F269EC-3766-427D-9325-F0E78BBD5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93" y="3422912"/>
                <a:ext cx="11348813" cy="1323439"/>
              </a:xfrm>
              <a:prstGeom prst="rect">
                <a:avLst/>
              </a:prstGeom>
              <a:blipFill>
                <a:blip r:embed="rId2"/>
                <a:stretch>
                  <a:fillRect l="-1880" t="-8295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733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365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4F36C-6858-4C1F-B6DB-2C38CE2DAFC1}"/>
              </a:ext>
            </a:extLst>
          </p:cNvPr>
          <p:cNvSpPr txBox="1"/>
          <p:nvPr/>
        </p:nvSpPr>
        <p:spPr>
          <a:xfrm>
            <a:off x="210795" y="1079489"/>
            <a:ext cx="11770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Taxtachaga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dinamometr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chizg‘ich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sirpantiramiz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dinamometrning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sirpanish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269EC-3766-427D-9325-F0E78BBD5079}"/>
              </a:ext>
            </a:extLst>
          </p:cNvPr>
          <p:cNvSpPr txBox="1"/>
          <p:nvPr/>
        </p:nvSpPr>
        <p:spPr>
          <a:xfrm>
            <a:off x="210795" y="3709179"/>
            <a:ext cx="1134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81F671-3A9B-4E92-8C0B-90B95B3000F3}"/>
                  </a:ext>
                </a:extLst>
              </p:cNvPr>
              <p:cNvSpPr txBox="1"/>
              <p:nvPr/>
            </p:nvSpPr>
            <p:spPr>
              <a:xfrm>
                <a:off x="1344634" y="3810236"/>
                <a:ext cx="4527754" cy="126816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81F671-3A9B-4E92-8C0B-90B95B300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34" y="3810236"/>
                <a:ext cx="4527754" cy="12681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C2D526-B2AA-4512-A885-42D275D712B0}"/>
                  </a:ext>
                </a:extLst>
              </p:cNvPr>
              <p:cNvSpPr txBox="1"/>
              <p:nvPr/>
            </p:nvSpPr>
            <p:spPr>
              <a:xfrm>
                <a:off x="2531162" y="2912557"/>
                <a:ext cx="1592038" cy="699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C2D526-B2AA-4512-A885-42D275D71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162" y="2912557"/>
                <a:ext cx="1592038" cy="699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75ACEB-5BFE-443C-AE6C-71D8478AD579}"/>
                  </a:ext>
                </a:extLst>
              </p:cNvPr>
              <p:cNvSpPr txBox="1"/>
              <p:nvPr/>
            </p:nvSpPr>
            <p:spPr>
              <a:xfrm>
                <a:off x="6095998" y="3810236"/>
                <a:ext cx="4527754" cy="13801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US" sz="4000" b="1" dirty="0">
                              <a:solidFill>
                                <a:schemeClr val="tx1"/>
                              </a:solidFill>
                            </a:rPr>
                            <m:t>g</m:t>
                          </m:r>
                        </m:den>
                      </m:f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75ACEB-5BFE-443C-AE6C-71D8478AD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3810236"/>
                <a:ext cx="4527754" cy="13801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59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365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4F36C-6858-4C1F-B6DB-2C38CE2DAFC1}"/>
              </a:ext>
            </a:extLst>
          </p:cNvPr>
          <p:cNvSpPr txBox="1"/>
          <p:nvPr/>
        </p:nvSpPr>
        <p:spPr>
          <a:xfrm>
            <a:off x="427404" y="1129276"/>
            <a:ext cx="11337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Taxtacha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100 g li,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200 g li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tajribani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takrorlaymiz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C2D526-B2AA-4512-A885-42D275D712B0}"/>
                  </a:ext>
                </a:extLst>
              </p:cNvPr>
              <p:cNvSpPr txBox="1"/>
              <p:nvPr/>
            </p:nvSpPr>
            <p:spPr>
              <a:xfrm>
                <a:off x="1578938" y="3429000"/>
                <a:ext cx="1592038" cy="699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C2D526-B2AA-4512-A885-42D275D71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38" y="3429000"/>
                <a:ext cx="1592038" cy="699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E2DCD-43E0-4C49-B434-B12093BBCA60}"/>
                  </a:ext>
                </a:extLst>
              </p:cNvPr>
              <p:cNvSpPr txBox="1"/>
              <p:nvPr/>
            </p:nvSpPr>
            <p:spPr>
              <a:xfrm>
                <a:off x="1578938" y="5029109"/>
                <a:ext cx="1592038" cy="699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E2DCD-43E0-4C49-B434-B12093BBC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38" y="5029109"/>
                <a:ext cx="1592038" cy="699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D589DCA-1E90-4958-A027-928A6A014C1D}"/>
              </a:ext>
            </a:extLst>
          </p:cNvPr>
          <p:cNvSpPr txBox="1"/>
          <p:nvPr/>
        </p:nvSpPr>
        <p:spPr>
          <a:xfrm>
            <a:off x="801329" y="2707949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100 g li tosh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D1232-1B8E-4A97-AF3C-6719C0198FBD}"/>
              </a:ext>
            </a:extLst>
          </p:cNvPr>
          <p:cNvSpPr txBox="1"/>
          <p:nvPr/>
        </p:nvSpPr>
        <p:spPr>
          <a:xfrm>
            <a:off x="1022555" y="4278054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200 g li tosh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327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365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4F36C-6858-4C1F-B6DB-2C38CE2DAFC1}"/>
              </a:ext>
            </a:extLst>
          </p:cNvPr>
          <p:cNvSpPr txBox="1"/>
          <p:nvPr/>
        </p:nvSpPr>
        <p:spPr>
          <a:xfrm>
            <a:off x="564758" y="1272268"/>
            <a:ext cx="11410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6.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Formuladan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sirpanish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81F671-3A9B-4E92-8C0B-90B95B3000F3}"/>
                  </a:ext>
                </a:extLst>
              </p:cNvPr>
              <p:cNvSpPr txBox="1"/>
              <p:nvPr/>
            </p:nvSpPr>
            <p:spPr>
              <a:xfrm>
                <a:off x="2568750" y="3646741"/>
                <a:ext cx="5793585" cy="120648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𝑟𝑡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81F671-3A9B-4E92-8C0B-90B95B300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50" y="3646741"/>
                <a:ext cx="5793585" cy="12064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5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078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4F36C-6858-4C1F-B6DB-2C38CE2DAFC1}"/>
              </a:ext>
            </a:extLst>
          </p:cNvPr>
          <p:cNvSpPr txBox="1"/>
          <p:nvPr/>
        </p:nvSpPr>
        <p:spPr>
          <a:xfrm>
            <a:off x="390534" y="815708"/>
            <a:ext cx="11410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7.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Absolyut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xatolikni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7C7B1EC3-B0D0-43B7-9D8B-16CA8A938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79918"/>
                  </p:ext>
                </p:extLst>
              </p:nvPr>
            </p:nvGraphicFramePr>
            <p:xfrm>
              <a:off x="508521" y="1631414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95459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T/r 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m,  kg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P, N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b="1" dirty="0"/>
                            <a:t>,  N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𝒐</m:t>
                                        </m:r>
                                      </m:e>
                                      <m:sup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𝒓𝒕</m:t>
                                    </m:r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1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2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7C7B1EC3-B0D0-43B7-9D8B-16CA8A938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79918"/>
                  </p:ext>
                </p:extLst>
              </p:nvPr>
            </p:nvGraphicFramePr>
            <p:xfrm>
              <a:off x="508521" y="1631414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95459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T/r 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m,  kg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P, N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0669" t="-10526" r="-201003" b="-3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99333" t="-10526" r="-100333" b="-3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01003" t="-10526" r="-669" b="-3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1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2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202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365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4">
                <a:extLst>
                  <a:ext uri="{FF2B5EF4-FFF2-40B4-BE49-F238E27FC236}">
                    <a16:creationId xmlns:a16="http://schemas.microsoft.com/office/drawing/2014/main" id="{87979063-0CB7-454A-A6C3-5BD56E1DD3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346044"/>
                  </p:ext>
                </p:extLst>
              </p:nvPr>
            </p:nvGraphicFramePr>
            <p:xfrm>
              <a:off x="624348" y="1283110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95459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T/r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m,  kg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P, N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 N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𝑟𝑡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4">
                <a:extLst>
                  <a:ext uri="{FF2B5EF4-FFF2-40B4-BE49-F238E27FC236}">
                    <a16:creationId xmlns:a16="http://schemas.microsoft.com/office/drawing/2014/main" id="{87979063-0CB7-454A-A6C3-5BD56E1DD3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346044"/>
                  </p:ext>
                </p:extLst>
              </p:nvPr>
            </p:nvGraphicFramePr>
            <p:xfrm>
              <a:off x="624348" y="1283110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95459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T/r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m,  kg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P, N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0669" t="-4425" r="-201003" b="-3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99333" t="-4425" r="-100333" b="-3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01003" t="-4425" r="-669" b="-302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546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7671</TotalTime>
  <Words>350</Words>
  <Application>Microsoft Office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810</cp:revision>
  <dcterms:created xsi:type="dcterms:W3CDTF">2020-03-24T02:20:14Z</dcterms:created>
  <dcterms:modified xsi:type="dcterms:W3CDTF">2021-02-01T00:25:43Z</dcterms:modified>
</cp:coreProperties>
</file>