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6"/>
  </p:notesMasterIdLst>
  <p:sldIdLst>
    <p:sldId id="270" r:id="rId4"/>
    <p:sldId id="1741" r:id="rId5"/>
    <p:sldId id="1762" r:id="rId6"/>
    <p:sldId id="1763" r:id="rId7"/>
    <p:sldId id="1764" r:id="rId8"/>
    <p:sldId id="1756" r:id="rId9"/>
    <p:sldId id="1765" r:id="rId10"/>
    <p:sldId id="1766" r:id="rId11"/>
    <p:sldId id="1757" r:id="rId12"/>
    <p:sldId id="1768" r:id="rId13"/>
    <p:sldId id="1767" r:id="rId14"/>
    <p:sldId id="16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567009" y="2276880"/>
            <a:ext cx="10364436" cy="15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SIRPANISH ISHQALANISH. DUMALANISH ISHQALANISH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050042"/>
            <a:ext cx="727075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7465" y="4237036"/>
            <a:ext cx="728662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176981"/>
            <a:ext cx="1539329" cy="15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DUMALASH ISHQALANISH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522028-7C96-48CE-B4CD-76BE74461F9A}"/>
                  </a:ext>
                </a:extLst>
              </p:cNvPr>
              <p:cNvSpPr txBox="1"/>
              <p:nvPr/>
            </p:nvSpPr>
            <p:spPr>
              <a:xfrm>
                <a:off x="1521613" y="1100821"/>
                <a:ext cx="4527754" cy="11426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522028-7C96-48CE-B4CD-76BE74461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613" y="1100821"/>
                <a:ext cx="4527754" cy="11426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98664D6-6581-485E-BB05-BEFE68707626}"/>
              </a:ext>
            </a:extLst>
          </p:cNvPr>
          <p:cNvSpPr txBox="1"/>
          <p:nvPr/>
        </p:nvSpPr>
        <p:spPr>
          <a:xfrm>
            <a:off x="514962" y="2860234"/>
            <a:ext cx="10842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dumalayotgan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dumalanish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BCF5C1-83E7-4256-82F2-8F9CCB5C6D7D}"/>
                  </a:ext>
                </a:extLst>
              </p:cNvPr>
              <p:cNvSpPr txBox="1"/>
              <p:nvPr/>
            </p:nvSpPr>
            <p:spPr>
              <a:xfrm>
                <a:off x="6644219" y="1100821"/>
                <a:ext cx="4527754" cy="122488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m:rPr>
                              <m:nor/>
                            </m:rPr>
                            <a:rPr lang="en-US" sz="4000" b="1" dirty="0"/>
                            <m:t>g</m:t>
                          </m:r>
                        </m:den>
                      </m:f>
                    </m:oMath>
                  </m:oMathPara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BCF5C1-83E7-4256-82F2-8F9CCB5C6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219" y="1100821"/>
                <a:ext cx="4527754" cy="1224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149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8664D6-6581-485E-BB05-BEFE68707626}"/>
                  </a:ext>
                </a:extLst>
              </p:cNvPr>
              <p:cNvSpPr txBox="1"/>
              <p:nvPr/>
            </p:nvSpPr>
            <p:spPr>
              <a:xfrm>
                <a:off x="556788" y="1134673"/>
                <a:ext cx="10842450" cy="3049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tonna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avtomobilning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g‘ildiraklari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asfalt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dumalanish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ishqalanish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G‘ildirak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diametrini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 m,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rezina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asfalt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dumalanish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ishqalanish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2 mm,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 smtClean="0"/>
                      <m:t>g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8664D6-6581-485E-BB05-BEFE6870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88" y="1134673"/>
                <a:ext cx="10842450" cy="3049617"/>
              </a:xfrm>
              <a:prstGeom prst="rect">
                <a:avLst/>
              </a:prstGeom>
              <a:blipFill>
                <a:blip r:embed="rId2"/>
                <a:stretch>
                  <a:fillRect l="-1686" t="-3000" b="-2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724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456893" y="1550300"/>
            <a:ext cx="11278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23-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mashqning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5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SIRPANISH ISHQALANISH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22028-7C96-48CE-B4CD-76BE74461F9A}"/>
              </a:ext>
            </a:extLst>
          </p:cNvPr>
          <p:cNvSpPr txBox="1"/>
          <p:nvPr/>
        </p:nvSpPr>
        <p:spPr>
          <a:xfrm>
            <a:off x="527756" y="1865533"/>
            <a:ext cx="11344695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Sirpanish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sirpanib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harakatlanganida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ishqalanishdir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1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SIRPANISH ISHQALANISH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EFC385-5EFB-4AB0-9A65-23A164389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45" t="79928" r="58831" b="3306"/>
          <a:stretch/>
        </p:blipFill>
        <p:spPr>
          <a:xfrm>
            <a:off x="3683187" y="1234474"/>
            <a:ext cx="4606453" cy="40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4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SIRPANISH ISHQALANISH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B83D09-995E-4299-9E10-FF312D199BB0}"/>
                  </a:ext>
                </a:extLst>
              </p:cNvPr>
              <p:cNvSpPr txBox="1"/>
              <p:nvPr/>
            </p:nvSpPr>
            <p:spPr>
              <a:xfrm>
                <a:off x="7785462" y="1629971"/>
                <a:ext cx="3034292" cy="834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/>
                        <m:t>g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B83D09-995E-4299-9E10-FF312D199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462" y="1629971"/>
                <a:ext cx="3034292" cy="8345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0582B5-A674-4945-A6F7-1A92AB74B77B}"/>
                  </a:ext>
                </a:extLst>
              </p:cNvPr>
              <p:cNvSpPr txBox="1"/>
              <p:nvPr/>
            </p:nvSpPr>
            <p:spPr>
              <a:xfrm>
                <a:off x="5196495" y="1629971"/>
                <a:ext cx="203254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0" dirty="0"/>
                  <a:t>P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/>
                      <m:t>g</m:t>
                    </m:r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0582B5-A674-4945-A6F7-1A92AB74B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495" y="1629971"/>
                <a:ext cx="2032544" cy="769441"/>
              </a:xfrm>
              <a:prstGeom prst="rect">
                <a:avLst/>
              </a:prstGeom>
              <a:blipFill>
                <a:blip r:embed="rId3"/>
                <a:stretch>
                  <a:fillRect l="-11976" t="-15748" b="-36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C14077-DD43-4F10-8B3A-ED8C16B81372}"/>
                  </a:ext>
                </a:extLst>
              </p:cNvPr>
              <p:cNvSpPr txBox="1"/>
              <p:nvPr/>
            </p:nvSpPr>
            <p:spPr>
              <a:xfrm>
                <a:off x="4498921" y="3364738"/>
                <a:ext cx="3088794" cy="834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𝛍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C14077-DD43-4F10-8B3A-ED8C16B81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921" y="3364738"/>
                <a:ext cx="3088794" cy="834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E8C0D0-1865-45F8-9F45-B3382DBF1C64}"/>
                  </a:ext>
                </a:extLst>
              </p:cNvPr>
              <p:cNvSpPr txBox="1"/>
              <p:nvPr/>
            </p:nvSpPr>
            <p:spPr>
              <a:xfrm>
                <a:off x="8167484" y="3045157"/>
                <a:ext cx="2413931" cy="1486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𝛍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m:rPr>
                              <m:nor/>
                            </m:rPr>
                            <a:rPr lang="en-US" sz="4400" b="1" dirty="0"/>
                            <m:t>g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E8C0D0-1865-45F8-9F45-B3382DBF1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484" y="3045157"/>
                <a:ext cx="2413931" cy="1486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546C88-5363-4C84-AB66-4395E9DE76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649" t="56559" r="11233" b="24143"/>
          <a:stretch/>
        </p:blipFill>
        <p:spPr>
          <a:xfrm>
            <a:off x="370369" y="1118882"/>
            <a:ext cx="3654148" cy="44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71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SIRPANISH ISHQALANISH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0C3B85-A28A-4294-92A3-6F3FA5885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0" t="9462" r="9512" b="75269"/>
          <a:stretch/>
        </p:blipFill>
        <p:spPr>
          <a:xfrm>
            <a:off x="677612" y="1401097"/>
            <a:ext cx="10836776" cy="37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0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DUMALASH ISHQALANISH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22028-7C96-48CE-B4CD-76BE74461F9A}"/>
              </a:ext>
            </a:extLst>
          </p:cNvPr>
          <p:cNvSpPr txBox="1"/>
          <p:nvPr/>
        </p:nvSpPr>
        <p:spPr>
          <a:xfrm>
            <a:off x="604991" y="1150615"/>
            <a:ext cx="10982018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Bir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sirpanmasdan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dumalasa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dumalanish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4ED1E-825A-4C00-BDC3-6DD0362C5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76" t="50985" r="61185" b="28540"/>
          <a:stretch/>
        </p:blipFill>
        <p:spPr>
          <a:xfrm>
            <a:off x="280219" y="3331969"/>
            <a:ext cx="2684206" cy="35260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5CCE99-1166-4AA2-B9F2-38553F3D7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699" y="3331969"/>
            <a:ext cx="3027559" cy="30275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83C22C-7E1D-4DCF-960D-F91C2FB836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07" t="9832" r="11376" b="19533"/>
          <a:stretch/>
        </p:blipFill>
        <p:spPr>
          <a:xfrm>
            <a:off x="6588195" y="3331968"/>
            <a:ext cx="3516390" cy="30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8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DUMALASH ISHQALANISH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DBF6FC-3076-4F25-8259-2D2412D46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8" t="75914" r="59175" b="12688"/>
          <a:stretch/>
        </p:blipFill>
        <p:spPr>
          <a:xfrm>
            <a:off x="2064776" y="1135626"/>
            <a:ext cx="6970154" cy="40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4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DUMALASH ISHQALANISH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F71BE5-D874-453F-8162-C761C6E71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84" t="9893" r="60093" b="67328"/>
          <a:stretch/>
        </p:blipFill>
        <p:spPr>
          <a:xfrm>
            <a:off x="2698954" y="1186658"/>
            <a:ext cx="5063613" cy="49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67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DUMALASH ISHQALANISH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522028-7C96-48CE-B4CD-76BE74461F9A}"/>
                  </a:ext>
                </a:extLst>
              </p:cNvPr>
              <p:cNvSpPr txBox="1"/>
              <p:nvPr/>
            </p:nvSpPr>
            <p:spPr>
              <a:xfrm>
                <a:off x="3156155" y="1157998"/>
                <a:ext cx="4527754" cy="124476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522028-7C96-48CE-B4CD-76BE74461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155" y="1157998"/>
                <a:ext cx="4527754" cy="12447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0449AC-A4AB-4B5B-973B-8A7287B02A6A}"/>
                  </a:ext>
                </a:extLst>
              </p:cNvPr>
              <p:cNvSpPr txBox="1"/>
              <p:nvPr/>
            </p:nvSpPr>
            <p:spPr>
              <a:xfrm>
                <a:off x="491215" y="2517919"/>
                <a:ext cx="86187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600" dirty="0"/>
                  <a:t>-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dumalanish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ishqalanish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koeffitsiyenti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0449AC-A4AB-4B5B-973B-8A7287B02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15" y="2517919"/>
                <a:ext cx="8618770" cy="646331"/>
              </a:xfrm>
              <a:prstGeom prst="rect">
                <a:avLst/>
              </a:prstGeom>
              <a:blipFill>
                <a:blip r:embed="rId3"/>
                <a:stretch>
                  <a:fillRect t="-16038" r="-1415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A06CF5-3714-4AFC-9932-C11A9DCDF8DB}"/>
                  </a:ext>
                </a:extLst>
              </p:cNvPr>
              <p:cNvSpPr txBox="1"/>
              <p:nvPr/>
            </p:nvSpPr>
            <p:spPr>
              <a:xfrm>
                <a:off x="3928971" y="4943883"/>
                <a:ext cx="2007216" cy="1232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𝛍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m:rPr>
                              <m:nor/>
                            </m:rPr>
                            <a:rPr lang="en-US" sz="3600" b="1" dirty="0"/>
                            <m:t>g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A06CF5-3714-4AFC-9932-C11A9DCDF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971" y="4943883"/>
                <a:ext cx="2007216" cy="1232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8664D6-6581-485E-BB05-BEFE68707626}"/>
                  </a:ext>
                </a:extLst>
              </p:cNvPr>
              <p:cNvSpPr txBox="1"/>
              <p:nvPr/>
            </p:nvSpPr>
            <p:spPr>
              <a:xfrm>
                <a:off x="329523" y="3252307"/>
                <a:ext cx="1143968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600" dirty="0"/>
                  <a:t>-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po‘lat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po‘lat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o,2 mm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avtomobil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g‘ildiragi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rezinasi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asfalt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2 mm </a:t>
                </a:r>
              </a:p>
              <a:p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8664D6-6581-485E-BB05-BEFE6870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23" y="3252307"/>
                <a:ext cx="11439689" cy="1754326"/>
              </a:xfrm>
              <a:prstGeom prst="rect">
                <a:avLst/>
              </a:prstGeom>
              <a:blipFill>
                <a:blip r:embed="rId5"/>
                <a:stretch>
                  <a:fillRect l="-1598" t="-6272" b="-125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85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7517</TotalTime>
  <Words>227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796</cp:revision>
  <dcterms:created xsi:type="dcterms:W3CDTF">2020-03-24T02:20:14Z</dcterms:created>
  <dcterms:modified xsi:type="dcterms:W3CDTF">2021-01-31T05:01:37Z</dcterms:modified>
</cp:coreProperties>
</file>