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1741" r:id="rId5"/>
    <p:sldId id="1756" r:id="rId6"/>
    <p:sldId id="1757" r:id="rId7"/>
    <p:sldId id="1740" r:id="rId8"/>
    <p:sldId id="1758" r:id="rId9"/>
    <p:sldId id="1745" r:id="rId10"/>
    <p:sldId id="1759" r:id="rId11"/>
    <p:sldId id="1760" r:id="rId12"/>
    <p:sldId id="1762" r:id="rId13"/>
    <p:sldId id="1748" r:id="rId14"/>
    <p:sldId id="16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67009" y="2276880"/>
            <a:ext cx="10108119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ISHQALANISH KUCHI. TINCHLIKDAGI ISHQALANISH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388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YURGANDA ISHQALANISHNING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 BO‘LISHI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B1D29F-7D08-4DAE-9F39-4FD44021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5" t="79928" r="58831" b="3306"/>
          <a:stretch/>
        </p:blipFill>
        <p:spPr>
          <a:xfrm>
            <a:off x="3314478" y="1411454"/>
            <a:ext cx="4606453" cy="40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5043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Turmushda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kuchining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3E091-F1A6-4282-B202-D2714D3C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0" y="1878810"/>
            <a:ext cx="4449097" cy="33368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52007-3023-44D2-985A-3E2C1339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78" y="1878810"/>
            <a:ext cx="5005236" cy="33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79913" y="1166842"/>
            <a:ext cx="11278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avtomobillarining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baliqni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detallarga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shurupni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burashdan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sovun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surtishadi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ishqalanishning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 KUCHI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A95AF-A306-482E-A207-F4619DD0E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77" t="26644" r="11233" b="59140"/>
          <a:stretch/>
        </p:blipFill>
        <p:spPr>
          <a:xfrm>
            <a:off x="2891463" y="1129004"/>
            <a:ext cx="4984176" cy="42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 KUCHI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722672" y="1235792"/>
            <a:ext cx="10982018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748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 KUCHI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3834581" y="1176801"/>
            <a:ext cx="8061838" cy="25545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8BDE9-D74B-42D1-A24E-D5C81552D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9" t="72538" r="70760" b="9248"/>
          <a:stretch/>
        </p:blipFill>
        <p:spPr>
          <a:xfrm>
            <a:off x="487310" y="1176801"/>
            <a:ext cx="2747338" cy="46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C814A-F9EC-474F-BCF3-8E3E91240B8D}"/>
              </a:ext>
            </a:extLst>
          </p:cNvPr>
          <p:cNvSpPr txBox="1"/>
          <p:nvPr/>
        </p:nvSpPr>
        <p:spPr>
          <a:xfrm>
            <a:off x="604991" y="1339031"/>
            <a:ext cx="10982018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Bir-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notekisligidir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FC1D4-255E-48DF-9B84-F1191FB7E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6" t="14337" r="63649" b="68244"/>
          <a:stretch/>
        </p:blipFill>
        <p:spPr>
          <a:xfrm>
            <a:off x="823004" y="3087101"/>
            <a:ext cx="3105451" cy="32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4748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 PAYDO BO‘LISHINING SABABI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C814A-F9EC-474F-BCF3-8E3E91240B8D}"/>
              </a:ext>
            </a:extLst>
          </p:cNvPr>
          <p:cNvSpPr txBox="1"/>
          <p:nvPr/>
        </p:nvSpPr>
        <p:spPr>
          <a:xfrm>
            <a:off x="604991" y="2209186"/>
            <a:ext cx="10982018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Bir-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4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ISHQALANISH TURLARI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E0BCF-634B-41E7-94FA-A8B493048545}"/>
              </a:ext>
            </a:extLst>
          </p:cNvPr>
          <p:cNvSpPr txBox="1"/>
          <p:nvPr/>
        </p:nvSpPr>
        <p:spPr>
          <a:xfrm>
            <a:off x="645759" y="1028282"/>
            <a:ext cx="1090048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AA4BBB2-50C1-4B03-AC14-FE80AC4F43AF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2281087" y="2228611"/>
            <a:ext cx="3814913" cy="1243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CE49161-6876-4DC9-8382-1FFDE71F0B48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>
            <a:off x="6096000" y="2228611"/>
            <a:ext cx="3080667" cy="1243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6BEF2BA-E9F9-4C72-B118-F11084A61BF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96000" y="2228611"/>
            <a:ext cx="0" cy="24863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0E5A57-D00F-46D6-8469-B63EAD83711F}"/>
              </a:ext>
            </a:extLst>
          </p:cNvPr>
          <p:cNvSpPr/>
          <p:nvPr/>
        </p:nvSpPr>
        <p:spPr>
          <a:xfrm>
            <a:off x="835748" y="3471787"/>
            <a:ext cx="2890677" cy="120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Tinchlikdagi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A7828DC-E032-4BC4-ACDC-17E48E1DE6FB}"/>
              </a:ext>
            </a:extLst>
          </p:cNvPr>
          <p:cNvSpPr/>
          <p:nvPr/>
        </p:nvSpPr>
        <p:spPr>
          <a:xfrm>
            <a:off x="7731328" y="3471787"/>
            <a:ext cx="2890677" cy="120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ABEE8E6-C200-4A72-B739-AF4F1425FF7C}"/>
              </a:ext>
            </a:extLst>
          </p:cNvPr>
          <p:cNvSpPr/>
          <p:nvPr/>
        </p:nvSpPr>
        <p:spPr>
          <a:xfrm>
            <a:off x="4745656" y="4629390"/>
            <a:ext cx="2890677" cy="120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Dumalanish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1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TINCHLIKDAGI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C814A-F9EC-474F-BCF3-8E3E91240B8D}"/>
              </a:ext>
            </a:extLst>
          </p:cNvPr>
          <p:cNvSpPr txBox="1"/>
          <p:nvPr/>
        </p:nvSpPr>
        <p:spPr>
          <a:xfrm>
            <a:off x="4380270" y="1221043"/>
            <a:ext cx="7250983" cy="317009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qo‘zg‘alishiga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824FE-24E0-41E1-AF02-6DD49F41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01" t="72369" r="9169" b="6452"/>
          <a:stretch/>
        </p:blipFill>
        <p:spPr>
          <a:xfrm>
            <a:off x="368710" y="973394"/>
            <a:ext cx="3578482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388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YURGANDA ISHQALANISHNING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 BO‘LISHI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4DA21-09E8-4DFF-984F-466756A8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95" t="25018" r="11007" b="60573"/>
          <a:stretch/>
        </p:blipFill>
        <p:spPr>
          <a:xfrm>
            <a:off x="645135" y="1238865"/>
            <a:ext cx="3937590" cy="38796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166D53-E29C-430B-93AC-DA039F27B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13" t="46021" r="10889" b="35914"/>
          <a:stretch/>
        </p:blipFill>
        <p:spPr>
          <a:xfrm>
            <a:off x="6916334" y="1238865"/>
            <a:ext cx="3937590" cy="48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219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790</cp:revision>
  <dcterms:created xsi:type="dcterms:W3CDTF">2020-03-24T02:20:14Z</dcterms:created>
  <dcterms:modified xsi:type="dcterms:W3CDTF">2021-01-30T01:12:55Z</dcterms:modified>
</cp:coreProperties>
</file>