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6"/>
  </p:notesMasterIdLst>
  <p:sldIdLst>
    <p:sldId id="270" r:id="rId4"/>
    <p:sldId id="1741" r:id="rId5"/>
    <p:sldId id="1756" r:id="rId6"/>
    <p:sldId id="1757" r:id="rId7"/>
    <p:sldId id="1740" r:id="rId8"/>
    <p:sldId id="1758" r:id="rId9"/>
    <p:sldId id="1745" r:id="rId10"/>
    <p:sldId id="1759" r:id="rId11"/>
    <p:sldId id="1760" r:id="rId12"/>
    <p:sldId id="1762" r:id="rId13"/>
    <p:sldId id="1748" r:id="rId14"/>
    <p:sldId id="167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86662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567009" y="2276880"/>
            <a:ext cx="10108119" cy="15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ISHQALANISH KUCHI. TINCHLIKDAGI ISHQALANISH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050042"/>
            <a:ext cx="727075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7465" y="4237036"/>
            <a:ext cx="728662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176981"/>
            <a:ext cx="1539329" cy="155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23886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YURGANDA ISHQALANISHNING</a:t>
            </a:r>
          </a:p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 BO‘LISHI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BB1D29F-7D08-4DAE-9F39-4FD4402142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45" t="79928" r="58831" b="3306"/>
          <a:stretch/>
        </p:blipFill>
        <p:spPr>
          <a:xfrm>
            <a:off x="3314478" y="1411454"/>
            <a:ext cx="4606453" cy="4035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1198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150433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Turmushda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ishqalanish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kuchining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EE3E091-F1A6-4282-B202-D2714D3CA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620" y="1878810"/>
            <a:ext cx="4449097" cy="333682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4F52007-3023-44D2-985A-3E2C133919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1178" y="1878810"/>
            <a:ext cx="5005236" cy="333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6491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279913" y="1166842"/>
            <a:ext cx="1127821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avtomobillarining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orqa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g‘ildiraklariga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zanjir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bog‘lanadi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baliqni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qo‘lda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ushlab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qiyin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ustalar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detallarga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shurupni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burashdan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sovun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surtishadi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Kundalik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hayotda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ishqalanishning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zararli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tomonlariga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353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ISHQALANISH KUCHI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55A95AF-A306-482E-A207-F4619DD0E2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177" t="26644" r="11233" b="59140"/>
          <a:stretch/>
        </p:blipFill>
        <p:spPr>
          <a:xfrm>
            <a:off x="2891463" y="1129004"/>
            <a:ext cx="4984176" cy="426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017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ISHQALANISH KUCHI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522028-7C96-48CE-B4CD-76BE74461F9A}"/>
              </a:ext>
            </a:extLst>
          </p:cNvPr>
          <p:cNvSpPr txBox="1"/>
          <p:nvPr/>
        </p:nvSpPr>
        <p:spPr>
          <a:xfrm>
            <a:off x="722672" y="1235792"/>
            <a:ext cx="10982018" cy="2554545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harakatlanishida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yo‘nalgan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ishqalanish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883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4748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ISHQALANISH KUCHI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522028-7C96-48CE-B4CD-76BE74461F9A}"/>
              </a:ext>
            </a:extLst>
          </p:cNvPr>
          <p:cNvSpPr txBox="1"/>
          <p:nvPr/>
        </p:nvSpPr>
        <p:spPr>
          <a:xfrm>
            <a:off x="3834581" y="1176801"/>
            <a:ext cx="8061838" cy="2554545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Ishqalanish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keltirmaydi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168BDE9-D74B-42D1-A24E-D5C81552D1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39" t="72538" r="70760" b="9248"/>
          <a:stretch/>
        </p:blipFill>
        <p:spPr>
          <a:xfrm>
            <a:off x="487310" y="1176801"/>
            <a:ext cx="2747338" cy="462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8585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Ishqalanish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bo‘lishining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AC814A-F9EC-474F-BCF3-8E3E91240B8D}"/>
              </a:ext>
            </a:extLst>
          </p:cNvPr>
          <p:cNvSpPr txBox="1"/>
          <p:nvPr/>
        </p:nvSpPr>
        <p:spPr>
          <a:xfrm>
            <a:off x="604991" y="1339031"/>
            <a:ext cx="10982018" cy="1323439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Bir-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tegib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sirtining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notekisligidir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AAFC1D4-255E-48DF-9B84-F1191FB7E9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56" t="14337" r="63649" b="68244"/>
          <a:stretch/>
        </p:blipFill>
        <p:spPr>
          <a:xfrm>
            <a:off x="823004" y="3087101"/>
            <a:ext cx="3105451" cy="326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4742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147483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ISHQALANISH PAYDO BO‘LISHINING SABABI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AC814A-F9EC-474F-BCF3-8E3E91240B8D}"/>
              </a:ext>
            </a:extLst>
          </p:cNvPr>
          <p:cNvSpPr txBox="1"/>
          <p:nvPr/>
        </p:nvSpPr>
        <p:spPr>
          <a:xfrm>
            <a:off x="604991" y="2209186"/>
            <a:ext cx="10982018" cy="1323439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Bir-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tegib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yuzasidagi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molekulalarning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ta’sirlashish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kuchidir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236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4242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ISHQALANISH TURLARI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EE0BCF-634B-41E7-94FA-A8B493048545}"/>
              </a:ext>
            </a:extLst>
          </p:cNvPr>
          <p:cNvSpPr txBox="1"/>
          <p:nvPr/>
        </p:nvSpPr>
        <p:spPr>
          <a:xfrm>
            <a:off x="645759" y="1028282"/>
            <a:ext cx="10900482" cy="120032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ishqalanish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hodisalarini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DAA4BBB2-50C1-4B03-AC14-FE80AC4F43AF}"/>
              </a:ext>
            </a:extLst>
          </p:cNvPr>
          <p:cNvCxnSpPr>
            <a:cxnSpLocks/>
            <a:stCxn id="8" idx="2"/>
            <a:endCxn id="12" idx="0"/>
          </p:cNvCxnSpPr>
          <p:nvPr/>
        </p:nvCxnSpPr>
        <p:spPr>
          <a:xfrm flipH="1">
            <a:off x="2281087" y="2228611"/>
            <a:ext cx="3814913" cy="124317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ACE49161-6876-4DC9-8382-1FFDE71F0B48}"/>
              </a:ext>
            </a:extLst>
          </p:cNvPr>
          <p:cNvCxnSpPr>
            <a:cxnSpLocks/>
            <a:stCxn id="8" idx="2"/>
            <a:endCxn id="13" idx="0"/>
          </p:cNvCxnSpPr>
          <p:nvPr/>
        </p:nvCxnSpPr>
        <p:spPr>
          <a:xfrm>
            <a:off x="6096000" y="2228611"/>
            <a:ext cx="3080667" cy="124317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76BEF2BA-E9F9-4C72-B118-F11084A61BF2}"/>
              </a:ext>
            </a:extLst>
          </p:cNvPr>
          <p:cNvCxnSpPr>
            <a:cxnSpLocks/>
            <a:stCxn id="8" idx="2"/>
          </p:cNvCxnSpPr>
          <p:nvPr/>
        </p:nvCxnSpPr>
        <p:spPr>
          <a:xfrm>
            <a:off x="6096000" y="2228611"/>
            <a:ext cx="0" cy="248635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880E5A57-D00F-46D6-8469-B63EAD83711F}"/>
              </a:ext>
            </a:extLst>
          </p:cNvPr>
          <p:cNvSpPr/>
          <p:nvPr/>
        </p:nvSpPr>
        <p:spPr>
          <a:xfrm>
            <a:off x="835748" y="3471787"/>
            <a:ext cx="2890677" cy="12003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Tinchlikdagi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ishqalanish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1A7828DC-E032-4BC4-ACDC-17E48E1DE6FB}"/>
              </a:ext>
            </a:extLst>
          </p:cNvPr>
          <p:cNvSpPr/>
          <p:nvPr/>
        </p:nvSpPr>
        <p:spPr>
          <a:xfrm>
            <a:off x="7731328" y="3471787"/>
            <a:ext cx="2890677" cy="12003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Sirpanish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ishqalanish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9ABEE8E6-C200-4A72-B739-AF4F1425FF7C}"/>
              </a:ext>
            </a:extLst>
          </p:cNvPr>
          <p:cNvSpPr/>
          <p:nvPr/>
        </p:nvSpPr>
        <p:spPr>
          <a:xfrm>
            <a:off x="4745656" y="4629390"/>
            <a:ext cx="2890677" cy="12003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Dumalanish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ishqalanish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719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TINCHLIKDAGI ISHQALANISH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AC814A-F9EC-474F-BCF3-8E3E91240B8D}"/>
              </a:ext>
            </a:extLst>
          </p:cNvPr>
          <p:cNvSpPr txBox="1"/>
          <p:nvPr/>
        </p:nvSpPr>
        <p:spPr>
          <a:xfrm>
            <a:off x="4380270" y="1221043"/>
            <a:ext cx="7250983" cy="3170099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tinchlikda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ishqalanish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ushlab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joyidan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qo‘zg‘alishiga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to‘sqinlik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0824FE-24E0-41E1-AF02-6DD49F4133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401" t="72369" r="9169" b="6452"/>
          <a:stretch/>
        </p:blipFill>
        <p:spPr>
          <a:xfrm>
            <a:off x="368710" y="973394"/>
            <a:ext cx="3578482" cy="478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855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23886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YURGANDA ISHQALANISHNING</a:t>
            </a:r>
          </a:p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 BO‘LISHI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34DA21-09E8-4DFF-984F-466756A800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595" t="25018" r="11007" b="60573"/>
          <a:stretch/>
        </p:blipFill>
        <p:spPr>
          <a:xfrm>
            <a:off x="645135" y="1238865"/>
            <a:ext cx="3937590" cy="38796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5166D53-E29C-430B-93AC-DA039F27B1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713" t="46021" r="10889" b="35914"/>
          <a:stretch/>
        </p:blipFill>
        <p:spPr>
          <a:xfrm>
            <a:off x="6916334" y="1238865"/>
            <a:ext cx="3937590" cy="486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17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7489</TotalTime>
  <Words>219</Words>
  <Application>Microsoft Office PowerPoint</Application>
  <PresentationFormat>Широкоэкранный</PresentationFormat>
  <Paragraphs>31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790</cp:revision>
  <dcterms:created xsi:type="dcterms:W3CDTF">2020-03-24T02:20:14Z</dcterms:created>
  <dcterms:modified xsi:type="dcterms:W3CDTF">2021-01-30T01:12:55Z</dcterms:modified>
</cp:coreProperties>
</file>