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2"/>
  </p:notesMasterIdLst>
  <p:sldIdLst>
    <p:sldId id="270" r:id="rId4"/>
    <p:sldId id="664" r:id="rId5"/>
    <p:sldId id="1736" r:id="rId6"/>
    <p:sldId id="1737" r:id="rId7"/>
    <p:sldId id="1735" r:id="rId8"/>
    <p:sldId id="1738" r:id="rId9"/>
    <p:sldId id="1739" r:id="rId10"/>
    <p:sldId id="167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1866629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2569449" y="2200727"/>
            <a:ext cx="8076562" cy="15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MASALALAR YECHISH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xmlns="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xmlns="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639052" y="2050042"/>
            <a:ext cx="727075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xmlns="" id="{D6D6AB68-E550-4BB9-930A-2091774EF330}"/>
              </a:ext>
            </a:extLst>
          </p:cNvPr>
          <p:cNvSpPr/>
          <p:nvPr/>
        </p:nvSpPr>
        <p:spPr>
          <a:xfrm>
            <a:off x="637465" y="4237036"/>
            <a:ext cx="728662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1" y="176981"/>
            <a:ext cx="1539329" cy="155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533269" y="1058742"/>
            <a:ext cx="111254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8 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kema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20 t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orbital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stansiyaga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100 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yaqinlashdi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</p:spTree>
    <p:extLst>
      <p:ext uri="{BB962C8B-B14F-4D97-AF65-F5344CB8AC3E}">
        <p14:creationId xmlns:p14="http://schemas.microsoft.com/office/powerpoint/2010/main" val="146471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92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214165" y="719557"/>
            <a:ext cx="11545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Oyning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etuvchi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gravitatsion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31B172-3F1B-4657-9543-43A9D6510E49}"/>
              </a:ext>
            </a:extLst>
          </p:cNvPr>
          <p:cNvSpPr txBox="1"/>
          <p:nvPr/>
        </p:nvSpPr>
        <p:spPr>
          <a:xfrm>
            <a:off x="304463" y="1839487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57E453E-FA04-4D21-BA86-FA57E6B98510}"/>
              </a:ext>
            </a:extLst>
          </p:cNvPr>
          <p:cNvCxnSpPr>
            <a:cxnSpLocks/>
          </p:cNvCxnSpPr>
          <p:nvPr/>
        </p:nvCxnSpPr>
        <p:spPr>
          <a:xfrm>
            <a:off x="4252120" y="1569090"/>
            <a:ext cx="49198" cy="38110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48DDE48-D49D-4F55-8C69-ACC9C0C1AA28}"/>
              </a:ext>
            </a:extLst>
          </p:cNvPr>
          <p:cNvSpPr txBox="1"/>
          <p:nvPr/>
        </p:nvSpPr>
        <p:spPr>
          <a:xfrm>
            <a:off x="4486225" y="1569090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FD87FD7-36AB-404A-9C4A-10612D6EE63C}"/>
              </a:ext>
            </a:extLst>
          </p:cNvPr>
          <p:cNvSpPr txBox="1"/>
          <p:nvPr/>
        </p:nvSpPr>
        <p:spPr>
          <a:xfrm>
            <a:off x="9184123" y="1427805"/>
            <a:ext cx="2467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2CEEA72C-67EC-408D-BA93-5FFD410B5B7F}"/>
                  </a:ext>
                </a:extLst>
              </p:cNvPr>
              <p:cNvSpPr txBox="1"/>
              <p:nvPr/>
            </p:nvSpPr>
            <p:spPr>
              <a:xfrm>
                <a:off x="214165" y="2459188"/>
                <a:ext cx="4174613" cy="6236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𝑦𝑒𝑟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6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kg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EEA72C-67EC-408D-BA93-5FFD410B5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65" y="2459188"/>
                <a:ext cx="4174613" cy="623632"/>
              </a:xfrm>
              <a:prstGeom prst="rect">
                <a:avLst/>
              </a:prstGeom>
              <a:blipFill>
                <a:blip r:embed="rId2"/>
                <a:stretch>
                  <a:fillRect t="-13592" b="-23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B110B895-0722-4A06-9EA7-BCD2E7654BD8}"/>
                  </a:ext>
                </a:extLst>
              </p:cNvPr>
              <p:cNvSpPr txBox="1"/>
              <p:nvPr/>
            </p:nvSpPr>
            <p:spPr>
              <a:xfrm>
                <a:off x="539567" y="3622122"/>
                <a:ext cx="334778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R = 3,8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32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10B895-0722-4A06-9EA7-BCD2E7654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67" y="3622122"/>
                <a:ext cx="3347788" cy="584775"/>
              </a:xfrm>
              <a:prstGeom prst="rect">
                <a:avLst/>
              </a:prstGeom>
              <a:blipFill>
                <a:blip r:embed="rId3"/>
                <a:stretch>
                  <a:fillRect l="-4736"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4A89164F-1C68-466D-A78D-378573395E45}"/>
                  </a:ext>
                </a:extLst>
              </p:cNvPr>
              <p:cNvSpPr txBox="1"/>
              <p:nvPr/>
            </p:nvSpPr>
            <p:spPr>
              <a:xfrm>
                <a:off x="304463" y="4103254"/>
                <a:ext cx="4174613" cy="9165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=6,67 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−11</m:t>
                        </m:r>
                      </m:sup>
                    </m:sSup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𝑘𝑔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89164F-1C68-466D-A78D-378573395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63" y="4103254"/>
                <a:ext cx="4174613" cy="916598"/>
              </a:xfrm>
              <a:prstGeom prst="rect">
                <a:avLst/>
              </a:prstGeom>
              <a:blipFill>
                <a:blip r:embed="rId4"/>
                <a:stretch>
                  <a:fillRect l="-3796"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A8AFFB7E-AE37-41E7-B957-3CEACC4CC928}"/>
                  </a:ext>
                </a:extLst>
              </p:cNvPr>
              <p:cNvSpPr txBox="1"/>
              <p:nvPr/>
            </p:nvSpPr>
            <p:spPr>
              <a:xfrm>
                <a:off x="330489" y="2998490"/>
                <a:ext cx="3642756" cy="6236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𝑜𝑦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7,4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kg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AFFB7E-AE37-41E7-B957-3CEACC4CC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89" y="2998490"/>
                <a:ext cx="3642756" cy="623632"/>
              </a:xfrm>
              <a:prstGeom prst="rect">
                <a:avLst/>
              </a:prstGeom>
              <a:blipFill>
                <a:blip r:embed="rId5"/>
                <a:stretch>
                  <a:fillRect t="-13725" b="-24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35F439C3-6BF5-45AD-A4D2-BA14C7D3F60F}"/>
              </a:ext>
            </a:extLst>
          </p:cNvPr>
          <p:cNvCxnSpPr>
            <a:cxnSpLocks/>
          </p:cNvCxnSpPr>
          <p:nvPr/>
        </p:nvCxnSpPr>
        <p:spPr>
          <a:xfrm>
            <a:off x="34766" y="5193676"/>
            <a:ext cx="426655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xmlns="" id="{8F777C97-D0F3-49AB-9734-5DDC4995D900}"/>
                  </a:ext>
                </a:extLst>
              </p:cNvPr>
              <p:cNvSpPr/>
              <p:nvPr/>
            </p:nvSpPr>
            <p:spPr>
              <a:xfrm>
                <a:off x="957770" y="5409419"/>
                <a:ext cx="11416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F777C97-D0F3-49AB-9734-5DDC4995D9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770" y="5409419"/>
                <a:ext cx="1141659" cy="646331"/>
              </a:xfrm>
              <a:prstGeom prst="rect">
                <a:avLst/>
              </a:prstGeom>
              <a:blipFill>
                <a:blip r:embed="rId6"/>
                <a:stretch>
                  <a:fillRect l="-16043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1F6E63F6-A999-41EA-A9FA-5186B3941C6B}"/>
                  </a:ext>
                </a:extLst>
              </p:cNvPr>
              <p:cNvSpPr txBox="1"/>
              <p:nvPr/>
            </p:nvSpPr>
            <p:spPr>
              <a:xfrm>
                <a:off x="4479076" y="3525675"/>
                <a:ext cx="6798013" cy="110915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 smtClean="0"/>
                      <m:t>F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6,67 ∙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−11</m:t>
                        </m:r>
                      </m:sup>
                    </m:sSup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3600" dirty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24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7,4</m:t>
                        </m:r>
                        <m:r>
                          <m:rPr>
                            <m:nor/>
                          </m:rPr>
                          <a:rPr lang="en-US" sz="3600" dirty="0"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3600" dirty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3,8</m:t>
                            </m:r>
                            <m:r>
                              <m:rPr>
                                <m:nor/>
                              </m:rPr>
                              <a:rPr lang="en-US" sz="3600" dirty="0"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6E63F6-A999-41EA-A9FA-5186B3941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076" y="3525675"/>
                <a:ext cx="6798013" cy="11091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CAC00B96-C947-415C-8549-53E10BBACE0E}"/>
                  </a:ext>
                </a:extLst>
              </p:cNvPr>
              <p:cNvSpPr txBox="1"/>
              <p:nvPr/>
            </p:nvSpPr>
            <p:spPr>
              <a:xfrm>
                <a:off x="4939399" y="2208047"/>
                <a:ext cx="3514759" cy="1148135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b="1" dirty="0" smtClean="0"/>
                        <m:t>F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𝒚𝒆𝒓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𝒐𝒚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AC00B96-C947-415C-8549-53E10BBAC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399" y="2208047"/>
                <a:ext cx="3514759" cy="11481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89C9FB7D-A6FA-4288-897B-26A9C20C9E93}"/>
                  </a:ext>
                </a:extLst>
              </p:cNvPr>
              <p:cNvSpPr txBox="1"/>
              <p:nvPr/>
            </p:nvSpPr>
            <p:spPr>
              <a:xfrm>
                <a:off x="5169243" y="4953613"/>
                <a:ext cx="249448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2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2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C9FB7D-A6FA-4288-897B-26A9C20C9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243" y="4953613"/>
                <a:ext cx="2494485" cy="584775"/>
              </a:xfrm>
              <a:prstGeom prst="rect">
                <a:avLst/>
              </a:prstGeom>
              <a:blipFill>
                <a:blip r:embed="rId9"/>
                <a:stretch>
                  <a:fillRect l="-6357"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8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20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92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214165" y="719557"/>
            <a:ext cx="11545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Oyning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etuvchi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gravitatsion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97815389-6FA3-436D-8F1B-8B71FC3DA36E}"/>
                  </a:ext>
                </a:extLst>
              </p:cNvPr>
              <p:cNvSpPr txBox="1"/>
              <p:nvPr/>
            </p:nvSpPr>
            <p:spPr>
              <a:xfrm>
                <a:off x="1115453" y="5576307"/>
                <a:ext cx="53176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3600" dirty="0"/>
                  <a:t>F 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815389-6FA3-436D-8F1B-8B71FC3DA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453" y="5576307"/>
                <a:ext cx="5317645" cy="646331"/>
              </a:xfrm>
              <a:prstGeom prst="rect">
                <a:avLst/>
              </a:prstGeom>
              <a:blipFill>
                <a:blip r:embed="rId2"/>
                <a:stretch>
                  <a:fillRect l="-3555" t="-16981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1F6E63F6-A999-41EA-A9FA-5186B3941C6B}"/>
                  </a:ext>
                </a:extLst>
              </p:cNvPr>
              <p:cNvSpPr txBox="1"/>
              <p:nvPr/>
            </p:nvSpPr>
            <p:spPr>
              <a:xfrm>
                <a:off x="1957353" y="3339085"/>
                <a:ext cx="4905639" cy="1328505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𝑘𝑔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6E63F6-A999-41EA-A9FA-5186B3941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353" y="3339085"/>
                <a:ext cx="4905639" cy="1328505"/>
              </a:xfrm>
              <a:prstGeom prst="rect">
                <a:avLst/>
              </a:prstGeom>
              <a:blipFill>
                <a:blip r:embed="rId3"/>
                <a:stretch>
                  <a:fillRect r="-3808" b="-132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CAC00B96-C947-415C-8549-53E10BBACE0E}"/>
                  </a:ext>
                </a:extLst>
              </p:cNvPr>
              <p:cNvSpPr txBox="1"/>
              <p:nvPr/>
            </p:nvSpPr>
            <p:spPr>
              <a:xfrm>
                <a:off x="3774276" y="1980156"/>
                <a:ext cx="3514759" cy="1148135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b="1" dirty="0" smtClean="0"/>
                        <m:t>F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𝒚𝒆𝒓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𝒐𝒚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AC00B96-C947-415C-8549-53E10BBAC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276" y="1980156"/>
                <a:ext cx="3514759" cy="11481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89C9FB7D-A6FA-4288-897B-26A9C20C9E93}"/>
                  </a:ext>
                </a:extLst>
              </p:cNvPr>
              <p:cNvSpPr txBox="1"/>
              <p:nvPr/>
            </p:nvSpPr>
            <p:spPr>
              <a:xfrm>
                <a:off x="6778510" y="3595368"/>
                <a:ext cx="91592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4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C9FB7D-A6FA-4288-897B-26A9C20C9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510" y="3595368"/>
                <a:ext cx="915925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FF7DEF5-7711-4D22-805E-0A6E2CE8D58E}"/>
              </a:ext>
            </a:extLst>
          </p:cNvPr>
          <p:cNvCxnSpPr>
            <a:cxnSpLocks/>
          </p:cNvCxnSpPr>
          <p:nvPr/>
        </p:nvCxnSpPr>
        <p:spPr>
          <a:xfrm flipH="1">
            <a:off x="3845644" y="4206537"/>
            <a:ext cx="800098" cy="47905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FDB02871-4644-4E1F-BD06-72E90D47051A}"/>
              </a:ext>
            </a:extLst>
          </p:cNvPr>
          <p:cNvCxnSpPr>
            <a:cxnSpLocks/>
          </p:cNvCxnSpPr>
          <p:nvPr/>
        </p:nvCxnSpPr>
        <p:spPr>
          <a:xfrm flipH="1">
            <a:off x="5712644" y="3628285"/>
            <a:ext cx="548701" cy="3048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0DAD3FBC-5E21-487A-9BB5-21C9D5FD7A93}"/>
              </a:ext>
            </a:extLst>
          </p:cNvPr>
          <p:cNvCxnSpPr>
            <a:cxnSpLocks/>
          </p:cNvCxnSpPr>
          <p:nvPr/>
        </p:nvCxnSpPr>
        <p:spPr>
          <a:xfrm flipH="1">
            <a:off x="5191657" y="4219147"/>
            <a:ext cx="711283" cy="3584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9C59D0F6-5721-4C58-A6DC-CC60E99099F4}"/>
              </a:ext>
            </a:extLst>
          </p:cNvPr>
          <p:cNvCxnSpPr>
            <a:cxnSpLocks/>
          </p:cNvCxnSpPr>
          <p:nvPr/>
        </p:nvCxnSpPr>
        <p:spPr>
          <a:xfrm flipH="1">
            <a:off x="4170883" y="3499789"/>
            <a:ext cx="709552" cy="36206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F8B70771-5A53-4DB9-9203-19AFB52EF7B0}"/>
              </a:ext>
            </a:extLst>
          </p:cNvPr>
          <p:cNvCxnSpPr>
            <a:cxnSpLocks/>
          </p:cNvCxnSpPr>
          <p:nvPr/>
        </p:nvCxnSpPr>
        <p:spPr>
          <a:xfrm flipH="1">
            <a:off x="4941609" y="3595368"/>
            <a:ext cx="604914" cy="3674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2CDDFADB-8D41-43FB-8369-EC0684F308EA}"/>
              </a:ext>
            </a:extLst>
          </p:cNvPr>
          <p:cNvSpPr/>
          <p:nvPr/>
        </p:nvSpPr>
        <p:spPr>
          <a:xfrm>
            <a:off x="3576051" y="3310498"/>
            <a:ext cx="618598" cy="673669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repeatCount="5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nimBg="1"/>
      <p:bldP spid="23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392250" y="1117735"/>
            <a:ext cx="11407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3.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sathidan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radiusiga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uzoqlashganda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raketaning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kamayadi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 5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radiusiga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uzoqlashganda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</a:p>
        </p:txBody>
      </p:sp>
    </p:spTree>
    <p:extLst>
      <p:ext uri="{BB962C8B-B14F-4D97-AF65-F5344CB8AC3E}">
        <p14:creationId xmlns:p14="http://schemas.microsoft.com/office/powerpoint/2010/main" val="202415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392250" y="1117735"/>
            <a:ext cx="11407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4.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sathidan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uzoqlashganda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sirtidagiga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060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1125049" y="926005"/>
            <a:ext cx="103934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 5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o‘zgartirmay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yarmini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288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302265" y="1027931"/>
            <a:ext cx="115874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1. Bir-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100 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masofadagi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10 000 t dan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kemaning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kattaligining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radiusining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balandlikda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smtClean="0">
                <a:latin typeface="Arial" panose="020B0604020202020204" pitchFamily="34" charset="0"/>
                <a:cs typeface="Arial" panose="020B0604020202020204" pitchFamily="34" charset="0"/>
              </a:rPr>
              <a:t>tezlanishining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353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7279</TotalTime>
  <Words>239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Учетная запись Майкрософт</cp:lastModifiedBy>
  <cp:revision>764</cp:revision>
  <dcterms:created xsi:type="dcterms:W3CDTF">2020-03-24T02:20:14Z</dcterms:created>
  <dcterms:modified xsi:type="dcterms:W3CDTF">2021-01-06T06:49:48Z</dcterms:modified>
</cp:coreProperties>
</file>