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5"/>
  </p:notesMasterIdLst>
  <p:sldIdLst>
    <p:sldId id="270" r:id="rId4"/>
    <p:sldId id="1728" r:id="rId5"/>
    <p:sldId id="1740" r:id="rId6"/>
    <p:sldId id="1741" r:id="rId7"/>
    <p:sldId id="1742" r:id="rId8"/>
    <p:sldId id="1743" r:id="rId9"/>
    <p:sldId id="1729" r:id="rId10"/>
    <p:sldId id="1744" r:id="rId11"/>
    <p:sldId id="1745" r:id="rId12"/>
    <p:sldId id="1677" r:id="rId13"/>
    <p:sldId id="173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1866629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823326" y="2192639"/>
            <a:ext cx="9547680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YERNING TORTISH KUCHI TA’SIRIDA JISMLARNING HARAKATI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050042"/>
            <a:ext cx="727075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7465" y="4237036"/>
            <a:ext cx="728662" cy="16036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176981"/>
            <a:ext cx="1539329" cy="155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206171" y="1278654"/>
            <a:ext cx="11278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21 -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mashqning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masalalarini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36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877231-203D-4A8E-95EC-9088C0EF243A}"/>
              </a:ext>
            </a:extLst>
          </p:cNvPr>
          <p:cNvSpPr txBox="1"/>
          <p:nvPr/>
        </p:nvSpPr>
        <p:spPr>
          <a:xfrm>
            <a:off x="422845" y="929257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D6513-68B6-4A2A-844D-B985BF621FD0}"/>
              </a:ext>
            </a:extLst>
          </p:cNvPr>
          <p:cNvSpPr txBox="1"/>
          <p:nvPr/>
        </p:nvSpPr>
        <p:spPr>
          <a:xfrm>
            <a:off x="86249" y="1698813"/>
            <a:ext cx="2464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 = 30  kg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F2E30AA-07EF-42FD-8859-DB277C00C119}"/>
              </a:ext>
            </a:extLst>
          </p:cNvPr>
          <p:cNvCxnSpPr>
            <a:cxnSpLocks/>
          </p:cNvCxnSpPr>
          <p:nvPr/>
        </p:nvCxnSpPr>
        <p:spPr>
          <a:xfrm>
            <a:off x="94865" y="4147656"/>
            <a:ext cx="2523192" cy="2336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/>
              <p:nvPr/>
            </p:nvSpPr>
            <p:spPr>
              <a:xfrm>
                <a:off x="202165" y="2381286"/>
                <a:ext cx="1948226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/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03D7A7AF-B98E-49C4-B7E8-9241DA380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65" y="2381286"/>
                <a:ext cx="1948226" cy="8336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7BEAC73-47B9-499D-B2F8-71144D345F56}"/>
              </a:ext>
            </a:extLst>
          </p:cNvPr>
          <p:cNvCxnSpPr>
            <a:cxnSpLocks/>
          </p:cNvCxnSpPr>
          <p:nvPr/>
        </p:nvCxnSpPr>
        <p:spPr>
          <a:xfrm>
            <a:off x="2647554" y="929257"/>
            <a:ext cx="0" cy="34955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10502A0-D313-4C58-B520-CCD919627DBC}"/>
              </a:ext>
            </a:extLst>
          </p:cNvPr>
          <p:cNvSpPr txBox="1"/>
          <p:nvPr/>
        </p:nvSpPr>
        <p:spPr>
          <a:xfrm>
            <a:off x="3176667" y="958726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/>
              <p:nvPr/>
            </p:nvSpPr>
            <p:spPr>
              <a:xfrm>
                <a:off x="94865" y="3192983"/>
                <a:ext cx="2523192" cy="833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/>
                  <a:t>g</a:t>
                </a:r>
                <a:r>
                  <a:rPr lang="en-US" sz="3600" dirty="0"/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A5A6E2-1241-4A26-A0A3-767FE90D9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5" y="3192983"/>
                <a:ext cx="2523192" cy="833626"/>
              </a:xfrm>
              <a:prstGeom prst="rect">
                <a:avLst/>
              </a:prstGeom>
              <a:blipFill>
                <a:blip r:embed="rId3"/>
                <a:stretch>
                  <a:fillRect l="-3632" t="-10219" b="-182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F95E2-FA52-4B06-A7D0-ECF060689C4E}"/>
                  </a:ext>
                </a:extLst>
              </p:cNvPr>
              <p:cNvSpPr txBox="1"/>
              <p:nvPr/>
            </p:nvSpPr>
            <p:spPr>
              <a:xfrm>
                <a:off x="2737389" y="5071661"/>
                <a:ext cx="41339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en-US" sz="3600" dirty="0"/>
                  <a:t>P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330 N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CF95E2-FA52-4B06-A7D0-ECF060689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389" y="5071661"/>
                <a:ext cx="4133904" cy="646331"/>
              </a:xfrm>
              <a:prstGeom prst="rect">
                <a:avLst/>
              </a:prstGeom>
              <a:blipFill>
                <a:blip r:embed="rId4"/>
                <a:stretch>
                  <a:fillRect l="-4425" t="-16981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/>
              <p:nvPr/>
            </p:nvSpPr>
            <p:spPr>
              <a:xfrm>
                <a:off x="422845" y="4304206"/>
                <a:ext cx="11753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/>
                  <a:t>P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F2E827EE-E586-4844-8D61-C093B4CC5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45" y="4304206"/>
                <a:ext cx="1175322" cy="646331"/>
              </a:xfrm>
              <a:prstGeom prst="rect">
                <a:avLst/>
              </a:prstGeom>
              <a:blipFill>
                <a:blip r:embed="rId5"/>
                <a:stretch>
                  <a:fillRect l="-15544" t="-13208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E34820-A59C-4CD3-9193-C1F5AFE35419}"/>
                  </a:ext>
                </a:extLst>
              </p:cNvPr>
              <p:cNvSpPr txBox="1"/>
              <p:nvPr/>
            </p:nvSpPr>
            <p:spPr>
              <a:xfrm>
                <a:off x="2715174" y="2322590"/>
                <a:ext cx="3387194" cy="69140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𝑜𝑔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AE34820-A59C-4CD3-9193-C1F5AFE35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174" y="2322590"/>
                <a:ext cx="3387194" cy="691408"/>
              </a:xfrm>
              <a:prstGeom prst="rect">
                <a:avLst/>
              </a:prstGeom>
              <a:blipFill>
                <a:blip r:embed="rId6"/>
                <a:stretch>
                  <a:fillRect t="-9836" b="-19672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21761-F3F7-4307-8228-12795469A4FE}"/>
                  </a:ext>
                </a:extLst>
              </p:cNvPr>
              <p:cNvSpPr txBox="1"/>
              <p:nvPr/>
            </p:nvSpPr>
            <p:spPr>
              <a:xfrm>
                <a:off x="2687739" y="3894778"/>
                <a:ext cx="3387194" cy="64633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3600" dirty="0"/>
                  <a:t>=  m (g +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/>
                  <a:t>)</a:t>
                </a:r>
                <a:endParaRPr lang="ru-RU" sz="3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21761-F3F7-4307-8228-12795469A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739" y="3894778"/>
                <a:ext cx="3387194" cy="646331"/>
              </a:xfrm>
              <a:prstGeom prst="rect">
                <a:avLst/>
              </a:prstGeom>
              <a:blipFill>
                <a:blip r:embed="rId7"/>
                <a:stretch>
                  <a:fillRect t="-12174" b="-2869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263A6F-38DB-458F-BD10-F88829141B82}"/>
                  </a:ext>
                </a:extLst>
              </p:cNvPr>
              <p:cNvSpPr txBox="1"/>
              <p:nvPr/>
            </p:nvSpPr>
            <p:spPr>
              <a:xfrm>
                <a:off x="2780904" y="3113036"/>
                <a:ext cx="3387194" cy="64633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 = m</a:t>
                </a:r>
                <a:r>
                  <a:rPr lang="en-US" sz="3600" dirty="0"/>
                  <a:t> 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/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sz="36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263A6F-38DB-458F-BD10-F88829141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904" y="3113036"/>
                <a:ext cx="3387194" cy="646331"/>
              </a:xfrm>
              <a:prstGeom prst="rect">
                <a:avLst/>
              </a:prstGeom>
              <a:blipFill>
                <a:blip r:embed="rId8"/>
                <a:stretch>
                  <a:fillRect t="-12174" b="-28696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B550DEDC-747F-400C-B932-9783017C431A}"/>
              </a:ext>
            </a:extLst>
          </p:cNvPr>
          <p:cNvCxnSpPr>
            <a:cxnSpLocks/>
          </p:cNvCxnSpPr>
          <p:nvPr/>
        </p:nvCxnSpPr>
        <p:spPr>
          <a:xfrm>
            <a:off x="6450557" y="1050344"/>
            <a:ext cx="0" cy="34955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27F885F-E6B3-4B2A-937E-2CDA0A9EFA9E}"/>
              </a:ext>
            </a:extLst>
          </p:cNvPr>
          <p:cNvSpPr txBox="1"/>
          <p:nvPr/>
        </p:nvSpPr>
        <p:spPr>
          <a:xfrm>
            <a:off x="8086877" y="909499"/>
            <a:ext cx="2467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3D4550-BFD9-4945-B99C-09AB46381FEA}"/>
                  </a:ext>
                </a:extLst>
              </p:cNvPr>
              <p:cNvSpPr txBox="1"/>
              <p:nvPr/>
            </p:nvSpPr>
            <p:spPr>
              <a:xfrm>
                <a:off x="6594223" y="1896605"/>
                <a:ext cx="5514439" cy="83362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3600" dirty="0"/>
                  <a:t>=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30 kg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3600" dirty="0"/>
                  <a:t> (10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 +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/>
                  <a:t>) =</a:t>
                </a:r>
                <a:endParaRPr lang="ru-RU" sz="3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F3D4550-BFD9-4945-B99C-09AB46381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23" y="1896605"/>
                <a:ext cx="5514439" cy="833626"/>
              </a:xfrm>
              <a:prstGeom prst="rect">
                <a:avLst/>
              </a:prstGeom>
              <a:blipFill>
                <a:blip r:embed="rId9"/>
                <a:stretch>
                  <a:fillRect t="-1370" b="-8904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09126EE-EAD7-49B9-9FDE-86FFA96BD3E2}"/>
              </a:ext>
            </a:extLst>
          </p:cNvPr>
          <p:cNvSpPr txBox="1"/>
          <p:nvPr/>
        </p:nvSpPr>
        <p:spPr>
          <a:xfrm>
            <a:off x="7002781" y="2968792"/>
            <a:ext cx="2543804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= 330 N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FB5865-A8EC-4E84-86E8-FFF566432D24}"/>
                  </a:ext>
                </a:extLst>
              </p:cNvPr>
              <p:cNvSpPr txBox="1"/>
              <p:nvPr/>
            </p:nvSpPr>
            <p:spPr>
              <a:xfrm>
                <a:off x="2773540" y="1661484"/>
                <a:ext cx="3472494" cy="713657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600" dirty="0"/>
                  <a:t>m</a:t>
                </a:r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FB5865-A8EC-4E84-86E8-FFF566432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540" y="1661484"/>
                <a:ext cx="3472494" cy="713657"/>
              </a:xfrm>
              <a:prstGeom prst="rect">
                <a:avLst/>
              </a:prstGeom>
              <a:blipFill>
                <a:blip r:embed="rId10"/>
                <a:stretch>
                  <a:fillRect t="-4762" b="-21429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D849F600-1B2C-4FBA-A197-71ED7577588F}"/>
              </a:ext>
            </a:extLst>
          </p:cNvPr>
          <p:cNvCxnSpPr>
            <a:cxnSpLocks/>
          </p:cNvCxnSpPr>
          <p:nvPr/>
        </p:nvCxnSpPr>
        <p:spPr>
          <a:xfrm>
            <a:off x="3906545" y="1787751"/>
            <a:ext cx="3262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2BAB0BD-4C19-4983-B3B9-8285E8B7FE98}"/>
              </a:ext>
            </a:extLst>
          </p:cNvPr>
          <p:cNvCxnSpPr>
            <a:cxnSpLocks/>
          </p:cNvCxnSpPr>
          <p:nvPr/>
        </p:nvCxnSpPr>
        <p:spPr>
          <a:xfrm>
            <a:off x="5776126" y="1787751"/>
            <a:ext cx="32624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4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4" grpId="0"/>
      <p:bldP spid="15" grpId="0"/>
      <p:bldP spid="24" grpId="0"/>
      <p:bldP spid="22" grpId="0"/>
      <p:bldP spid="28" grpId="0" animBg="1"/>
      <p:bldP spid="29" grpId="0" animBg="1"/>
      <p:bldP spid="30" grpId="0" animBg="1"/>
      <p:bldP spid="32" grpId="0"/>
      <p:bldP spid="35" grpId="0" animBg="1"/>
      <p:bldP spid="3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GORIZONTAL OTILGAN JISM HARAKATI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162D0-6AA6-40A1-9365-1515783B9BCA}"/>
              </a:ext>
            </a:extLst>
          </p:cNvPr>
          <p:cNvSpPr txBox="1"/>
          <p:nvPr/>
        </p:nvSpPr>
        <p:spPr>
          <a:xfrm>
            <a:off x="647814" y="1074949"/>
            <a:ext cx="10896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Agar jism 80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tashlansa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289302-10E6-4872-B6A8-D1C168C53ED7}"/>
                  </a:ext>
                </a:extLst>
              </p:cNvPr>
              <p:cNvSpPr txBox="1"/>
              <p:nvPr/>
            </p:nvSpPr>
            <p:spPr>
              <a:xfrm>
                <a:off x="2834281" y="2771909"/>
                <a:ext cx="2804517" cy="126611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/>
                  <a:t>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4800" b="1" dirty="0"/>
                              <m:t>g</m:t>
                            </m:r>
                            <m:r>
                              <a:rPr lang="en-US" sz="4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289302-10E6-4872-B6A8-D1C168C53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281" y="2771909"/>
                <a:ext cx="2804517" cy="1266116"/>
              </a:xfrm>
              <a:prstGeom prst="rect">
                <a:avLst/>
              </a:prstGeom>
              <a:blipFill>
                <a:blip r:embed="rId2"/>
                <a:stretch>
                  <a:fillRect b="-10648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D46F7B-6990-4EE0-B2D2-051722165578}"/>
                  </a:ext>
                </a:extLst>
              </p:cNvPr>
              <p:cNvSpPr txBox="1"/>
              <p:nvPr/>
            </p:nvSpPr>
            <p:spPr>
              <a:xfrm>
                <a:off x="6655832" y="2890294"/>
                <a:ext cx="3871319" cy="107741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/>
                  <a:t>g =9,81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ru-RU" sz="4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D46F7B-6990-4EE0-B2D2-051722165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32" y="2890294"/>
                <a:ext cx="3871319" cy="1077411"/>
              </a:xfrm>
              <a:prstGeom prst="rect">
                <a:avLst/>
              </a:prstGeom>
              <a:blipFill>
                <a:blip r:embed="rId3"/>
                <a:stretch>
                  <a:fillRect t="-1613" b="-11828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5DDA73F-D729-42B9-8142-075E787320D7}"/>
              </a:ext>
            </a:extLst>
          </p:cNvPr>
          <p:cNvSpPr txBox="1"/>
          <p:nvPr/>
        </p:nvSpPr>
        <p:spPr>
          <a:xfrm>
            <a:off x="322855" y="3844060"/>
            <a:ext cx="2804517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s da 5 m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E73E6B-444E-4B6E-BB95-69F7F2FE2083}"/>
              </a:ext>
            </a:extLst>
          </p:cNvPr>
          <p:cNvSpPr txBox="1"/>
          <p:nvPr/>
        </p:nvSpPr>
        <p:spPr>
          <a:xfrm>
            <a:off x="209782" y="4584869"/>
            <a:ext cx="3390701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 s da 20 m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3E50C-A50D-42F1-93C4-DE3FD2C40F82}"/>
              </a:ext>
            </a:extLst>
          </p:cNvPr>
          <p:cNvSpPr txBox="1"/>
          <p:nvPr/>
        </p:nvSpPr>
        <p:spPr>
          <a:xfrm>
            <a:off x="209780" y="5286542"/>
            <a:ext cx="3390701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 s da 45 m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9C2908-07BC-412C-97E0-8A59D165275F}"/>
              </a:ext>
            </a:extLst>
          </p:cNvPr>
          <p:cNvSpPr txBox="1"/>
          <p:nvPr/>
        </p:nvSpPr>
        <p:spPr>
          <a:xfrm>
            <a:off x="209781" y="6027351"/>
            <a:ext cx="3390701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s da 80 m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D21193-F546-4247-9FA9-902A9E9AE726}"/>
              </a:ext>
            </a:extLst>
          </p:cNvPr>
          <p:cNvSpPr txBox="1"/>
          <p:nvPr/>
        </p:nvSpPr>
        <p:spPr>
          <a:xfrm>
            <a:off x="338789" y="3844449"/>
            <a:ext cx="2804517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 s da 5 m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0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GORIZONTAL OTILGAN JISM HARAKATI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D9A4A7-4F5F-4C2F-BC13-624B9902D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70" t="22151" r="9513" b="53711"/>
          <a:stretch/>
        </p:blipFill>
        <p:spPr>
          <a:xfrm>
            <a:off x="565353" y="1113365"/>
            <a:ext cx="6056674" cy="54922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522028-7C96-48CE-B4CD-76BE74461F9A}"/>
              </a:ext>
            </a:extLst>
          </p:cNvPr>
          <p:cNvSpPr txBox="1"/>
          <p:nvPr/>
        </p:nvSpPr>
        <p:spPr>
          <a:xfrm>
            <a:off x="6222209" y="1113365"/>
            <a:ext cx="5591249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80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4 s da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7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 QOLING!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22028-7C96-48CE-B4CD-76BE74461F9A}"/>
              </a:ext>
            </a:extLst>
          </p:cNvPr>
          <p:cNvSpPr txBox="1"/>
          <p:nvPr/>
        </p:nvSpPr>
        <p:spPr>
          <a:xfrm>
            <a:off x="684571" y="1231352"/>
            <a:ext cx="10479958" cy="317009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tezliksiz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gorizontal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1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GORIZONTAL OTILGAN JISM HARAKATI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D9A4A7-4F5F-4C2F-BC13-624B9902D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69" t="22151" r="12370" b="57495"/>
          <a:stretch/>
        </p:blipFill>
        <p:spPr>
          <a:xfrm>
            <a:off x="658763" y="1120878"/>
            <a:ext cx="4488426" cy="4214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522028-7C96-48CE-B4CD-76BE74461F9A}"/>
                  </a:ext>
                </a:extLst>
              </p:cNvPr>
              <p:cNvSpPr txBox="1"/>
              <p:nvPr/>
            </p:nvSpPr>
            <p:spPr>
              <a:xfrm>
                <a:off x="6096000" y="1295825"/>
                <a:ext cx="3085675" cy="70788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522028-7C96-48CE-B4CD-76BE74461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95825"/>
                <a:ext cx="3085675" cy="707886"/>
              </a:xfrm>
              <a:prstGeom prst="rect">
                <a:avLst/>
              </a:prstGeom>
              <a:blipFill>
                <a:blip r:embed="rId3"/>
                <a:stretch>
                  <a:fillRect t="-11200" b="-29600"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30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14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GORIZONTAL OTILGAN JISM HARAKATI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E2074F-FD1D-46B5-B89E-D30EA952DF07}"/>
              </a:ext>
            </a:extLst>
          </p:cNvPr>
          <p:cNvSpPr txBox="1"/>
          <p:nvPr/>
        </p:nvSpPr>
        <p:spPr>
          <a:xfrm>
            <a:off x="708537" y="1334592"/>
            <a:ext cx="10479958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gorizontal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otilgan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31F30-4443-40F8-83DB-2774C0B1BF51}"/>
              </a:ext>
            </a:extLst>
          </p:cNvPr>
          <p:cNvSpPr txBox="1"/>
          <p:nvPr/>
        </p:nvSpPr>
        <p:spPr>
          <a:xfrm>
            <a:off x="708537" y="3429000"/>
            <a:ext cx="10465824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Sizningcha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natijaviy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4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81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 KOSMIK TEZLIK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5E5AC-790F-45F5-9F35-9094D251DB8D}"/>
              </a:ext>
            </a:extLst>
          </p:cNvPr>
          <p:cNvSpPr txBox="1"/>
          <p:nvPr/>
        </p:nvSpPr>
        <p:spPr>
          <a:xfrm>
            <a:off x="761479" y="781666"/>
            <a:ext cx="9809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gorizontal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otilgan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kuzatganimizda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305F2D-31C1-4FDB-8854-2F5D5C0DC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96" y="2347797"/>
            <a:ext cx="4505124" cy="41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2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81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 KOSMIK TEZLIK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5E5AC-790F-45F5-9F35-9094D251DB8D}"/>
              </a:ext>
            </a:extLst>
          </p:cNvPr>
          <p:cNvSpPr txBox="1"/>
          <p:nvPr/>
        </p:nvSpPr>
        <p:spPr>
          <a:xfrm>
            <a:off x="761479" y="1122541"/>
            <a:ext cx="9809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04681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gorizontal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otilgan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kuzatganimizda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BFBFCF-4AFA-45B2-B9C8-61AEA5421B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791"/>
          <a:stretch/>
        </p:blipFill>
        <p:spPr>
          <a:xfrm>
            <a:off x="3227948" y="2580968"/>
            <a:ext cx="4308478" cy="31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"/>
            <a:ext cx="12192000" cy="78166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 KOSMIK TEZLIK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82B5FE-3079-4FE8-8578-5C5439B05EEE}"/>
              </a:ext>
            </a:extLst>
          </p:cNvPr>
          <p:cNvSpPr/>
          <p:nvPr/>
        </p:nvSpPr>
        <p:spPr>
          <a:xfrm>
            <a:off x="420836" y="4277032"/>
            <a:ext cx="5245265" cy="296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3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271</Words>
  <Application>Microsoft Office PowerPoint</Application>
  <PresentationFormat>Широкоэкранный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772</cp:revision>
  <dcterms:created xsi:type="dcterms:W3CDTF">2020-03-24T02:20:14Z</dcterms:created>
  <dcterms:modified xsi:type="dcterms:W3CDTF">2021-01-21T10:19:31Z</dcterms:modified>
</cp:coreProperties>
</file>