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699" r:id="rId5"/>
    <p:sldId id="1701" r:id="rId6"/>
    <p:sldId id="1707" r:id="rId7"/>
    <p:sldId id="1695" r:id="rId8"/>
    <p:sldId id="1708" r:id="rId9"/>
    <p:sldId id="1709" r:id="rId10"/>
    <p:sldId id="1710" r:id="rId11"/>
    <p:sldId id="1711" r:id="rId12"/>
    <p:sldId id="1713" r:id="rId13"/>
    <p:sldId id="1712" r:id="rId14"/>
    <p:sldId id="664" r:id="rId15"/>
    <p:sldId id="1705" r:id="rId16"/>
    <p:sldId id="1714" r:id="rId17"/>
    <p:sldId id="167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70.png"/><Relationship Id="rId7" Type="http://schemas.openxmlformats.org/officeDocument/2006/relationships/image" Target="../media/image1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0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56200" y="2498763"/>
            <a:ext cx="8356781" cy="70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OG‘IRLIK KUCHI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A4389B-2C34-4147-BBC1-06AD2EE939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875" t="58182" r="11577" b="28324"/>
          <a:stretch/>
        </p:blipFill>
        <p:spPr>
          <a:xfrm>
            <a:off x="4455592" y="3429000"/>
            <a:ext cx="2891292" cy="2952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6883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F8C86C-132C-4B24-8396-366C690CC9DB}"/>
              </a:ext>
            </a:extLst>
          </p:cNvPr>
          <p:cNvSpPr txBox="1"/>
          <p:nvPr/>
        </p:nvSpPr>
        <p:spPr>
          <a:xfrm>
            <a:off x="461281" y="872061"/>
            <a:ext cx="23417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25 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2CAC95-EBDE-4DE9-8495-6284B4B0F7FB}"/>
                  </a:ext>
                </a:extLst>
              </p:cNvPr>
              <p:cNvSpPr txBox="1"/>
              <p:nvPr/>
            </p:nvSpPr>
            <p:spPr>
              <a:xfrm>
                <a:off x="461281" y="1488186"/>
                <a:ext cx="8247530" cy="13022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dirty="0" smtClean="0"/>
                        <m:t>F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1,5∙10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𝑘𝑔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25 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kg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24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kg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sz="36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6,4</m:t>
                              </m:r>
                              <m:r>
                                <m:rPr>
                                  <m:nor/>
                                </m:rPr>
                                <a:rPr lang="en-US" sz="3600" dirty="0"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2CAC95-EBDE-4DE9-8495-6284B4B0F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81" y="1488186"/>
                <a:ext cx="8247530" cy="13022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ED2AEE-8DBF-42E1-AA2A-C85F52B18C14}"/>
                  </a:ext>
                </a:extLst>
              </p:cNvPr>
              <p:cNvSpPr txBox="1"/>
              <p:nvPr/>
            </p:nvSpPr>
            <p:spPr>
              <a:xfrm>
                <a:off x="8459302" y="1829897"/>
                <a:ext cx="232234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245  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ED2AEE-8DBF-42E1-AA2A-C85F52B18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9302" y="1829897"/>
                <a:ext cx="2322343" cy="646331"/>
              </a:xfrm>
              <a:prstGeom prst="rect">
                <a:avLst/>
              </a:prstGeom>
              <a:blipFill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A6917F2-4408-49FC-827B-12DF0DEB66B2}"/>
                  </a:ext>
                </a:extLst>
              </p:cNvPr>
              <p:cNvSpPr txBox="1"/>
              <p:nvPr/>
            </p:nvSpPr>
            <p:spPr>
              <a:xfrm>
                <a:off x="1899679" y="2858812"/>
                <a:ext cx="5370734" cy="114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245  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25 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= 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A6917F2-4408-49FC-827B-12DF0DEB6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9679" y="2858812"/>
                <a:ext cx="5370734" cy="1140377"/>
              </a:xfrm>
              <a:prstGeom prst="rect">
                <a:avLst/>
              </a:prstGeom>
              <a:blipFill>
                <a:blip r:embed="rId4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99B8F2-5052-467D-B66B-7E366DD317BF}"/>
                  </a:ext>
                </a:extLst>
              </p:cNvPr>
              <p:cNvSpPr txBox="1"/>
              <p:nvPr/>
            </p:nvSpPr>
            <p:spPr>
              <a:xfrm>
                <a:off x="123582" y="3983519"/>
                <a:ext cx="11338498" cy="1941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ctr"/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qat’iy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</a:rPr>
                  <a:t>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B99B8F2-5052-467D-B66B-7E366DD31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82" y="3983519"/>
                <a:ext cx="11338498" cy="1941622"/>
              </a:xfrm>
              <a:prstGeom prst="rect">
                <a:avLst/>
              </a:prstGeom>
              <a:blipFill>
                <a:blip r:embed="rId5"/>
                <a:stretch>
                  <a:fillRect t="-4702" b="-5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579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/>
      <p:bldP spid="2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 TUSHISH TEZLANISHI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31CC948-C31E-4275-A103-EBF284113B0B}"/>
                  </a:ext>
                </a:extLst>
              </p:cNvPr>
              <p:cNvSpPr txBox="1"/>
              <p:nvPr/>
            </p:nvSpPr>
            <p:spPr>
              <a:xfrm>
                <a:off x="-218872" y="979303"/>
                <a:ext cx="11769689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u="sng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erkin</a:t>
                </a:r>
                <a:r>
                  <a:rPr lang="en-US" sz="3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u="sng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3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u="sng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3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31CC948-C31E-4275-A103-EBF284113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8872" y="979303"/>
                <a:ext cx="11769689" cy="1261884"/>
              </a:xfrm>
              <a:prstGeom prst="rect">
                <a:avLst/>
              </a:prstGeom>
              <a:blipFill>
                <a:blip r:embed="rId2"/>
                <a:stretch>
                  <a:fillRect t="-7729" b="-15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1EB50B-0A0C-4725-9039-AB063F9DEDA5}"/>
                  </a:ext>
                </a:extLst>
              </p:cNvPr>
              <p:cNvSpPr txBox="1"/>
              <p:nvPr/>
            </p:nvSpPr>
            <p:spPr>
              <a:xfrm>
                <a:off x="-641183" y="2529235"/>
                <a:ext cx="12192000" cy="1245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turuvchi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u="sng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3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u="sng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ataymiz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1EB50B-0A0C-4725-9039-AB063F9DE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41183" y="2529235"/>
                <a:ext cx="12192000" cy="1245406"/>
              </a:xfrm>
              <a:prstGeom prst="rect">
                <a:avLst/>
              </a:prstGeom>
              <a:blipFill>
                <a:blip r:embed="rId3"/>
                <a:stretch>
                  <a:fillRect t="-7843" r="-950" b="-13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9B2D23-2979-4E7B-8C27-8B5BA5C3FADC}"/>
                  </a:ext>
                </a:extLst>
              </p:cNvPr>
              <p:cNvSpPr txBox="1"/>
              <p:nvPr/>
            </p:nvSpPr>
            <p:spPr>
              <a:xfrm>
                <a:off x="4052558" y="4187608"/>
                <a:ext cx="2804517" cy="78258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9B2D23-2979-4E7B-8C27-8B5BA5C3F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558" y="4187608"/>
                <a:ext cx="2804517" cy="782587"/>
              </a:xfrm>
              <a:prstGeom prst="rect">
                <a:avLst/>
              </a:prstGeom>
              <a:blipFill>
                <a:blip r:embed="rId4"/>
                <a:stretch>
                  <a:fillRect t="-9489" b="-1897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0148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67902" y="768032"/>
            <a:ext cx="115512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mashinasining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ko‘prikka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547351" y="245681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D6513-68B6-4A2A-844D-B985BF621FD0}"/>
              </a:ext>
            </a:extLst>
          </p:cNvPr>
          <p:cNvSpPr txBox="1"/>
          <p:nvPr/>
        </p:nvSpPr>
        <p:spPr>
          <a:xfrm>
            <a:off x="184443" y="3140472"/>
            <a:ext cx="41746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10 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0" y="4714054"/>
            <a:ext cx="279404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/>
              <p:nvPr/>
            </p:nvSpPr>
            <p:spPr>
              <a:xfrm>
                <a:off x="562302" y="4911760"/>
                <a:ext cx="1707455" cy="6987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-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02" y="4911760"/>
                <a:ext cx="1707455" cy="698781"/>
              </a:xfrm>
              <a:prstGeom prst="rect">
                <a:avLst/>
              </a:prstGeom>
              <a:blipFill>
                <a:blip r:embed="rId2"/>
                <a:stretch>
                  <a:fillRect t="-14912" r="-10357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2794042" y="2522358"/>
            <a:ext cx="0" cy="30881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5950609" y="2420136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/>
              <p:nvPr/>
            </p:nvSpPr>
            <p:spPr>
              <a:xfrm>
                <a:off x="270850" y="3721262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/>
                  <a:t>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50" y="3721262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382" t="-10219" b="-18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FDD6433-D931-4446-8596-1C65B7D35CB3}"/>
              </a:ext>
            </a:extLst>
          </p:cNvPr>
          <p:cNvCxnSpPr>
            <a:cxnSpLocks/>
          </p:cNvCxnSpPr>
          <p:nvPr/>
        </p:nvCxnSpPr>
        <p:spPr>
          <a:xfrm>
            <a:off x="5352959" y="2528047"/>
            <a:ext cx="0" cy="31712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D0D96C-5FAF-45B4-B548-589C266CB24D}"/>
              </a:ext>
            </a:extLst>
          </p:cNvPr>
          <p:cNvSpPr txBox="1"/>
          <p:nvPr/>
        </p:nvSpPr>
        <p:spPr>
          <a:xfrm>
            <a:off x="3453825" y="2420136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XBS: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800AA2-B1F9-4B0D-9C31-30BE7644FD18}"/>
              </a:ext>
            </a:extLst>
          </p:cNvPr>
          <p:cNvSpPr txBox="1"/>
          <p:nvPr/>
        </p:nvSpPr>
        <p:spPr>
          <a:xfrm>
            <a:off x="2558917" y="3147033"/>
            <a:ext cx="2794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= 10000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/>
              <p:nvPr/>
            </p:nvSpPr>
            <p:spPr>
              <a:xfrm>
                <a:off x="5852663" y="3147033"/>
                <a:ext cx="2804517" cy="78258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663" y="3147033"/>
                <a:ext cx="2804517" cy="782587"/>
              </a:xfrm>
              <a:prstGeom prst="rect">
                <a:avLst/>
              </a:prstGeom>
              <a:blipFill>
                <a:blip r:embed="rId4"/>
                <a:stretch>
                  <a:fillRect t="-9420" b="-1811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81B36A-BBA4-4928-ACAF-08798760D811}"/>
                  </a:ext>
                </a:extLst>
              </p:cNvPr>
              <p:cNvSpPr txBox="1"/>
              <p:nvPr/>
            </p:nvSpPr>
            <p:spPr>
              <a:xfrm>
                <a:off x="5451241" y="4010186"/>
                <a:ext cx="5993489" cy="9160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10000 kg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 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81B36A-BBA4-4928-ACAF-08798760D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241" y="4010186"/>
                <a:ext cx="5993489" cy="916020"/>
              </a:xfrm>
              <a:prstGeom prst="rect">
                <a:avLst/>
              </a:prstGeom>
              <a:blipFill>
                <a:blip r:embed="rId5"/>
                <a:stretch>
                  <a:fillRect t="-629" b="-1006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E748DC0-B34A-4BAB-8EAE-E0F59FD419CD}"/>
              </a:ext>
            </a:extLst>
          </p:cNvPr>
          <p:cNvSpPr txBox="1"/>
          <p:nvPr/>
        </p:nvSpPr>
        <p:spPr>
          <a:xfrm>
            <a:off x="5317235" y="5052991"/>
            <a:ext cx="2410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= 98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/>
              <p:nvPr/>
            </p:nvSpPr>
            <p:spPr>
              <a:xfrm>
                <a:off x="547351" y="5880638"/>
                <a:ext cx="5075698" cy="698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98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51" y="5880638"/>
                <a:ext cx="5075698" cy="698781"/>
              </a:xfrm>
              <a:prstGeom prst="rect">
                <a:avLst/>
              </a:prstGeom>
              <a:blipFill>
                <a:blip r:embed="rId6"/>
                <a:stretch>
                  <a:fillRect l="-3726" t="-14912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4" grpId="0"/>
      <p:bldP spid="15" grpId="0"/>
      <p:bldP spid="18" grpId="0"/>
      <p:bldP spid="19" grpId="0"/>
      <p:bldP spid="20" grpId="0" animBg="1"/>
      <p:bldP spid="21" grpId="0" animBg="1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18-mashqning 1-masalasi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465722" y="838094"/>
                <a:ext cx="11280772" cy="2003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1.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200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kitob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Javonning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 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 </m:t>
                    </m:r>
                  </m:oMath>
                </a14:m>
                <a:r>
                  <a:rPr lang="en-US" sz="3600" dirty="0"/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olinsin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22" y="838094"/>
                <a:ext cx="11280772" cy="2003177"/>
              </a:xfrm>
              <a:prstGeom prst="rect">
                <a:avLst/>
              </a:prstGeom>
              <a:blipFill>
                <a:blip r:embed="rId2"/>
                <a:stretch>
                  <a:fillRect l="-1621" t="-4559" r="-1621" b="-3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29F86EA-640D-48B3-89E0-25585EACB0AD}"/>
              </a:ext>
            </a:extLst>
          </p:cNvPr>
          <p:cNvSpPr txBox="1"/>
          <p:nvPr/>
        </p:nvSpPr>
        <p:spPr>
          <a:xfrm>
            <a:off x="406104" y="2683679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5D55885-5132-4E5F-88D0-B72F5FAB4485}"/>
              </a:ext>
            </a:extLst>
          </p:cNvPr>
          <p:cNvSpPr/>
          <p:nvPr/>
        </p:nvSpPr>
        <p:spPr>
          <a:xfrm>
            <a:off x="465722" y="4768424"/>
            <a:ext cx="1133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7C8D65A-CFFA-4C94-8B01-AD8278EA10B6}"/>
              </a:ext>
            </a:extLst>
          </p:cNvPr>
          <p:cNvCxnSpPr>
            <a:cxnSpLocks/>
          </p:cNvCxnSpPr>
          <p:nvPr/>
        </p:nvCxnSpPr>
        <p:spPr>
          <a:xfrm>
            <a:off x="2828248" y="2763876"/>
            <a:ext cx="24860" cy="29806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1F26A3E-5011-46CA-BA12-08D606CC07C5}"/>
              </a:ext>
            </a:extLst>
          </p:cNvPr>
          <p:cNvSpPr txBox="1"/>
          <p:nvPr/>
        </p:nvSpPr>
        <p:spPr>
          <a:xfrm>
            <a:off x="3010699" y="2743960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0B313-4CC5-4FB0-9C44-5E98589939DE}"/>
              </a:ext>
            </a:extLst>
          </p:cNvPr>
          <p:cNvSpPr txBox="1"/>
          <p:nvPr/>
        </p:nvSpPr>
        <p:spPr>
          <a:xfrm>
            <a:off x="182450" y="3257997"/>
            <a:ext cx="2794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200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3A9BB2B-00C1-40F4-89FB-28D7F1D0DA88}"/>
              </a:ext>
            </a:extLst>
          </p:cNvPr>
          <p:cNvCxnSpPr>
            <a:cxnSpLocks/>
          </p:cNvCxnSpPr>
          <p:nvPr/>
        </p:nvCxnSpPr>
        <p:spPr>
          <a:xfrm>
            <a:off x="0" y="4714054"/>
            <a:ext cx="279404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5197775-9196-4B62-8482-85CFC1806945}"/>
                  </a:ext>
                </a:extLst>
              </p:cNvPr>
              <p:cNvSpPr/>
              <p:nvPr/>
            </p:nvSpPr>
            <p:spPr>
              <a:xfrm>
                <a:off x="406104" y="5414755"/>
                <a:ext cx="1707455" cy="6987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-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5197775-9196-4B62-8482-85CFC18069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04" y="5414755"/>
                <a:ext cx="1707455" cy="698781"/>
              </a:xfrm>
              <a:prstGeom prst="rect">
                <a:avLst/>
              </a:prstGeom>
              <a:blipFill>
                <a:blip r:embed="rId3"/>
                <a:stretch>
                  <a:fillRect t="-13913" r="-10000" b="-2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DD33E9-4A5B-4F3E-A459-4A454B80FE93}"/>
                  </a:ext>
                </a:extLst>
              </p:cNvPr>
              <p:cNvSpPr txBox="1"/>
              <p:nvPr/>
            </p:nvSpPr>
            <p:spPr>
              <a:xfrm>
                <a:off x="181672" y="3747378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 </m:t>
                    </m:r>
                  </m:oMath>
                </a14:m>
                <a:r>
                  <a:rPr lang="en-US" sz="3600" dirty="0"/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DD33E9-4A5B-4F3E-A459-4A454B80F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72" y="3747378"/>
                <a:ext cx="2523192" cy="833626"/>
              </a:xfrm>
              <a:prstGeom prst="rect">
                <a:avLst/>
              </a:prstGeom>
              <a:blipFill>
                <a:blip r:embed="rId4"/>
                <a:stretch>
                  <a:fillRect l="-3623" t="-10294" b="-1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F12620-1ADB-45A2-AE22-E33A2955461B}"/>
                  </a:ext>
                </a:extLst>
              </p:cNvPr>
              <p:cNvSpPr txBox="1"/>
              <p:nvPr/>
            </p:nvSpPr>
            <p:spPr>
              <a:xfrm>
                <a:off x="3121331" y="3487969"/>
                <a:ext cx="4163612" cy="766235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F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F12620-1ADB-45A2-AE22-E33A29554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331" y="3487969"/>
                <a:ext cx="4163612" cy="766235"/>
              </a:xfrm>
              <a:prstGeom prst="rect">
                <a:avLst/>
              </a:prstGeom>
              <a:blipFill>
                <a:blip r:embed="rId5"/>
                <a:stretch>
                  <a:fillRect t="-9630" b="-20741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BF104D-F83F-423E-A413-3377EFE6E53A}"/>
                  </a:ext>
                </a:extLst>
              </p:cNvPr>
              <p:cNvSpPr txBox="1"/>
              <p:nvPr/>
            </p:nvSpPr>
            <p:spPr>
              <a:xfrm>
                <a:off x="3010699" y="4428656"/>
                <a:ext cx="6332832" cy="9160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F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200 kg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 10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BF104D-F83F-423E-A413-3377EFE6E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699" y="4428656"/>
                <a:ext cx="6332832" cy="916020"/>
              </a:xfrm>
              <a:prstGeom prst="rect">
                <a:avLst/>
              </a:prstGeom>
              <a:blipFill>
                <a:blip r:embed="rId6"/>
                <a:stretch>
                  <a:fillRect t="-625" b="-937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2308208F-2978-49DD-B078-E97202897ABF}"/>
              </a:ext>
            </a:extLst>
          </p:cNvPr>
          <p:cNvSpPr txBox="1"/>
          <p:nvPr/>
        </p:nvSpPr>
        <p:spPr>
          <a:xfrm>
            <a:off x="8694615" y="4581004"/>
            <a:ext cx="2410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= 2000 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21AEAF4-0E09-41AB-ADF8-BD1D3EC4DF1F}"/>
                  </a:ext>
                </a:extLst>
              </p:cNvPr>
              <p:cNvSpPr txBox="1"/>
              <p:nvPr/>
            </p:nvSpPr>
            <p:spPr>
              <a:xfrm>
                <a:off x="2704864" y="5793443"/>
                <a:ext cx="5800850" cy="698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F</m:t>
                        </m:r>
                        <m:r>
                          <a:rPr lang="en-US" sz="36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21AEAF4-0E09-41AB-ADF8-BD1D3EC4D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4864" y="5793443"/>
                <a:ext cx="5800850" cy="698781"/>
              </a:xfrm>
              <a:prstGeom prst="rect">
                <a:avLst/>
              </a:prstGeom>
              <a:blipFill>
                <a:blip r:embed="rId7"/>
                <a:stretch>
                  <a:fillRect l="-3260" t="-13913" b="-2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528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4" grpId="0"/>
      <p:bldP spid="16" grpId="0"/>
      <p:bldP spid="17" grpId="0"/>
      <p:bldP spid="18" grpId="0" animBg="1"/>
      <p:bldP spid="19" grpId="0" animBg="1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18-mashqning 3-masalasi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804935" y="837135"/>
            <a:ext cx="10972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avtomobilning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Avtomobilning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9F86EA-640D-48B3-89E0-25585EACB0AD}"/>
              </a:ext>
            </a:extLst>
          </p:cNvPr>
          <p:cNvSpPr txBox="1"/>
          <p:nvPr/>
        </p:nvSpPr>
        <p:spPr>
          <a:xfrm>
            <a:off x="304414" y="2221976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7C8D65A-CFFA-4C94-8B01-AD8278EA10B6}"/>
              </a:ext>
            </a:extLst>
          </p:cNvPr>
          <p:cNvCxnSpPr>
            <a:cxnSpLocks/>
          </p:cNvCxnSpPr>
          <p:nvPr/>
        </p:nvCxnSpPr>
        <p:spPr>
          <a:xfrm>
            <a:off x="3108688" y="2364019"/>
            <a:ext cx="24860" cy="298065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1F26A3E-5011-46CA-BA12-08D606CC07C5}"/>
              </a:ext>
            </a:extLst>
          </p:cNvPr>
          <p:cNvSpPr txBox="1"/>
          <p:nvPr/>
        </p:nvSpPr>
        <p:spPr>
          <a:xfrm>
            <a:off x="3204317" y="2252026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0B313-4CC5-4FB0-9C44-5E98589939DE}"/>
              </a:ext>
            </a:extLst>
          </p:cNvPr>
          <p:cNvSpPr txBox="1"/>
          <p:nvPr/>
        </p:nvSpPr>
        <p:spPr>
          <a:xfrm>
            <a:off x="327288" y="4751834"/>
            <a:ext cx="27940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3A9BB2B-00C1-40F4-89FB-28D7F1D0DA88}"/>
              </a:ext>
            </a:extLst>
          </p:cNvPr>
          <p:cNvCxnSpPr>
            <a:cxnSpLocks/>
          </p:cNvCxnSpPr>
          <p:nvPr/>
        </p:nvCxnSpPr>
        <p:spPr>
          <a:xfrm>
            <a:off x="75118" y="4560826"/>
            <a:ext cx="279404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5197775-9196-4B62-8482-85CFC1806945}"/>
                  </a:ext>
                </a:extLst>
              </p:cNvPr>
              <p:cNvSpPr/>
              <p:nvPr/>
            </p:nvSpPr>
            <p:spPr>
              <a:xfrm>
                <a:off x="140154" y="2908196"/>
                <a:ext cx="3055580" cy="6987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𝒐𝒈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𝒌𝑵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E5197775-9196-4B62-8482-85CFC18069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54" y="2908196"/>
                <a:ext cx="3055580" cy="6987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DD33E9-4A5B-4F3E-A459-4A454B80FE93}"/>
                  </a:ext>
                </a:extLst>
              </p:cNvPr>
              <p:cNvSpPr txBox="1"/>
              <p:nvPr/>
            </p:nvSpPr>
            <p:spPr>
              <a:xfrm>
                <a:off x="181672" y="3625066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 </m:t>
                    </m:r>
                  </m:oMath>
                </a14:m>
                <a:r>
                  <a:rPr lang="en-US" sz="3600" dirty="0"/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DD33E9-4A5B-4F3E-A459-4A454B80F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72" y="3625066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623" t="-10294" b="-1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F12620-1ADB-45A2-AE22-E33A2955461B}"/>
                  </a:ext>
                </a:extLst>
              </p:cNvPr>
              <p:cNvSpPr txBox="1"/>
              <p:nvPr/>
            </p:nvSpPr>
            <p:spPr>
              <a:xfrm>
                <a:off x="3584252" y="2908196"/>
                <a:ext cx="2795725" cy="766235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F12620-1ADB-45A2-AE22-E33A29554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252" y="2908196"/>
                <a:ext cx="2795725" cy="766235"/>
              </a:xfrm>
              <a:prstGeom prst="rect">
                <a:avLst/>
              </a:prstGeom>
              <a:blipFill>
                <a:blip r:embed="rId4"/>
                <a:stretch>
                  <a:fillRect t="-9630" b="-20741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2308208F-2978-49DD-B078-E97202897ABF}"/>
              </a:ext>
            </a:extLst>
          </p:cNvPr>
          <p:cNvSpPr txBox="1"/>
          <p:nvPr/>
        </p:nvSpPr>
        <p:spPr>
          <a:xfrm>
            <a:off x="6469578" y="4263068"/>
            <a:ext cx="29123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= 2000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1AEAF4-0E09-41AB-ADF8-BD1D3EC4DF1F}"/>
              </a:ext>
            </a:extLst>
          </p:cNvPr>
          <p:cNvSpPr txBox="1"/>
          <p:nvPr/>
        </p:nvSpPr>
        <p:spPr>
          <a:xfrm>
            <a:off x="2311089" y="5778573"/>
            <a:ext cx="4215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    m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2 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AA82FD5-B299-4EE9-AE39-EBF8C267A83E}"/>
                  </a:ext>
                </a:extLst>
              </p:cNvPr>
              <p:cNvSpPr txBox="1"/>
              <p:nvPr/>
            </p:nvSpPr>
            <p:spPr>
              <a:xfrm>
                <a:off x="7243557" y="2706124"/>
                <a:ext cx="2656516" cy="1093184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𝑜𝑔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sz="4000" dirty="0"/>
                          <m:t>g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AA82FD5-B299-4EE9-AE39-EBF8C267A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3557" y="2706124"/>
                <a:ext cx="2656516" cy="1093184"/>
              </a:xfrm>
              <a:prstGeom prst="rect">
                <a:avLst/>
              </a:prstGeom>
              <a:blipFill>
                <a:blip r:embed="rId5"/>
                <a:stretch>
                  <a:fillRect b="-1064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8ABDAE-AA26-434D-9828-20603C340306}"/>
                  </a:ext>
                </a:extLst>
              </p:cNvPr>
              <p:cNvSpPr txBox="1"/>
              <p:nvPr/>
            </p:nvSpPr>
            <p:spPr>
              <a:xfrm>
                <a:off x="3272984" y="4093119"/>
                <a:ext cx="3057158" cy="130766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20000 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10 </m:t>
                        </m:r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4400" b="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38ABDAE-AA26-434D-9828-20603C340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984" y="4093119"/>
                <a:ext cx="3057158" cy="13076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32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6" grpId="0"/>
      <p:bldP spid="17" grpId="0"/>
      <p:bldP spid="18" grpId="0" animBg="1"/>
      <p:bldP spid="20" grpId="0"/>
      <p:bldP spid="21" grpId="0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56893" y="1249157"/>
            <a:ext cx="11278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o‘zingizning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kuchingizni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554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9BF3F7-C910-4FED-8311-67260B8EF700}"/>
                  </a:ext>
                </a:extLst>
              </p:cNvPr>
              <p:cNvSpPr txBox="1"/>
              <p:nvPr/>
            </p:nvSpPr>
            <p:spPr>
              <a:xfrm>
                <a:off x="4051163" y="960972"/>
                <a:ext cx="3514759" cy="11426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/>
                        <m:t>F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9BF3F7-C910-4FED-8311-67260B8EF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163" y="960972"/>
                <a:ext cx="3514759" cy="11426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BBA9C9-D0A4-461F-BA4C-A294A8175F8E}"/>
                  </a:ext>
                </a:extLst>
              </p:cNvPr>
              <p:cNvSpPr txBox="1"/>
              <p:nvPr/>
            </p:nvSpPr>
            <p:spPr>
              <a:xfrm>
                <a:off x="1927393" y="4563292"/>
                <a:ext cx="3514759" cy="144398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dirty="0"/>
                            <m:t>F</m:t>
                          </m:r>
                          <m:r>
                            <m:rPr>
                              <m:nor/>
                            </m:rPr>
                            <a:rPr lang="en-US" sz="4000" b="1" i="0" dirty="0" smtClean="0"/>
                            <m:t>  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𝑮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BBA9C9-D0A4-461F-BA4C-A294A8175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393" y="4563292"/>
                <a:ext cx="3514759" cy="14439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C25E64-F3E8-484A-B420-EC16A56781A9}"/>
                  </a:ext>
                </a:extLst>
              </p:cNvPr>
              <p:cNvSpPr txBox="1"/>
              <p:nvPr/>
            </p:nvSpPr>
            <p:spPr>
              <a:xfrm>
                <a:off x="6095999" y="4568720"/>
                <a:ext cx="3514759" cy="144398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000" b="1" dirty="0"/>
                            <m:t>F</m:t>
                          </m:r>
                          <m:r>
                            <m:rPr>
                              <m:nor/>
                            </m:rPr>
                            <a:rPr lang="en-US" sz="4000" b="1" i="0" dirty="0" smtClean="0"/>
                            <m:t>  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𝑮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C25E64-F3E8-484A-B420-EC16A5678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4568720"/>
                <a:ext cx="3514759" cy="14439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B5815B-F5FF-41B8-8021-FEE89AA0303A}"/>
                  </a:ext>
                </a:extLst>
              </p:cNvPr>
              <p:cNvSpPr txBox="1"/>
              <p:nvPr/>
            </p:nvSpPr>
            <p:spPr>
              <a:xfrm>
                <a:off x="170014" y="2449047"/>
                <a:ext cx="3514759" cy="125720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𝐫</m:t>
                          </m:r>
                        </m:e>
                        <m:sup>
                          <m:r>
                            <a:rPr lang="en-US" sz="44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𝐆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en-US" sz="44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en-US" sz="4400" b="1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𝐅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6B5815B-F5FF-41B8-8021-FEE89AA03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14" y="2449047"/>
                <a:ext cx="3514759" cy="12572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0382ED-3723-4D4B-9569-EAD13D822E26}"/>
                  </a:ext>
                </a:extLst>
              </p:cNvPr>
              <p:cNvSpPr txBox="1"/>
              <p:nvPr/>
            </p:nvSpPr>
            <p:spPr>
              <a:xfrm>
                <a:off x="7853379" y="2441345"/>
                <a:ext cx="3514759" cy="1358513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4800" b="1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</m:t>
                        </m:r>
                        <m:sSup>
                          <m:sSupPr>
                            <m:ctrlP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ru-RU" sz="4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30382ED-3723-4D4B-9569-EAD13D822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3379" y="2441345"/>
                <a:ext cx="3514759" cy="13585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4FE686E-0D87-4503-8AB0-4AC5A082C25C}"/>
              </a:ext>
            </a:extLst>
          </p:cNvPr>
          <p:cNvCxnSpPr>
            <a:stCxn id="7" idx="2"/>
            <a:endCxn id="10" idx="3"/>
          </p:cNvCxnSpPr>
          <p:nvPr/>
        </p:nvCxnSpPr>
        <p:spPr>
          <a:xfrm flipH="1">
            <a:off x="3684773" y="2103592"/>
            <a:ext cx="2123770" cy="97405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359382C-1C0F-455D-AB3E-3E447BB02BAC}"/>
              </a:ext>
            </a:extLst>
          </p:cNvPr>
          <p:cNvCxnSpPr>
            <a:stCxn id="7" idx="2"/>
            <a:endCxn id="11" idx="1"/>
          </p:cNvCxnSpPr>
          <p:nvPr/>
        </p:nvCxnSpPr>
        <p:spPr>
          <a:xfrm>
            <a:off x="5808543" y="2103592"/>
            <a:ext cx="2044836" cy="101701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B9F12AC-AE59-411B-AA02-ABF6BCE54516}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3684773" y="2103592"/>
            <a:ext cx="2123770" cy="24597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FDD4430-4DE5-40FB-B05D-B2AA2269D015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5808543" y="2103592"/>
            <a:ext cx="2044836" cy="246512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260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01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89BFAE-9C79-437E-902E-9834FD9D2DC8}"/>
                  </a:ext>
                </a:extLst>
              </p:cNvPr>
              <p:cNvSpPr txBox="1"/>
              <p:nvPr/>
            </p:nvSpPr>
            <p:spPr>
              <a:xfrm>
                <a:off x="2205940" y="2905844"/>
                <a:ext cx="6834819" cy="104631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G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∙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𝟏𝟏</m:t>
                        </m:r>
                      </m:sup>
                    </m:sSup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𝑵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𝒌𝒈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89BFAE-9C79-437E-902E-9834FD9D2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940" y="2905844"/>
                <a:ext cx="6834819" cy="10463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19391BB-3E62-4335-8350-0C2A5F1000BF}"/>
              </a:ext>
            </a:extLst>
          </p:cNvPr>
          <p:cNvSpPr txBox="1"/>
          <p:nvPr/>
        </p:nvSpPr>
        <p:spPr>
          <a:xfrm>
            <a:off x="225664" y="1026677"/>
            <a:ext cx="10651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Bu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yerda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nimani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ifodalaydi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va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uning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qiymati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nechiga</a:t>
            </a:r>
            <a:r>
              <a:rPr lang="en-US" sz="40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722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CE9F39-1A90-4B97-8562-367C24581748}"/>
              </a:ext>
            </a:extLst>
          </p:cNvPr>
          <p:cNvSpPr txBox="1"/>
          <p:nvPr/>
        </p:nvSpPr>
        <p:spPr>
          <a:xfrm>
            <a:off x="690239" y="1085670"/>
            <a:ext cx="97221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9C1F6-77CA-4855-9934-B5C0A673ED1F}"/>
              </a:ext>
            </a:extLst>
          </p:cNvPr>
          <p:cNvSpPr txBox="1"/>
          <p:nvPr/>
        </p:nvSpPr>
        <p:spPr>
          <a:xfrm>
            <a:off x="805040" y="2580379"/>
            <a:ext cx="97221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o‘rinlimi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3798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460DA7D6-D977-474D-BB15-8B71448DD25A}"/>
              </a:ext>
            </a:extLst>
          </p:cNvPr>
          <p:cNvSpPr/>
          <p:nvPr/>
        </p:nvSpPr>
        <p:spPr>
          <a:xfrm>
            <a:off x="398207" y="2109019"/>
            <a:ext cx="3362632" cy="296442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00E576C-3B4B-4B2F-A5C9-7E5254CE6AA2}"/>
              </a:ext>
            </a:extLst>
          </p:cNvPr>
          <p:cNvSpPr/>
          <p:nvPr/>
        </p:nvSpPr>
        <p:spPr>
          <a:xfrm>
            <a:off x="3340509" y="2462980"/>
            <a:ext cx="309717" cy="26547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9D74A60-7F3D-4709-A4A7-8D5125011383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2138518" y="2689574"/>
            <a:ext cx="1247348" cy="8942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FEC805F-9077-405F-B2E9-E0595AA2D4A7}"/>
              </a:ext>
            </a:extLst>
          </p:cNvPr>
          <p:cNvSpPr txBox="1"/>
          <p:nvPr/>
        </p:nvSpPr>
        <p:spPr>
          <a:xfrm>
            <a:off x="2584110" y="1629788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E0A168-2F80-4347-940E-073E0FE65A88}"/>
              </a:ext>
            </a:extLst>
          </p:cNvPr>
          <p:cNvSpPr txBox="1"/>
          <p:nvPr/>
        </p:nvSpPr>
        <p:spPr>
          <a:xfrm>
            <a:off x="3711366" y="2499889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257769-CE2B-4F7E-BD3F-6195437C4190}"/>
              </a:ext>
            </a:extLst>
          </p:cNvPr>
          <p:cNvSpPr txBox="1"/>
          <p:nvPr/>
        </p:nvSpPr>
        <p:spPr>
          <a:xfrm>
            <a:off x="294969" y="1826274"/>
            <a:ext cx="474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1E2C18-7917-4290-886C-2F99AA90A43E}"/>
              </a:ext>
            </a:extLst>
          </p:cNvPr>
          <p:cNvSpPr txBox="1"/>
          <p:nvPr/>
        </p:nvSpPr>
        <p:spPr>
          <a:xfrm>
            <a:off x="2167527" y="2381572"/>
            <a:ext cx="474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B74B16-9220-4AAB-8E30-B36C9AD70551}"/>
                  </a:ext>
                </a:extLst>
              </p:cNvPr>
              <p:cNvSpPr txBox="1"/>
              <p:nvPr/>
            </p:nvSpPr>
            <p:spPr>
              <a:xfrm>
                <a:off x="6253314" y="1086221"/>
                <a:ext cx="3514759" cy="11426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1" dirty="0"/>
                        <m:t>F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B74B16-9220-4AAB-8E30-B36C9AD70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314" y="1086221"/>
                <a:ext cx="3514759" cy="11426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31CC948-C31E-4275-A103-EBF284113B0B}"/>
              </a:ext>
            </a:extLst>
          </p:cNvPr>
          <p:cNvSpPr txBox="1"/>
          <p:nvPr/>
        </p:nvSpPr>
        <p:spPr>
          <a:xfrm>
            <a:off x="4102111" y="2874834"/>
            <a:ext cx="74740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sirtidagi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tortishishish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hisoblashimiz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5305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1E2C18-7917-4290-886C-2F99AA90A43E}"/>
              </a:ext>
            </a:extLst>
          </p:cNvPr>
          <p:cNvSpPr txBox="1"/>
          <p:nvPr/>
        </p:nvSpPr>
        <p:spPr>
          <a:xfrm>
            <a:off x="631550" y="3329615"/>
            <a:ext cx="1050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B74B16-9220-4AAB-8E30-B36C9AD70551}"/>
                  </a:ext>
                </a:extLst>
              </p:cNvPr>
              <p:cNvSpPr txBox="1"/>
              <p:nvPr/>
            </p:nvSpPr>
            <p:spPr>
              <a:xfrm>
                <a:off x="1887004" y="1007163"/>
                <a:ext cx="3514759" cy="1125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 smtClean="0"/>
                        <m:t>F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𝑴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B74B16-9220-4AAB-8E30-B36C9AD705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004" y="1007163"/>
                <a:ext cx="3514759" cy="1125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31CC948-C31E-4275-A103-EBF284113B0B}"/>
                  </a:ext>
                </a:extLst>
              </p:cNvPr>
              <p:cNvSpPr txBox="1"/>
              <p:nvPr/>
            </p:nvSpPr>
            <p:spPr>
              <a:xfrm>
                <a:off x="439098" y="2165437"/>
                <a:ext cx="766148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1046810"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r = 6,4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31CC948-C31E-4275-A103-EBF284113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98" y="2165437"/>
                <a:ext cx="7661483" cy="1200329"/>
              </a:xfrm>
              <a:prstGeom prst="rect">
                <a:avLst/>
              </a:prstGeom>
              <a:blipFill>
                <a:blip r:embed="rId3"/>
                <a:stretch>
                  <a:fillRect t="-7614" r="-1671" b="-17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DADCEB-D0AE-497F-BB04-59731F3D84AC}"/>
                  </a:ext>
                </a:extLst>
              </p:cNvPr>
              <p:cNvSpPr txBox="1"/>
              <p:nvPr/>
            </p:nvSpPr>
            <p:spPr>
              <a:xfrm>
                <a:off x="6396124" y="1032382"/>
                <a:ext cx="40268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m = 1 kg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FDADCEB-D0AE-497F-BB04-59731F3D8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124" y="1032382"/>
                <a:ext cx="4026800" cy="646331"/>
              </a:xfrm>
              <a:prstGeom prst="rect">
                <a:avLst/>
              </a:prstGeom>
              <a:blipFill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2EF5B-F64D-45B9-A40C-F335E4BED994}"/>
                  </a:ext>
                </a:extLst>
              </p:cNvPr>
              <p:cNvSpPr txBox="1"/>
              <p:nvPr/>
            </p:nvSpPr>
            <p:spPr>
              <a:xfrm>
                <a:off x="6396124" y="1628679"/>
                <a:ext cx="230611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M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12EF5B-F64D-45B9-A40C-F335E4BED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6124" y="1628679"/>
                <a:ext cx="2306116" cy="646331"/>
              </a:xfrm>
              <a:prstGeom prst="rect">
                <a:avLst/>
              </a:prstGeom>
              <a:blipFill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7F3F8B2-C72C-48F2-A93A-38CAE737C481}"/>
                  </a:ext>
                </a:extLst>
              </p:cNvPr>
              <p:cNvSpPr txBox="1"/>
              <p:nvPr/>
            </p:nvSpPr>
            <p:spPr>
              <a:xfrm>
                <a:off x="7922161" y="1698953"/>
                <a:ext cx="288840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7F3F8B2-C72C-48F2-A93A-38CAE737C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161" y="1698953"/>
                <a:ext cx="2888407" cy="646331"/>
              </a:xfrm>
              <a:prstGeom prst="rect">
                <a:avLst/>
              </a:prstGeom>
              <a:blipFill>
                <a:blip r:embed="rId6"/>
                <a:stretch>
                  <a:fillRect l="-6554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4C1D3E-32FD-4490-AD90-070C1110BEDF}"/>
                  </a:ext>
                </a:extLst>
              </p:cNvPr>
              <p:cNvSpPr txBox="1"/>
              <p:nvPr/>
            </p:nvSpPr>
            <p:spPr>
              <a:xfrm>
                <a:off x="247542" y="4210904"/>
                <a:ext cx="8247530" cy="13022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dirty="0" smtClean="0"/>
                        <m:t>F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1,5∙10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𝑘𝑔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kg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24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kg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sz="36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6,4</m:t>
                              </m:r>
                              <m:r>
                                <m:rPr>
                                  <m:nor/>
                                </m:rPr>
                                <a:rPr lang="en-US" sz="3600" dirty="0"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54C1D3E-32FD-4490-AD90-070C1110B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42" y="4210904"/>
                <a:ext cx="8247530" cy="13022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DFE4DE2-E141-413F-9370-E856D6CA8E50}"/>
                  </a:ext>
                </a:extLst>
              </p:cNvPr>
              <p:cNvSpPr txBox="1"/>
              <p:nvPr/>
            </p:nvSpPr>
            <p:spPr>
              <a:xfrm>
                <a:off x="8100581" y="4559473"/>
                <a:ext cx="232234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9,8 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DFE4DE2-E141-413F-9370-E856D6CA8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581" y="4559473"/>
                <a:ext cx="2322343" cy="646331"/>
              </a:xfrm>
              <a:prstGeom prst="rect">
                <a:avLst/>
              </a:prstGeom>
              <a:blipFill>
                <a:blip r:embed="rId8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926B716-687A-4022-BFDF-2AE968566D6E}"/>
              </a:ext>
            </a:extLst>
          </p:cNvPr>
          <p:cNvCxnSpPr>
            <a:cxnSpLocks/>
          </p:cNvCxnSpPr>
          <p:nvPr/>
        </p:nvCxnSpPr>
        <p:spPr>
          <a:xfrm flipH="1">
            <a:off x="3371263" y="4986439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6B7D5AE-769B-4BB2-9873-428801D633C0}"/>
              </a:ext>
            </a:extLst>
          </p:cNvPr>
          <p:cNvCxnSpPr>
            <a:cxnSpLocks/>
          </p:cNvCxnSpPr>
          <p:nvPr/>
        </p:nvCxnSpPr>
        <p:spPr>
          <a:xfrm flipH="1">
            <a:off x="7049160" y="4335331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9F61A37-DE4E-4FDE-B368-E98EDAACBF0C}"/>
              </a:ext>
            </a:extLst>
          </p:cNvPr>
          <p:cNvCxnSpPr>
            <a:cxnSpLocks/>
          </p:cNvCxnSpPr>
          <p:nvPr/>
        </p:nvCxnSpPr>
        <p:spPr>
          <a:xfrm flipH="1">
            <a:off x="6548854" y="5062311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70C14528-0540-4FD6-9218-F5496CFCA9A9}"/>
              </a:ext>
            </a:extLst>
          </p:cNvPr>
          <p:cNvCxnSpPr>
            <a:cxnSpLocks/>
          </p:cNvCxnSpPr>
          <p:nvPr/>
        </p:nvCxnSpPr>
        <p:spPr>
          <a:xfrm flipH="1">
            <a:off x="3095532" y="4317509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06C796E-960E-4780-8D37-E57E53949EF6}"/>
              </a:ext>
            </a:extLst>
          </p:cNvPr>
          <p:cNvCxnSpPr>
            <a:cxnSpLocks/>
          </p:cNvCxnSpPr>
          <p:nvPr/>
        </p:nvCxnSpPr>
        <p:spPr>
          <a:xfrm flipH="1">
            <a:off x="4621286" y="4350097"/>
            <a:ext cx="780477" cy="46150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983DADAC-946D-40B0-A711-6BCFBC14A303}"/>
              </a:ext>
            </a:extLst>
          </p:cNvPr>
          <p:cNvSpPr/>
          <p:nvPr/>
        </p:nvSpPr>
        <p:spPr>
          <a:xfrm>
            <a:off x="2447350" y="4193109"/>
            <a:ext cx="618598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908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1" grpId="0" animBg="1"/>
      <p:bldP spid="22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460DA7D6-D977-474D-BB15-8B71448DD25A}"/>
              </a:ext>
            </a:extLst>
          </p:cNvPr>
          <p:cNvSpPr/>
          <p:nvPr/>
        </p:nvSpPr>
        <p:spPr>
          <a:xfrm>
            <a:off x="781665" y="2492467"/>
            <a:ext cx="3362632" cy="296442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00E576C-3B4B-4B2F-A5C9-7E5254CE6AA2}"/>
              </a:ext>
            </a:extLst>
          </p:cNvPr>
          <p:cNvSpPr/>
          <p:nvPr/>
        </p:nvSpPr>
        <p:spPr>
          <a:xfrm>
            <a:off x="3723967" y="2846428"/>
            <a:ext cx="309717" cy="26547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9D74A60-7F3D-4709-A4A7-8D5125011383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2521976" y="3073022"/>
            <a:ext cx="1247348" cy="89428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FEC805F-9077-405F-B2E9-E0595AA2D4A7}"/>
              </a:ext>
            </a:extLst>
          </p:cNvPr>
          <p:cNvSpPr txBox="1"/>
          <p:nvPr/>
        </p:nvSpPr>
        <p:spPr>
          <a:xfrm>
            <a:off x="3084499" y="2025245"/>
            <a:ext cx="1354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E0A168-2F80-4347-940E-073E0FE65A88}"/>
              </a:ext>
            </a:extLst>
          </p:cNvPr>
          <p:cNvSpPr txBox="1"/>
          <p:nvPr/>
        </p:nvSpPr>
        <p:spPr>
          <a:xfrm>
            <a:off x="4092894" y="3013790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257769-CE2B-4F7E-BD3F-6195437C4190}"/>
              </a:ext>
            </a:extLst>
          </p:cNvPr>
          <p:cNvSpPr txBox="1"/>
          <p:nvPr/>
        </p:nvSpPr>
        <p:spPr>
          <a:xfrm>
            <a:off x="676497" y="2344782"/>
            <a:ext cx="474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1E2C18-7917-4290-886C-2F99AA90A43E}"/>
              </a:ext>
            </a:extLst>
          </p:cNvPr>
          <p:cNvSpPr txBox="1"/>
          <p:nvPr/>
        </p:nvSpPr>
        <p:spPr>
          <a:xfrm>
            <a:off x="2632134" y="2937663"/>
            <a:ext cx="474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1CC948-C31E-4275-A103-EBF284113B0B}"/>
              </a:ext>
            </a:extLst>
          </p:cNvPr>
          <p:cNvSpPr txBox="1"/>
          <p:nvPr/>
        </p:nvSpPr>
        <p:spPr>
          <a:xfrm>
            <a:off x="179097" y="978255"/>
            <a:ext cx="11338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1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9,8 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2D6B14-11C5-4944-8EFD-9B79BED4CB03}"/>
                  </a:ext>
                </a:extLst>
              </p:cNvPr>
              <p:cNvSpPr txBox="1"/>
              <p:nvPr/>
            </p:nvSpPr>
            <p:spPr>
              <a:xfrm>
                <a:off x="6330128" y="2661374"/>
                <a:ext cx="2804517" cy="78258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b="1" dirty="0"/>
                  <a:t>  = - 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2D6B14-11C5-4944-8EFD-9B79BED4C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128" y="2661374"/>
                <a:ext cx="2804517" cy="782587"/>
              </a:xfrm>
              <a:prstGeom prst="rect">
                <a:avLst/>
              </a:prstGeom>
              <a:blipFill>
                <a:blip r:embed="rId2"/>
                <a:stretch>
                  <a:fillRect t="-730" b="-2773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8632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1CC948-C31E-4275-A103-EBF284113B0B}"/>
              </a:ext>
            </a:extLst>
          </p:cNvPr>
          <p:cNvSpPr txBox="1"/>
          <p:nvPr/>
        </p:nvSpPr>
        <p:spPr>
          <a:xfrm>
            <a:off x="426751" y="1124346"/>
            <a:ext cx="11338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9,8 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seziladi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94C2C8-85A9-488A-9947-40C64249E0A6}"/>
              </a:ext>
            </a:extLst>
          </p:cNvPr>
          <p:cNvSpPr txBox="1"/>
          <p:nvPr/>
        </p:nvSpPr>
        <p:spPr>
          <a:xfrm>
            <a:off x="426751" y="1980623"/>
            <a:ext cx="113384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tezlanishini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hisoblashimiz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8A33981-3D4F-4B7B-8C7B-553590D04B6C}"/>
              </a:ext>
            </a:extLst>
          </p:cNvPr>
          <p:cNvSpPr/>
          <p:nvPr/>
        </p:nvSpPr>
        <p:spPr>
          <a:xfrm>
            <a:off x="2314229" y="3900377"/>
            <a:ext cx="2551201" cy="151228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D201682-2AD3-437A-996B-E3FAD5297A97}"/>
                  </a:ext>
                </a:extLst>
              </p:cNvPr>
              <p:cNvSpPr txBox="1"/>
              <p:nvPr/>
            </p:nvSpPr>
            <p:spPr>
              <a:xfrm>
                <a:off x="2591838" y="3944895"/>
                <a:ext cx="2551200" cy="1288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5400" b="1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ru-RU" sz="5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D201682-2AD3-437A-996B-E3FAD5297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838" y="3944895"/>
                <a:ext cx="2551200" cy="1288751"/>
              </a:xfrm>
              <a:prstGeom prst="rect">
                <a:avLst/>
              </a:prstGeom>
              <a:blipFill>
                <a:blip r:embed="rId2"/>
                <a:stretch>
                  <a:fillRect b="-14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F30BE9-D4A5-436A-9826-75768E989582}"/>
                  </a:ext>
                </a:extLst>
              </p:cNvPr>
              <p:cNvSpPr txBox="1"/>
              <p:nvPr/>
            </p:nvSpPr>
            <p:spPr>
              <a:xfrm>
                <a:off x="4950544" y="3907725"/>
                <a:ext cx="4090217" cy="1253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𝒌𝒈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 = </a:t>
                </a:r>
                <a:r>
                  <a:rPr lang="en-US" sz="4800" dirty="0">
                    <a:solidFill>
                      <a:srgbClr val="002060"/>
                    </a:solidFill>
                  </a:rPr>
                  <a:t>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8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F30BE9-D4A5-436A-9826-75768E989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544" y="3907725"/>
                <a:ext cx="4090217" cy="1253869"/>
              </a:xfrm>
              <a:prstGeom prst="rect">
                <a:avLst/>
              </a:prstGeom>
              <a:blipFill>
                <a:blip r:embed="rId3"/>
                <a:stretch>
                  <a:fillRect l="-6706" b="-53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6518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1CC948-C31E-4275-A103-EBF284113B0B}"/>
              </a:ext>
            </a:extLst>
          </p:cNvPr>
          <p:cNvSpPr txBox="1"/>
          <p:nvPr/>
        </p:nvSpPr>
        <p:spPr>
          <a:xfrm>
            <a:off x="179097" y="1040352"/>
            <a:ext cx="10973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biz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olsak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F8C86C-132C-4B24-8396-366C690CC9DB}"/>
              </a:ext>
            </a:extLst>
          </p:cNvPr>
          <p:cNvSpPr txBox="1"/>
          <p:nvPr/>
        </p:nvSpPr>
        <p:spPr>
          <a:xfrm>
            <a:off x="323346" y="3020070"/>
            <a:ext cx="23417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8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1EB50B-0A0C-4725-9039-AB063F9DEDA5}"/>
              </a:ext>
            </a:extLst>
          </p:cNvPr>
          <p:cNvSpPr txBox="1"/>
          <p:nvPr/>
        </p:nvSpPr>
        <p:spPr>
          <a:xfrm>
            <a:off x="-616840" y="2249016"/>
            <a:ext cx="1256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tezlanishga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2CAC95-EBDE-4DE9-8495-6284B4B0F7FB}"/>
                  </a:ext>
                </a:extLst>
              </p:cNvPr>
              <p:cNvSpPr txBox="1"/>
              <p:nvPr/>
            </p:nvSpPr>
            <p:spPr>
              <a:xfrm>
                <a:off x="247542" y="3666401"/>
                <a:ext cx="8247530" cy="13022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dirty="0" smtClean="0"/>
                        <m:t>F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1,5∙10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𝑘𝑔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8 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kg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24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kg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sz="3600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6,4</m:t>
                              </m:r>
                              <m:r>
                                <m:rPr>
                                  <m:nor/>
                                </m:rPr>
                                <a:rPr lang="en-US" sz="3600" dirty="0"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2CAC95-EBDE-4DE9-8495-6284B4B0F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42" y="3666401"/>
                <a:ext cx="8247530" cy="13022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ED2AEE-8DBF-42E1-AA2A-C85F52B18C14}"/>
                  </a:ext>
                </a:extLst>
              </p:cNvPr>
              <p:cNvSpPr txBox="1"/>
              <p:nvPr/>
            </p:nvSpPr>
            <p:spPr>
              <a:xfrm>
                <a:off x="8164334" y="4033408"/>
                <a:ext cx="232234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78,4  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ED2AEE-8DBF-42E1-AA2A-C85F52B18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334" y="4033408"/>
                <a:ext cx="2322343" cy="646331"/>
              </a:xfrm>
              <a:prstGeom prst="rect">
                <a:avLst/>
              </a:prstGeom>
              <a:blipFill>
                <a:blip r:embed="rId3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311526E-661F-4372-9AA8-D6B7DD81E6E1}"/>
              </a:ext>
            </a:extLst>
          </p:cNvPr>
          <p:cNvCxnSpPr>
            <a:cxnSpLocks/>
          </p:cNvCxnSpPr>
          <p:nvPr/>
        </p:nvCxnSpPr>
        <p:spPr>
          <a:xfrm flipH="1">
            <a:off x="3297688" y="4463491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BCD05F8-AD86-4DC8-967F-41505EFC7666}"/>
              </a:ext>
            </a:extLst>
          </p:cNvPr>
          <p:cNvCxnSpPr>
            <a:cxnSpLocks/>
          </p:cNvCxnSpPr>
          <p:nvPr/>
        </p:nvCxnSpPr>
        <p:spPr>
          <a:xfrm flipH="1">
            <a:off x="7056259" y="3807049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48F4ED0-AD2A-46DD-9D32-2B5C0FE44CD1}"/>
              </a:ext>
            </a:extLst>
          </p:cNvPr>
          <p:cNvCxnSpPr>
            <a:cxnSpLocks/>
          </p:cNvCxnSpPr>
          <p:nvPr/>
        </p:nvCxnSpPr>
        <p:spPr>
          <a:xfrm flipH="1">
            <a:off x="6556237" y="4496039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E25113A-8187-4E0E-AF99-7FE7CF235A4C}"/>
              </a:ext>
            </a:extLst>
          </p:cNvPr>
          <p:cNvCxnSpPr>
            <a:cxnSpLocks/>
          </p:cNvCxnSpPr>
          <p:nvPr/>
        </p:nvCxnSpPr>
        <p:spPr>
          <a:xfrm flipH="1">
            <a:off x="3102907" y="3703282"/>
            <a:ext cx="1000044" cy="5266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889249A-C0C1-43AE-89AE-0104F7116616}"/>
              </a:ext>
            </a:extLst>
          </p:cNvPr>
          <p:cNvCxnSpPr>
            <a:cxnSpLocks/>
          </p:cNvCxnSpPr>
          <p:nvPr/>
        </p:nvCxnSpPr>
        <p:spPr>
          <a:xfrm flipH="1">
            <a:off x="4667316" y="3856002"/>
            <a:ext cx="780477" cy="46150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:a16="http://schemas.microsoft.com/office/drawing/2014/main" id="{B8449993-73EE-450C-B1C4-FA72A0DE8516}"/>
              </a:ext>
            </a:extLst>
          </p:cNvPr>
          <p:cNvSpPr/>
          <p:nvPr/>
        </p:nvSpPr>
        <p:spPr>
          <a:xfrm>
            <a:off x="2361804" y="3694828"/>
            <a:ext cx="618598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A6917F2-4408-49FC-827B-12DF0DEB66B2}"/>
                  </a:ext>
                </a:extLst>
              </p:cNvPr>
              <p:cNvSpPr txBox="1"/>
              <p:nvPr/>
            </p:nvSpPr>
            <p:spPr>
              <a:xfrm>
                <a:off x="1112343" y="5223700"/>
                <a:ext cx="5370734" cy="1131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78,4  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8 </m:t>
                        </m:r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= 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A6917F2-4408-49FC-827B-12DF0DEB6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343" y="5223700"/>
                <a:ext cx="5370734" cy="1131079"/>
              </a:xfrm>
              <a:prstGeom prst="rect">
                <a:avLst/>
              </a:prstGeom>
              <a:blipFill>
                <a:blip r:embed="rId4"/>
                <a:stretch>
                  <a:fillRect b="-64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685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23" grpId="0" animBg="1"/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6895</TotalTime>
  <Words>588</Words>
  <Application>Microsoft Office PowerPoint</Application>
  <PresentationFormat>Широкоэкранный</PresentationFormat>
  <Paragraphs>109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721</cp:revision>
  <dcterms:created xsi:type="dcterms:W3CDTF">2020-03-24T02:20:14Z</dcterms:created>
  <dcterms:modified xsi:type="dcterms:W3CDTF">2020-12-26T11:08:28Z</dcterms:modified>
</cp:coreProperties>
</file>