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3"/>
  </p:notesMasterIdLst>
  <p:sldIdLst>
    <p:sldId id="270" r:id="rId4"/>
    <p:sldId id="1653" r:id="rId5"/>
    <p:sldId id="1665" r:id="rId6"/>
    <p:sldId id="1695" r:id="rId7"/>
    <p:sldId id="1696" r:id="rId8"/>
    <p:sldId id="1697" r:id="rId9"/>
    <p:sldId id="1698" r:id="rId10"/>
    <p:sldId id="338" r:id="rId11"/>
    <p:sldId id="1699" r:id="rId12"/>
    <p:sldId id="1700" r:id="rId13"/>
    <p:sldId id="1701" r:id="rId14"/>
    <p:sldId id="1702" r:id="rId15"/>
    <p:sldId id="1703" r:id="rId16"/>
    <p:sldId id="1704" r:id="rId17"/>
    <p:sldId id="585" r:id="rId18"/>
    <p:sldId id="664" r:id="rId19"/>
    <p:sldId id="1705" r:id="rId20"/>
    <p:sldId id="1706" r:id="rId21"/>
    <p:sldId id="16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366127" y="2276880"/>
            <a:ext cx="10654004" cy="13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BUTUN OLAM TORTISHISH QONUNI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488593-4243-4195-BCBE-042FD7447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620" y="3908514"/>
            <a:ext cx="3988209" cy="27717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05CD15-E0ED-400E-89E3-516180BCF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87" y="3884477"/>
            <a:ext cx="4368806" cy="27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GRAVITATSION DOIMIYSI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71A0F10-D564-422B-960B-468D259CD221}"/>
                  </a:ext>
                </a:extLst>
              </p:cNvPr>
              <p:cNvSpPr txBox="1"/>
              <p:nvPr/>
            </p:nvSpPr>
            <p:spPr>
              <a:xfrm>
                <a:off x="485297" y="1120240"/>
                <a:ext cx="1122140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046810" algn="just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ta’sirlashadigan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1 kg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r = 1 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yuqoridagi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F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G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1A0F10-D564-422B-960B-468D259CD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97" y="1120240"/>
                <a:ext cx="11221405" cy="2308324"/>
              </a:xfrm>
              <a:prstGeom prst="rect">
                <a:avLst/>
              </a:prstGeom>
              <a:blipFill>
                <a:blip r:embed="rId2"/>
                <a:stretch>
                  <a:fillRect l="-1685" t="-4233" r="-1685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BB418C78-CDF1-492B-AFF1-F28BE8326464}"/>
              </a:ext>
            </a:extLst>
          </p:cNvPr>
          <p:cNvSpPr/>
          <p:nvPr/>
        </p:nvSpPr>
        <p:spPr>
          <a:xfrm>
            <a:off x="1988576" y="4404973"/>
            <a:ext cx="1229030" cy="1039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F2E052D-39D7-45BD-96A3-1D91CA54304F}"/>
              </a:ext>
            </a:extLst>
          </p:cNvPr>
          <p:cNvSpPr/>
          <p:nvPr/>
        </p:nvSpPr>
        <p:spPr>
          <a:xfrm>
            <a:off x="6582696" y="4404973"/>
            <a:ext cx="1074173" cy="1039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75471E0-03B1-4797-B0BB-C02AFB6F0F57}"/>
                  </a:ext>
                </a:extLst>
              </p:cNvPr>
              <p:cNvSpPr txBox="1"/>
              <p:nvPr/>
            </p:nvSpPr>
            <p:spPr>
              <a:xfrm>
                <a:off x="1260987" y="5535259"/>
                <a:ext cx="310453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 kg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5471E0-03B1-4797-B0BB-C02AFB6F0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987" y="5535259"/>
                <a:ext cx="3104536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FE183535-506D-4516-BEAE-08CB9DE074BB}"/>
                  </a:ext>
                </a:extLst>
              </p:cNvPr>
              <p:cNvSpPr txBox="1"/>
              <p:nvPr/>
            </p:nvSpPr>
            <p:spPr>
              <a:xfrm>
                <a:off x="6095999" y="5670869"/>
                <a:ext cx="28292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 kg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183535-506D-4516-BEAE-08CB9DE07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670869"/>
                <a:ext cx="2829232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EB75145B-1348-4993-A6BA-61007F759466}"/>
              </a:ext>
            </a:extLst>
          </p:cNvPr>
          <p:cNvCxnSpPr>
            <a:cxnSpLocks/>
          </p:cNvCxnSpPr>
          <p:nvPr/>
        </p:nvCxnSpPr>
        <p:spPr>
          <a:xfrm>
            <a:off x="2603091" y="4925961"/>
            <a:ext cx="451669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748B72-001B-49A8-AFFB-B41C2683BD79}"/>
              </a:ext>
            </a:extLst>
          </p:cNvPr>
          <p:cNvSpPr txBox="1"/>
          <p:nvPr/>
        </p:nvSpPr>
        <p:spPr>
          <a:xfrm>
            <a:off x="3939046" y="4164275"/>
            <a:ext cx="2020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 = 1 m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6EB6CE-16F7-4444-AF62-1DE49B85F3F4}"/>
              </a:ext>
            </a:extLst>
          </p:cNvPr>
          <p:cNvSpPr txBox="1"/>
          <p:nvPr/>
        </p:nvSpPr>
        <p:spPr>
          <a:xfrm>
            <a:off x="793957" y="3365939"/>
            <a:ext cx="76003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gravitatsion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doimiysi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7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447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GRAVITATSION DOIMIYSI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1A0F10-D564-422B-960B-468D259CD221}"/>
              </a:ext>
            </a:extLst>
          </p:cNvPr>
          <p:cNvSpPr txBox="1"/>
          <p:nvPr/>
        </p:nvSpPr>
        <p:spPr>
          <a:xfrm>
            <a:off x="218291" y="789516"/>
            <a:ext cx="11221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1798-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Genri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Kaventish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gravitatsion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doimiysining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289BFAE-9C79-437E-902E-9834FD9D2DC8}"/>
                  </a:ext>
                </a:extLst>
              </p:cNvPr>
              <p:cNvSpPr txBox="1"/>
              <p:nvPr/>
            </p:nvSpPr>
            <p:spPr>
              <a:xfrm>
                <a:off x="2403987" y="2067946"/>
                <a:ext cx="6631722" cy="101957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=6,67 ∙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89BFAE-9C79-437E-902E-9834FD9D2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987" y="2067946"/>
                <a:ext cx="6631722" cy="1019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DA24783-97DD-45B5-AA07-F8AA0C9D0FE0}"/>
                  </a:ext>
                </a:extLst>
              </p:cNvPr>
              <p:cNvSpPr txBox="1"/>
              <p:nvPr/>
            </p:nvSpPr>
            <p:spPr>
              <a:xfrm>
                <a:off x="0" y="3139993"/>
                <a:ext cx="10996390" cy="250459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=0,667</m:t>
                    </m:r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bo‘lganligi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uchun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masalalar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yechishda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6,67 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o‘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rniga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qiymatidan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ham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foydalanish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mumkin</a:t>
                </a: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A24783-97DD-45B5-AA07-F8AA0C9D0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39993"/>
                <a:ext cx="10996390" cy="2504596"/>
              </a:xfrm>
              <a:prstGeom prst="rect">
                <a:avLst/>
              </a:prstGeom>
              <a:blipFill>
                <a:blip r:embed="rId3"/>
                <a:stretch>
                  <a:fillRect b="-690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72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 OLAM TORTISHISH QONUNI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1A0F10-D564-422B-960B-468D259CD221}"/>
              </a:ext>
            </a:extLst>
          </p:cNvPr>
          <p:cNvSpPr txBox="1"/>
          <p:nvPr/>
        </p:nvSpPr>
        <p:spPr>
          <a:xfrm>
            <a:off x="592053" y="1422377"/>
            <a:ext cx="10513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 OLAM TORTISHISH QONUNI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5B1543-8DAF-4958-919E-64DE28D19511}"/>
              </a:ext>
            </a:extLst>
          </p:cNvPr>
          <p:cNvSpPr txBox="1"/>
          <p:nvPr/>
        </p:nvSpPr>
        <p:spPr>
          <a:xfrm>
            <a:off x="360994" y="1229279"/>
            <a:ext cx="11083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6400 km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kilometr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ko‘tarilganida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sezilmaydi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5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 OLAM TORTISHISH QONUNI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5B1543-8DAF-4958-919E-64DE28D19511}"/>
              </a:ext>
            </a:extLst>
          </p:cNvPr>
          <p:cNvSpPr txBox="1"/>
          <p:nvPr/>
        </p:nvSpPr>
        <p:spPr>
          <a:xfrm>
            <a:off x="375740" y="1022801"/>
            <a:ext cx="11275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Atrofimizdagi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jismlar-mashina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stol-stul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shkaf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hattoki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uylar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tortishib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20F006-8A64-4FB9-B32D-BD9BF2E1AE8E}"/>
              </a:ext>
            </a:extLst>
          </p:cNvPr>
          <p:cNvSpPr txBox="1"/>
          <p:nvPr/>
        </p:nvSpPr>
        <p:spPr>
          <a:xfrm>
            <a:off x="375739" y="2926711"/>
            <a:ext cx="11083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Oyni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tortishi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ko‘tarilishi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0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2A624CF-EB0E-4120-99FA-0389DCF32E75}"/>
                  </a:ext>
                </a:extLst>
              </p:cNvPr>
              <p:cNvSpPr txBox="1"/>
              <p:nvPr/>
            </p:nvSpPr>
            <p:spPr>
              <a:xfrm>
                <a:off x="130824" y="932556"/>
                <a:ext cx="1219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-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6,4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-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kg</a:t>
                </a: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Oygacha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-  R</a:t>
                </a:r>
                <a:r>
                  <a:rPr lang="en-US" sz="3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3,8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Oyning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1,7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Oyning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7,4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kg</a:t>
                </a: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Oydan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Quyoshgacha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-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1,5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7.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Quyoshning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8.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Quyoshning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kg</a:t>
                </a:r>
              </a:p>
              <a:p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A624CF-EB0E-4120-99FA-0389DCF32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4" y="932556"/>
                <a:ext cx="12192000" cy="4524315"/>
              </a:xfrm>
              <a:prstGeom prst="rect">
                <a:avLst/>
              </a:prstGeom>
              <a:blipFill>
                <a:blip r:embed="rId2"/>
                <a:stretch>
                  <a:fillRect l="-1250" t="-2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98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61C33E-62E9-428D-8457-B5629F020F12}"/>
              </a:ext>
            </a:extLst>
          </p:cNvPr>
          <p:cNvSpPr txBox="1"/>
          <p:nvPr/>
        </p:nvSpPr>
        <p:spPr>
          <a:xfrm>
            <a:off x="406105" y="896519"/>
            <a:ext cx="1094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877231-203D-4A8E-95EC-9088C0EF243A}"/>
              </a:ext>
            </a:extLst>
          </p:cNvPr>
          <p:cNvSpPr txBox="1"/>
          <p:nvPr/>
        </p:nvSpPr>
        <p:spPr>
          <a:xfrm>
            <a:off x="1281187" y="1468443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D6B62AD-9879-4CE2-9631-83AE8F70894F}"/>
                  </a:ext>
                </a:extLst>
              </p:cNvPr>
              <p:cNvSpPr txBox="1"/>
              <p:nvPr/>
            </p:nvSpPr>
            <p:spPr>
              <a:xfrm>
                <a:off x="465720" y="2078983"/>
                <a:ext cx="41746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6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kg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6B62AD-9879-4CE2-9631-83AE8F708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20" y="2078983"/>
                <a:ext cx="4174613" cy="646331"/>
              </a:xfrm>
              <a:prstGeom prst="rect">
                <a:avLst/>
              </a:prstGeom>
              <a:blipFill>
                <a:blip r:embed="rId2"/>
                <a:stretch>
                  <a:fillRect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72729E6-828A-4C61-B3DB-07C91BB803D5}"/>
                  </a:ext>
                </a:extLst>
              </p:cNvPr>
              <p:cNvSpPr txBox="1"/>
              <p:nvPr/>
            </p:nvSpPr>
            <p:spPr>
              <a:xfrm>
                <a:off x="465721" y="2725314"/>
                <a:ext cx="41746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kg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2729E6-828A-4C61-B3DB-07C91BB8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21" y="2725314"/>
                <a:ext cx="4174613" cy="646331"/>
              </a:xfrm>
              <a:prstGeom prst="rect">
                <a:avLst/>
              </a:prstGeom>
              <a:blipFill>
                <a:blip r:embed="rId3"/>
                <a:stretch>
                  <a:fillRect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E9D6513-68B6-4A2A-844D-B985BF621FD0}"/>
                  </a:ext>
                </a:extLst>
              </p:cNvPr>
              <p:cNvSpPr txBox="1"/>
              <p:nvPr/>
            </p:nvSpPr>
            <p:spPr>
              <a:xfrm>
                <a:off x="465722" y="3502920"/>
                <a:ext cx="41746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 = 1,5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9D6513-68B6-4A2A-844D-B985BF621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22" y="3502920"/>
                <a:ext cx="4174613" cy="646331"/>
              </a:xfrm>
              <a:prstGeom prst="rect">
                <a:avLst/>
              </a:prstGeom>
              <a:blipFill>
                <a:blip r:embed="rId4"/>
                <a:stretch>
                  <a:fillRect l="-4380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46053AF-084F-482C-8D05-C8B503576AB6}"/>
                  </a:ext>
                </a:extLst>
              </p:cNvPr>
              <p:cNvSpPr txBox="1"/>
              <p:nvPr/>
            </p:nvSpPr>
            <p:spPr>
              <a:xfrm>
                <a:off x="324474" y="4108366"/>
                <a:ext cx="4174613" cy="1740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=6,67 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1,5∙10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6053AF-084F-482C-8D05-C8B503576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74" y="4108366"/>
                <a:ext cx="4174613" cy="1740861"/>
              </a:xfrm>
              <a:prstGeom prst="rect">
                <a:avLst/>
              </a:prstGeom>
              <a:blipFill>
                <a:blip r:embed="rId5"/>
                <a:stretch>
                  <a:fillRect l="-3650" b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F2E30AA-07EF-42FD-8859-DB277C00C119}"/>
              </a:ext>
            </a:extLst>
          </p:cNvPr>
          <p:cNvCxnSpPr>
            <a:cxnSpLocks/>
          </p:cNvCxnSpPr>
          <p:nvPr/>
        </p:nvCxnSpPr>
        <p:spPr>
          <a:xfrm>
            <a:off x="465722" y="5923422"/>
            <a:ext cx="38921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3D7A7AF-B98E-49C4-B7E8-9241DA380664}"/>
              </a:ext>
            </a:extLst>
          </p:cNvPr>
          <p:cNvSpPr/>
          <p:nvPr/>
        </p:nvSpPr>
        <p:spPr>
          <a:xfrm>
            <a:off x="735370" y="6109247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 -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7BEAC73-47B9-499D-B2F8-71144D345F56}"/>
              </a:ext>
            </a:extLst>
          </p:cNvPr>
          <p:cNvCxnSpPr>
            <a:cxnSpLocks/>
          </p:cNvCxnSpPr>
          <p:nvPr/>
        </p:nvCxnSpPr>
        <p:spPr>
          <a:xfrm>
            <a:off x="4365662" y="1925963"/>
            <a:ext cx="17039" cy="3997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10502A0-D313-4C58-B520-CCD919627DBC}"/>
              </a:ext>
            </a:extLst>
          </p:cNvPr>
          <p:cNvSpPr txBox="1"/>
          <p:nvPr/>
        </p:nvSpPr>
        <p:spPr>
          <a:xfrm>
            <a:off x="5509502" y="1497858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17-mashqning 1-masalasi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61C33E-62E9-428D-8457-B5629F020F12}"/>
              </a:ext>
            </a:extLst>
          </p:cNvPr>
          <p:cNvSpPr txBox="1"/>
          <p:nvPr/>
        </p:nvSpPr>
        <p:spPr>
          <a:xfrm>
            <a:off x="469605" y="826778"/>
            <a:ext cx="1094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F86EA-640D-48B3-89E0-25585EACB0AD}"/>
              </a:ext>
            </a:extLst>
          </p:cNvPr>
          <p:cNvSpPr txBox="1"/>
          <p:nvPr/>
        </p:nvSpPr>
        <p:spPr>
          <a:xfrm>
            <a:off x="1281187" y="1468443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04F2D068-0322-478B-A0EA-4C1B8052AE68}"/>
                  </a:ext>
                </a:extLst>
              </p:cNvPr>
              <p:cNvSpPr txBox="1"/>
              <p:nvPr/>
            </p:nvSpPr>
            <p:spPr>
              <a:xfrm>
                <a:off x="465720" y="2078983"/>
                <a:ext cx="41746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6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kg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F2D068-0322-478B-A0EA-4C1B8052A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20" y="2078983"/>
                <a:ext cx="4174613" cy="646331"/>
              </a:xfrm>
              <a:prstGeom prst="rect">
                <a:avLst/>
              </a:prstGeom>
              <a:blipFill>
                <a:blip r:embed="rId2"/>
                <a:stretch>
                  <a:fillRect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BFF7236-6091-4AE4-944E-B155ED1AC598}"/>
                  </a:ext>
                </a:extLst>
              </p:cNvPr>
              <p:cNvSpPr txBox="1"/>
              <p:nvPr/>
            </p:nvSpPr>
            <p:spPr>
              <a:xfrm>
                <a:off x="465721" y="2725314"/>
                <a:ext cx="41746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7,4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kg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FF7236-6091-4AE4-944E-B155ED1A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21" y="2725314"/>
                <a:ext cx="4174613" cy="646331"/>
              </a:xfrm>
              <a:prstGeom prst="rect">
                <a:avLst/>
              </a:prstGeom>
              <a:blipFill>
                <a:blip r:embed="rId3"/>
                <a:stretch>
                  <a:fillRect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DBF33F6-1DE8-43FF-AA79-9B957C081D7D}"/>
                  </a:ext>
                </a:extLst>
              </p:cNvPr>
              <p:cNvSpPr txBox="1"/>
              <p:nvPr/>
            </p:nvSpPr>
            <p:spPr>
              <a:xfrm>
                <a:off x="465722" y="3502920"/>
                <a:ext cx="41746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 = 3,8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BF33F6-1DE8-43FF-AA79-9B957C081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22" y="3502920"/>
                <a:ext cx="4174613" cy="646331"/>
              </a:xfrm>
              <a:prstGeom prst="rect">
                <a:avLst/>
              </a:prstGeom>
              <a:blipFill>
                <a:blip r:embed="rId4"/>
                <a:stretch>
                  <a:fillRect l="-4380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F5377EC-39C0-4D79-8105-68758401F75D}"/>
                  </a:ext>
                </a:extLst>
              </p:cNvPr>
              <p:cNvSpPr txBox="1"/>
              <p:nvPr/>
            </p:nvSpPr>
            <p:spPr>
              <a:xfrm>
                <a:off x="324474" y="4108366"/>
                <a:ext cx="4174613" cy="1740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=6,67 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1,5∙10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5377EC-39C0-4D79-8105-68758401F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74" y="4108366"/>
                <a:ext cx="4174613" cy="1740861"/>
              </a:xfrm>
              <a:prstGeom prst="rect">
                <a:avLst/>
              </a:prstGeom>
              <a:blipFill>
                <a:blip r:embed="rId5"/>
                <a:stretch>
                  <a:fillRect l="-3650" b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173A60A-B0A7-4BAC-8590-273B50D16EB8}"/>
              </a:ext>
            </a:extLst>
          </p:cNvPr>
          <p:cNvCxnSpPr>
            <a:cxnSpLocks/>
          </p:cNvCxnSpPr>
          <p:nvPr/>
        </p:nvCxnSpPr>
        <p:spPr>
          <a:xfrm>
            <a:off x="465722" y="5923422"/>
            <a:ext cx="38921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5D55885-5132-4E5F-88D0-B72F5FAB4485}"/>
              </a:ext>
            </a:extLst>
          </p:cNvPr>
          <p:cNvSpPr/>
          <p:nvPr/>
        </p:nvSpPr>
        <p:spPr>
          <a:xfrm>
            <a:off x="735370" y="6109247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 -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7C8D65A-CFFA-4C94-8B01-AD8278EA10B6}"/>
              </a:ext>
            </a:extLst>
          </p:cNvPr>
          <p:cNvCxnSpPr>
            <a:cxnSpLocks/>
          </p:cNvCxnSpPr>
          <p:nvPr/>
        </p:nvCxnSpPr>
        <p:spPr>
          <a:xfrm>
            <a:off x="4365662" y="1925963"/>
            <a:ext cx="17039" cy="3997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F26A3E-5011-46CA-BA12-08D606CC07C5}"/>
              </a:ext>
            </a:extLst>
          </p:cNvPr>
          <p:cNvSpPr txBox="1"/>
          <p:nvPr/>
        </p:nvSpPr>
        <p:spPr>
          <a:xfrm>
            <a:off x="5509502" y="1497858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17-mashqning 2-masalasi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2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61C33E-62E9-428D-8457-B5629F020F12}"/>
              </a:ext>
            </a:extLst>
          </p:cNvPr>
          <p:cNvSpPr txBox="1"/>
          <p:nvPr/>
        </p:nvSpPr>
        <p:spPr>
          <a:xfrm>
            <a:off x="697476" y="1308150"/>
            <a:ext cx="10797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Massangizni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radiusini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tortishingizni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8000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4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86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xmlns="" id="{67B5FA1D-A05D-489D-95DA-481811035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526337"/>
                  </p:ext>
                </p:extLst>
              </p:nvPr>
            </p:nvGraphicFramePr>
            <p:xfrm>
              <a:off x="143714" y="814387"/>
              <a:ext cx="11904570" cy="55718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1938">
                      <a:extLst>
                        <a:ext uri="{9D8B030D-6E8A-4147-A177-3AD203B41FA5}">
                          <a16:colId xmlns:a16="http://schemas.microsoft.com/office/drawing/2014/main" xmlns="" val="4194069799"/>
                        </a:ext>
                      </a:extLst>
                    </a:gridCol>
                    <a:gridCol w="8862632">
                      <a:extLst>
                        <a:ext uri="{9D8B030D-6E8A-4147-A177-3AD203B41FA5}">
                          <a16:colId xmlns:a16="http://schemas.microsoft.com/office/drawing/2014/main" xmlns="" val="480685137"/>
                        </a:ext>
                      </a:extLst>
                    </a:gridCol>
                  </a:tblGrid>
                  <a:tr h="837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Tushuncha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Mazmuni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xmlns="" val="4060884151"/>
                      </a:ext>
                    </a:extLst>
                  </a:tr>
                  <a:tr h="1151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Deformatsiya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xmlns="" val="888468986"/>
                      </a:ext>
                    </a:extLst>
                  </a:tr>
                  <a:tr h="1176737">
                    <a:tc>
                      <a:txBody>
                        <a:bodyPr/>
                        <a:lstStyle/>
                        <a:p>
                          <a:pPr algn="ctr"/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Tashqi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ta’siri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to‘xtatilgandan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so‘ng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jism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oldingi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holatiga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qaytsa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xmlns="" val="947340336"/>
                      </a:ext>
                    </a:extLst>
                  </a:tr>
                  <a:tr h="1253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</a:rPr>
                            <a:t>k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𝒆𝒍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𝓁</m:t>
                                  </m:r>
                                </m:den>
                              </m:f>
                            </m:oMath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xmlns="" val="3348616942"/>
                      </a:ext>
                    </a:extLst>
                  </a:tr>
                  <a:tr h="1151913">
                    <a:tc>
                      <a:txBody>
                        <a:bodyPr/>
                        <a:lstStyle/>
                        <a:p>
                          <a:pPr algn="ctr"/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Elastiklik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tashqi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ta’siridagi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deformatsiya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kattaligiga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to‘g‘ri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proporsional</a:t>
                          </a:r>
                          <a:endParaRPr lang="ru-RU" sz="3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xmlns="" val="4693734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B5FA1D-A05D-489D-95DA-481811035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526337"/>
                  </p:ext>
                </p:extLst>
              </p:nvPr>
            </p:nvGraphicFramePr>
            <p:xfrm>
              <a:off x="143714" y="814387"/>
              <a:ext cx="11904570" cy="55718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193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94069799"/>
                        </a:ext>
                      </a:extLst>
                    </a:gridCol>
                    <a:gridCol w="88626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80685137"/>
                        </a:ext>
                      </a:extLst>
                    </a:gridCol>
                  </a:tblGrid>
                  <a:tr h="837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Tushuncha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9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Mazmuni</a:t>
                          </a:r>
                          <a:endParaRPr lang="ru-RU" sz="39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60884151"/>
                      </a:ext>
                    </a:extLst>
                  </a:tr>
                  <a:tr h="1151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Deformatsiya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888468986"/>
                      </a:ext>
                    </a:extLst>
                  </a:tr>
                  <a:tr h="1176737">
                    <a:tc>
                      <a:txBody>
                        <a:bodyPr/>
                        <a:lstStyle/>
                        <a:p>
                          <a:pPr algn="ctr"/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Tashqi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ta’siri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to‘xtatilgandan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so‘ng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jism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oldingi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holatiga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qaytsa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947340336"/>
                      </a:ext>
                    </a:extLst>
                  </a:tr>
                  <a:tr h="12537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9331" marR="89331" marT="44665" marB="44665">
                        <a:blipFill rotWithShape="0">
                          <a:blip r:embed="rId2"/>
                          <a:stretch>
                            <a:fillRect l="-200" t="-252913" r="-291984" b="-975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348616942"/>
                      </a:ext>
                    </a:extLst>
                  </a:tr>
                  <a:tr h="1151913">
                    <a:tc>
                      <a:txBody>
                        <a:bodyPr/>
                        <a:lstStyle/>
                        <a:p>
                          <a:pPr algn="ctr"/>
                          <a:endParaRPr lang="ru-RU" sz="3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Elastiklik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tashqi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ta’siridagi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deformatsiya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kattaligiga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to‘g‘ri</a:t>
                          </a:r>
                          <a:r>
                            <a:rPr lang="en-US" sz="31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1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proporsional</a:t>
                          </a:r>
                          <a:endParaRPr lang="ru-RU" sz="3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331" marR="89331" marT="44665" marB="44665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69373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8781FD-EBE2-46B4-AEF8-3FD0539C82E4}"/>
              </a:ext>
            </a:extLst>
          </p:cNvPr>
          <p:cNvSpPr txBox="1"/>
          <p:nvPr/>
        </p:nvSpPr>
        <p:spPr>
          <a:xfrm>
            <a:off x="3607100" y="4218063"/>
            <a:ext cx="6377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Prujinaning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bikirligi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2927E6-39A9-49BD-9C0A-029BFC520893}"/>
              </a:ext>
            </a:extLst>
          </p:cNvPr>
          <p:cNvSpPr txBox="1"/>
          <p:nvPr/>
        </p:nvSpPr>
        <p:spPr>
          <a:xfrm>
            <a:off x="3303639" y="1618964"/>
            <a:ext cx="8514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o‘lchamining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3F82C9-3C16-4A50-8E2B-E1E7F63CE182}"/>
              </a:ext>
            </a:extLst>
          </p:cNvPr>
          <p:cNvSpPr txBox="1"/>
          <p:nvPr/>
        </p:nvSpPr>
        <p:spPr>
          <a:xfrm>
            <a:off x="138967" y="2720601"/>
            <a:ext cx="3164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deformatsiya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84C8A1-AB65-499E-98D1-FFADEDCB4670}"/>
              </a:ext>
            </a:extLst>
          </p:cNvPr>
          <p:cNvSpPr txBox="1"/>
          <p:nvPr/>
        </p:nvSpPr>
        <p:spPr>
          <a:xfrm>
            <a:off x="531367" y="5346834"/>
            <a:ext cx="2459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 OLAM TORTISHISH QONUNI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BFEBEC-4FF6-482B-B09E-720041545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6" y="1048400"/>
            <a:ext cx="5245265" cy="35249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301AC27-D385-470B-9CA0-4F535B792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00" y="1048400"/>
            <a:ext cx="5140073" cy="32610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5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 OLAM TORTISHISH QONUNI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E24683-DBE6-4BD6-A679-2431EDF79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27" t="59570" r="21708" b="30215"/>
          <a:stretch/>
        </p:blipFill>
        <p:spPr>
          <a:xfrm>
            <a:off x="1254671" y="1112087"/>
            <a:ext cx="5381045" cy="28460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25A04E-B2A5-4E3C-9633-F0040A847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33" y="1112087"/>
            <a:ext cx="3878134" cy="300144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0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 OLAM TORTISHISH QONUNI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625E4C-AEBC-4AFA-BDF3-9FD0A0F0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7" y="1033410"/>
            <a:ext cx="4237702" cy="3025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149E078-803C-4793-B114-0424FC629CD3}"/>
                  </a:ext>
                </a:extLst>
              </p:cNvPr>
              <p:cNvSpPr txBox="1"/>
              <p:nvPr/>
            </p:nvSpPr>
            <p:spPr>
              <a:xfrm>
                <a:off x="4819135" y="1004376"/>
                <a:ext cx="2966690" cy="769441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dirty="0"/>
                          <m:t>F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49E078-803C-4793-B114-0424FC629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35" y="1004376"/>
                <a:ext cx="2966690" cy="769441"/>
              </a:xfrm>
              <a:prstGeom prst="rect">
                <a:avLst/>
              </a:prstGeom>
              <a:blipFill>
                <a:blip r:embed="rId3"/>
                <a:stretch>
                  <a:fillRect t="-12593" b="-31111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9310A0C-87FD-40CB-A77C-B90F69F4EA0C}"/>
                  </a:ext>
                </a:extLst>
              </p:cNvPr>
              <p:cNvSpPr txBox="1"/>
              <p:nvPr/>
            </p:nvSpPr>
            <p:spPr>
              <a:xfrm>
                <a:off x="4984958" y="1942657"/>
                <a:ext cx="2635045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dirty="0"/>
                          <m:t>F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310A0C-87FD-40CB-A77C-B90F69F4E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958" y="1942657"/>
                <a:ext cx="26350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E209C77-297A-4971-8DC5-ABA271882910}"/>
                  </a:ext>
                </a:extLst>
              </p:cNvPr>
              <p:cNvSpPr txBox="1"/>
              <p:nvPr/>
            </p:nvSpPr>
            <p:spPr>
              <a:xfrm>
                <a:off x="4900221" y="2800808"/>
                <a:ext cx="2804517" cy="782587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/>
                  <a:t>  = - 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209C77-297A-4971-8DC5-ABA271882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21" y="2800808"/>
                <a:ext cx="2804517" cy="782587"/>
              </a:xfrm>
              <a:prstGeom prst="rect">
                <a:avLst/>
              </a:prstGeom>
              <a:blipFill>
                <a:blip r:embed="rId5"/>
                <a:stretch>
                  <a:fillRect t="-725" b="-26812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3566197-93F1-49DA-8453-9E0A67CA6FD6}"/>
                  </a:ext>
                </a:extLst>
              </p:cNvPr>
              <p:cNvSpPr txBox="1"/>
              <p:nvPr/>
            </p:nvSpPr>
            <p:spPr>
              <a:xfrm>
                <a:off x="4541706" y="3752235"/>
                <a:ext cx="3521546" cy="769441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dirty="0"/>
                          <m:t>F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66197-93F1-49DA-8453-9E0A67CA6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706" y="3752235"/>
                <a:ext cx="3521546" cy="769441"/>
              </a:xfrm>
              <a:prstGeom prst="rect">
                <a:avLst/>
              </a:prstGeom>
              <a:blipFill>
                <a:blip r:embed="rId6"/>
                <a:stretch>
                  <a:fillRect t="-12593" b="-31111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03E4833-DC2E-42FD-BC8E-62F394A24613}"/>
                  </a:ext>
                </a:extLst>
              </p:cNvPr>
              <p:cNvSpPr txBox="1"/>
              <p:nvPr/>
            </p:nvSpPr>
            <p:spPr>
              <a:xfrm>
                <a:off x="5150780" y="4690516"/>
                <a:ext cx="2635045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dirty="0"/>
                            <m:t>F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3E4833-DC2E-42FD-BC8E-62F394A24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80" y="4690516"/>
                <a:ext cx="263504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7BF4967-A3B7-4E03-8451-B1B39683536D}"/>
                  </a:ext>
                </a:extLst>
              </p:cNvPr>
              <p:cNvSpPr txBox="1"/>
              <p:nvPr/>
            </p:nvSpPr>
            <p:spPr>
              <a:xfrm>
                <a:off x="5150780" y="5651789"/>
                <a:ext cx="2635045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dirty="0"/>
                            <m:t>F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BF4967-A3B7-4E03-8451-B1B396835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80" y="5651789"/>
                <a:ext cx="263504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75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 OLAM TORTISHISH QONUNI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E209C77-297A-4971-8DC5-ABA271882910}"/>
                  </a:ext>
                </a:extLst>
              </p:cNvPr>
              <p:cNvSpPr txBox="1"/>
              <p:nvPr/>
            </p:nvSpPr>
            <p:spPr>
              <a:xfrm>
                <a:off x="3797710" y="4583598"/>
                <a:ext cx="2804517" cy="844334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/>
                  <a:t>  = - 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acc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209C77-297A-4971-8DC5-ABA271882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710" y="4583598"/>
                <a:ext cx="2804517" cy="844334"/>
              </a:xfrm>
              <a:prstGeom prst="rect">
                <a:avLst/>
              </a:prstGeom>
              <a:blipFill>
                <a:blip r:embed="rId2"/>
                <a:stretch>
                  <a:fillRect b="-21088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03E4833-DC2E-42FD-BC8E-62F394A24613}"/>
                  </a:ext>
                </a:extLst>
              </p:cNvPr>
              <p:cNvSpPr txBox="1"/>
              <p:nvPr/>
            </p:nvSpPr>
            <p:spPr>
              <a:xfrm>
                <a:off x="473725" y="4481134"/>
                <a:ext cx="2635045" cy="104926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0" dirty="0">
                    <a:ea typeface="Cambria Math" panose="020405030504060302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3E4833-DC2E-42FD-BC8E-62F394A24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25" y="4481134"/>
                <a:ext cx="2635045" cy="1049262"/>
              </a:xfrm>
              <a:prstGeom prst="rect">
                <a:avLst/>
              </a:prstGeom>
              <a:blipFill>
                <a:blip r:embed="rId3"/>
                <a:stretch>
                  <a:fillRect b="-939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1A0F10-D564-422B-960B-468D259CD221}"/>
              </a:ext>
            </a:extLst>
          </p:cNvPr>
          <p:cNvSpPr txBox="1"/>
          <p:nvPr/>
        </p:nvSpPr>
        <p:spPr>
          <a:xfrm>
            <a:off x="518311" y="1011949"/>
            <a:ext cx="107494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Bilamizki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yuzigacha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Oygacha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masofadan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04681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intilma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orbita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intilma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3600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01965AA-8BAD-42B5-B25D-C71D44B62538}"/>
                  </a:ext>
                </a:extLst>
              </p:cNvPr>
              <p:cNvSpPr txBox="1"/>
              <p:nvPr/>
            </p:nvSpPr>
            <p:spPr>
              <a:xfrm>
                <a:off x="7433733" y="4428269"/>
                <a:ext cx="2635045" cy="124482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000" dirty="0"/>
                            <m:t>F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1965AA-8BAD-42B5-B25D-C71D44B62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733" y="4428269"/>
                <a:ext cx="2635045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547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 OLAM TORTISHISH QONUNI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82B5FE-3079-4FE8-8578-5C5439B05EEE}"/>
              </a:ext>
            </a:extLst>
          </p:cNvPr>
          <p:cNvSpPr/>
          <p:nvPr/>
        </p:nvSpPr>
        <p:spPr>
          <a:xfrm>
            <a:off x="179097" y="5943600"/>
            <a:ext cx="3618613" cy="29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71A0F10-D564-422B-960B-468D259CD221}"/>
                  </a:ext>
                </a:extLst>
              </p:cNvPr>
              <p:cNvSpPr txBox="1"/>
              <p:nvPr/>
            </p:nvSpPr>
            <p:spPr>
              <a:xfrm>
                <a:off x="253454" y="3429000"/>
                <a:ext cx="1086956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046810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-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ta’sirlashayotgan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massalari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indent="1046810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indent="1046810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proporsionallik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gravitatsiya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doimiysi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1A0F10-D564-422B-960B-468D259CD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4" y="3429000"/>
                <a:ext cx="10869561" cy="2862322"/>
              </a:xfrm>
              <a:prstGeom prst="rect">
                <a:avLst/>
              </a:prstGeom>
              <a:blipFill>
                <a:blip r:embed="rId2"/>
                <a:stretch>
                  <a:fillRect l="-1739" t="-3838" b="-7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01965AA-8BAD-42B5-B25D-C71D44B62538}"/>
                  </a:ext>
                </a:extLst>
              </p:cNvPr>
              <p:cNvSpPr txBox="1"/>
              <p:nvPr/>
            </p:nvSpPr>
            <p:spPr>
              <a:xfrm>
                <a:off x="3242186" y="1037266"/>
                <a:ext cx="2635045" cy="1125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dirty="0"/>
                            <m:t>F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1965AA-8BAD-42B5-B25D-C71D44B62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186" y="1037266"/>
                <a:ext cx="2635045" cy="1125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D8714F0-2427-489D-BAF4-B4B220133E3B}"/>
                  </a:ext>
                </a:extLst>
              </p:cNvPr>
              <p:cNvSpPr txBox="1"/>
              <p:nvPr/>
            </p:nvSpPr>
            <p:spPr>
              <a:xfrm>
                <a:off x="799417" y="2254937"/>
                <a:ext cx="2998293" cy="1125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dirty="0"/>
                            <m:t>F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8714F0-2427-489D-BAF4-B4B22013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17" y="2254937"/>
                <a:ext cx="2998293" cy="1125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6FC564B-5CA9-4708-B32D-6F8DB7614ECF}"/>
                  </a:ext>
                </a:extLst>
              </p:cNvPr>
              <p:cNvSpPr txBox="1"/>
              <p:nvPr/>
            </p:nvSpPr>
            <p:spPr>
              <a:xfrm>
                <a:off x="5688235" y="2250900"/>
                <a:ext cx="3514759" cy="103752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dirty="0"/>
                            <m:t>F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FC564B-5CA9-4708-B32D-6F8DB7614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235" y="2250900"/>
                <a:ext cx="3514759" cy="10375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041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554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BUTUN OLAM TORTISHISH QONUNIGA TA’RIF</a:t>
            </a:r>
            <a:endParaRPr lang="ru-RU"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B134FB-7081-4EB8-8EB2-2985307B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25" y="972403"/>
            <a:ext cx="5243014" cy="37612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6C7B7B3-3DE9-46CA-B94D-F7F8A0C03C98}"/>
              </a:ext>
            </a:extLst>
          </p:cNvPr>
          <p:cNvSpPr/>
          <p:nvPr/>
        </p:nvSpPr>
        <p:spPr>
          <a:xfrm>
            <a:off x="436325" y="4437348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C9BF3F7-C910-4FED-8311-67260B8EF700}"/>
                  </a:ext>
                </a:extLst>
              </p:cNvPr>
              <p:cNvSpPr txBox="1"/>
              <p:nvPr/>
            </p:nvSpPr>
            <p:spPr>
              <a:xfrm>
                <a:off x="6882852" y="1332542"/>
                <a:ext cx="3514759" cy="12475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/>
                        <m:t>F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9BF3F7-C910-4FED-8311-67260B8EF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52" y="1332542"/>
                <a:ext cx="3514759" cy="1247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4B75CD9-A3F4-4E9B-8FEE-8BB7DA59B5A8}"/>
                  </a:ext>
                </a:extLst>
              </p:cNvPr>
              <p:cNvSpPr txBox="1"/>
              <p:nvPr/>
            </p:nvSpPr>
            <p:spPr>
              <a:xfrm>
                <a:off x="6880529" y="3057264"/>
                <a:ext cx="3514759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/>
                        <m:t>F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B75CD9-A3F4-4E9B-8FEE-8BB7DA59B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529" y="3057264"/>
                <a:ext cx="351475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E8FE083-6923-495E-A65F-77C57C959B7A}"/>
                  </a:ext>
                </a:extLst>
              </p:cNvPr>
              <p:cNvSpPr txBox="1"/>
              <p:nvPr/>
            </p:nvSpPr>
            <p:spPr>
              <a:xfrm>
                <a:off x="6880528" y="4101992"/>
                <a:ext cx="3514759" cy="13599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/>
                        <m:t>F</m:t>
                      </m:r>
                      <m:r>
                        <m:rPr>
                          <m:nor/>
                        </m:rPr>
                        <a:rPr lang="en-US" sz="4400" b="0" i="0" dirty="0" smtClean="0"/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8FE083-6923-495E-A65F-77C57C95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528" y="4101992"/>
                <a:ext cx="3514759" cy="1359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42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554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FORMULADAN BOSHQA KATTALIKLARNI TOPISH</a:t>
            </a:r>
            <a:endParaRPr lang="ru-RU"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C9BF3F7-C910-4FED-8311-67260B8EF700}"/>
                  </a:ext>
                </a:extLst>
              </p:cNvPr>
              <p:cNvSpPr txBox="1"/>
              <p:nvPr/>
            </p:nvSpPr>
            <p:spPr>
              <a:xfrm>
                <a:off x="4051163" y="960972"/>
                <a:ext cx="3514759" cy="114262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/>
                        <m:t>F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9BF3F7-C910-4FED-8311-67260B8EF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63" y="960972"/>
                <a:ext cx="3514759" cy="11426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CBBA9C9-D0A4-461F-BA4C-A294A8175F8E}"/>
                  </a:ext>
                </a:extLst>
              </p:cNvPr>
              <p:cNvSpPr txBox="1"/>
              <p:nvPr/>
            </p:nvSpPr>
            <p:spPr>
              <a:xfrm>
                <a:off x="1927393" y="4563292"/>
                <a:ext cx="3514759" cy="142827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dirty="0"/>
                            <m:t>F</m:t>
                          </m:r>
                          <m:r>
                            <m:rPr>
                              <m:nor/>
                            </m:rPr>
                            <a:rPr lang="en-US" sz="4000" b="0" i="0" dirty="0" smtClean="0"/>
                            <m:t>  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BA9C9-D0A4-461F-BA4C-A294A8175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393" y="4563292"/>
                <a:ext cx="3514759" cy="1428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DC25E64-F3E8-484A-B420-EC16A56781A9}"/>
                  </a:ext>
                </a:extLst>
              </p:cNvPr>
              <p:cNvSpPr txBox="1"/>
              <p:nvPr/>
            </p:nvSpPr>
            <p:spPr>
              <a:xfrm>
                <a:off x="6095999" y="4568720"/>
                <a:ext cx="3514759" cy="142827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dirty="0"/>
                            <m:t>F</m:t>
                          </m:r>
                          <m:r>
                            <m:rPr>
                              <m:nor/>
                            </m:rPr>
                            <a:rPr lang="en-US" sz="4000" b="0" i="0" dirty="0" smtClean="0"/>
                            <m:t>  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C25E64-F3E8-484A-B420-EC16A5678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568720"/>
                <a:ext cx="3514759" cy="1428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6B5815B-F5FF-41B8-8021-FEE89AA0303A}"/>
                  </a:ext>
                </a:extLst>
              </p:cNvPr>
              <p:cNvSpPr txBox="1"/>
              <p:nvPr/>
            </p:nvSpPr>
            <p:spPr>
              <a:xfrm>
                <a:off x="170014" y="2449047"/>
                <a:ext cx="3514759" cy="12475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B5815B-F5FF-41B8-8021-FEE89AA03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4" y="2449047"/>
                <a:ext cx="3514759" cy="1247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30382ED-3723-4D4B-9569-EAD13D822E26}"/>
                  </a:ext>
                </a:extLst>
              </p:cNvPr>
              <p:cNvSpPr txBox="1"/>
              <p:nvPr/>
            </p:nvSpPr>
            <p:spPr>
              <a:xfrm>
                <a:off x="7853379" y="2441345"/>
                <a:ext cx="3514759" cy="124944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0382ED-3723-4D4B-9569-EAD13D822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379" y="2441345"/>
                <a:ext cx="3514759" cy="1249445"/>
              </a:xfrm>
              <a:prstGeom prst="rect">
                <a:avLst/>
              </a:prstGeom>
              <a:blipFill>
                <a:blip r:embed="rId6"/>
                <a:stretch>
                  <a:fillRect b="-935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04FE686E-0D87-4503-8AB0-4AC5A082C25C}"/>
              </a:ext>
            </a:extLst>
          </p:cNvPr>
          <p:cNvCxnSpPr>
            <a:stCxn id="7" idx="2"/>
            <a:endCxn id="10" idx="3"/>
          </p:cNvCxnSpPr>
          <p:nvPr/>
        </p:nvCxnSpPr>
        <p:spPr>
          <a:xfrm flipH="1">
            <a:off x="3684773" y="2103592"/>
            <a:ext cx="2123770" cy="9692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B359382C-1C0F-455D-AB3E-3E447BB02BAC}"/>
              </a:ext>
            </a:extLst>
          </p:cNvPr>
          <p:cNvCxnSpPr>
            <a:stCxn id="7" idx="2"/>
            <a:endCxn id="11" idx="1"/>
          </p:cNvCxnSpPr>
          <p:nvPr/>
        </p:nvCxnSpPr>
        <p:spPr>
          <a:xfrm>
            <a:off x="5808543" y="2103592"/>
            <a:ext cx="2044836" cy="9624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BB9F12AC-AE59-411B-AA02-ABF6BCE54516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3684773" y="2103592"/>
            <a:ext cx="2123770" cy="2459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4FDD4430-4DE5-40FB-B05D-B2AA2269D015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5808543" y="2103592"/>
            <a:ext cx="2044836" cy="24651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60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6746</TotalTime>
  <Words>369</Words>
  <Application>Microsoft Office PowerPoint</Application>
  <PresentationFormat>Широкоэкранный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Учетная запись Майкрософт</cp:lastModifiedBy>
  <cp:revision>700</cp:revision>
  <dcterms:created xsi:type="dcterms:W3CDTF">2020-03-24T02:20:14Z</dcterms:created>
  <dcterms:modified xsi:type="dcterms:W3CDTF">2020-12-18T08:15:02Z</dcterms:modified>
</cp:coreProperties>
</file>