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596" r:id="rId5"/>
    <p:sldId id="1684" r:id="rId6"/>
    <p:sldId id="1688" r:id="rId7"/>
    <p:sldId id="337" r:id="rId8"/>
    <p:sldId id="338" r:id="rId9"/>
    <p:sldId id="585" r:id="rId10"/>
    <p:sldId id="1702" r:id="rId11"/>
    <p:sldId id="1703" r:id="rId12"/>
    <p:sldId id="1699" r:id="rId13"/>
    <p:sldId id="1697" r:id="rId14"/>
    <p:sldId id="1677" r:id="rId15"/>
    <p:sldId id="1701" r:id="rId16"/>
    <p:sldId id="1695" r:id="rId17"/>
    <p:sldId id="170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9.png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9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8607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401549" y="2627176"/>
            <a:ext cx="10273579" cy="208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Laboratoriya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ishi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PRUJINANING BIKIRLIGINI ANIQLASH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627176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458262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1"/>
            <a:ext cx="1539329" cy="152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964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7026"/>
          <a:stretch/>
        </p:blipFill>
        <p:spPr>
          <a:xfrm>
            <a:off x="154135" y="928163"/>
            <a:ext cx="11883729" cy="215326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35A5265-9C64-4ECF-9CCC-CB3EB5674928}"/>
              </a:ext>
            </a:extLst>
          </p:cNvPr>
          <p:cNvCxnSpPr/>
          <p:nvPr/>
        </p:nvCxnSpPr>
        <p:spPr>
          <a:xfrm>
            <a:off x="7462684" y="3050941"/>
            <a:ext cx="1533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6E518F-D60B-48F0-97A4-40EEBC8617D5}"/>
              </a:ext>
            </a:extLst>
          </p:cNvPr>
          <p:cNvSpPr/>
          <p:nvPr/>
        </p:nvSpPr>
        <p:spPr>
          <a:xfrm>
            <a:off x="707548" y="2358757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E829FB-933D-4A93-ABF4-15B6D9216098}"/>
              </a:ext>
            </a:extLst>
          </p:cNvPr>
          <p:cNvSpPr/>
          <p:nvPr/>
        </p:nvSpPr>
        <p:spPr>
          <a:xfrm>
            <a:off x="2088585" y="1363719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558A8F-5EE5-418F-A153-07B25CFF2FAF}"/>
              </a:ext>
            </a:extLst>
          </p:cNvPr>
          <p:cNvSpPr/>
          <p:nvPr/>
        </p:nvSpPr>
        <p:spPr>
          <a:xfrm>
            <a:off x="707549" y="1311598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400" dirty="0">
                <a:solidFill>
                  <a:schemeClr val="tx1"/>
                </a:solidFill>
              </a:rPr>
              <a:t>№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7887EC-6B62-42BF-B7D5-C1CE8C70ABFC}"/>
              </a:ext>
            </a:extLst>
          </p:cNvPr>
          <p:cNvSpPr/>
          <p:nvPr/>
        </p:nvSpPr>
        <p:spPr>
          <a:xfrm>
            <a:off x="6346975" y="1407470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k</a:t>
            </a:r>
            <a:endParaRPr lang="ru-RU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C53ED8F-4479-44F4-B701-93BD475D9F02}"/>
                  </a:ext>
                </a:extLst>
              </p:cNvPr>
              <p:cNvSpPr/>
              <p:nvPr/>
            </p:nvSpPr>
            <p:spPr>
              <a:xfrm>
                <a:off x="10852501" y="1311598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C53ED8F-4479-44F4-B701-93BD475D9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501" y="1311598"/>
                <a:ext cx="737419" cy="5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4248396-BA39-4F36-9D35-02776BD0ED66}"/>
                  </a:ext>
                </a:extLst>
              </p:cNvPr>
              <p:cNvSpPr/>
              <p:nvPr/>
            </p:nvSpPr>
            <p:spPr>
              <a:xfrm>
                <a:off x="3557493" y="1384841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4248396-BA39-4F36-9D35-02776BD0E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93" y="1384841"/>
                <a:ext cx="737419" cy="530942"/>
              </a:xfrm>
              <a:prstGeom prst="rect">
                <a:avLst/>
              </a:prstGeom>
              <a:blipFill>
                <a:blip r:embed="rId4"/>
                <a:stretch>
                  <a:fillRect b="-202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861669-C77E-490C-A20C-916222203D55}"/>
                  </a:ext>
                </a:extLst>
              </p:cNvPr>
              <p:cNvSpPr/>
              <p:nvPr/>
            </p:nvSpPr>
            <p:spPr>
              <a:xfrm>
                <a:off x="7767989" y="1297340"/>
                <a:ext cx="986713" cy="647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861669-C77E-490C-A20C-916222203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89" y="1297340"/>
                <a:ext cx="986713" cy="647939"/>
              </a:xfrm>
              <a:prstGeom prst="rect">
                <a:avLst/>
              </a:prstGeom>
              <a:blipFill>
                <a:blip r:embed="rId5"/>
                <a:stretch>
                  <a:fillRect l="-103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150AE0-65F1-47B9-B454-4C31DBCD665C}"/>
                  </a:ext>
                </a:extLst>
              </p:cNvPr>
              <p:cNvSpPr/>
              <p:nvPr/>
            </p:nvSpPr>
            <p:spPr>
              <a:xfrm>
                <a:off x="8848601" y="1297340"/>
                <a:ext cx="1555956" cy="754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ru-RU" sz="4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-k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150AE0-65F1-47B9-B454-4C31DBCD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601" y="1297340"/>
                <a:ext cx="1555956" cy="754818"/>
              </a:xfrm>
              <a:prstGeom prst="rect">
                <a:avLst/>
              </a:prstGeom>
              <a:blipFill>
                <a:blip r:embed="rId6"/>
                <a:stretch>
                  <a:fillRect t="-21429" r="-13230" b="-4603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9370A89-F1C7-4E90-A380-D7AB02EAFECA}"/>
                  </a:ext>
                </a:extLst>
              </p:cNvPr>
              <p:cNvSpPr/>
              <p:nvPr/>
            </p:nvSpPr>
            <p:spPr>
              <a:xfrm>
                <a:off x="4844727" y="1153053"/>
                <a:ext cx="1086212" cy="952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𝓁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9370A89-F1C7-4E90-A380-D7AB02EAF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27" y="1153053"/>
                <a:ext cx="1086212" cy="952273"/>
              </a:xfrm>
              <a:prstGeom prst="rect">
                <a:avLst/>
              </a:prstGeom>
              <a:blipFill>
                <a:blip r:embed="rId7"/>
                <a:stretch>
                  <a:fillRect t="-8861" r="-14444" b="-246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0A627E0-CFFC-4792-8D51-5C2ED1EED6BD}"/>
              </a:ext>
            </a:extLst>
          </p:cNvPr>
          <p:cNvCxnSpPr>
            <a:cxnSpLocks/>
          </p:cNvCxnSpPr>
          <p:nvPr/>
        </p:nvCxnSpPr>
        <p:spPr>
          <a:xfrm flipH="1" flipV="1">
            <a:off x="8941802" y="1196804"/>
            <a:ext cx="22124" cy="9522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912E17A-DFB8-48C4-A827-C4503AD05869}"/>
              </a:ext>
            </a:extLst>
          </p:cNvPr>
          <p:cNvCxnSpPr>
            <a:cxnSpLocks/>
          </p:cNvCxnSpPr>
          <p:nvPr/>
        </p:nvCxnSpPr>
        <p:spPr>
          <a:xfrm flipV="1">
            <a:off x="10396835" y="1196804"/>
            <a:ext cx="7722" cy="9522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6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2254"/>
          <a:stretch/>
        </p:blipFill>
        <p:spPr>
          <a:xfrm>
            <a:off x="167148" y="146494"/>
            <a:ext cx="11857703" cy="28179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723372-BBAB-41DC-A13C-B1B0DAF03EDE}"/>
              </a:ext>
            </a:extLst>
          </p:cNvPr>
          <p:cNvSpPr/>
          <p:nvPr/>
        </p:nvSpPr>
        <p:spPr>
          <a:xfrm>
            <a:off x="707548" y="2255523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dirty="0">
                <a:solidFill>
                  <a:schemeClr val="tx1"/>
                </a:solidFill>
              </a:rPr>
              <a:t>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4A11F7-E897-468D-998C-881B76AD8C3E}"/>
              </a:ext>
            </a:extLst>
          </p:cNvPr>
          <p:cNvSpPr/>
          <p:nvPr/>
        </p:nvSpPr>
        <p:spPr>
          <a:xfrm>
            <a:off x="2088585" y="419827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5B3569-4E78-44D4-89CE-7DB2C51CC3C9}"/>
              </a:ext>
            </a:extLst>
          </p:cNvPr>
          <p:cNvSpPr/>
          <p:nvPr/>
        </p:nvSpPr>
        <p:spPr>
          <a:xfrm>
            <a:off x="707549" y="367706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400" dirty="0">
                <a:solidFill>
                  <a:schemeClr val="tx1"/>
                </a:solidFill>
              </a:rPr>
              <a:t>№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D46010-2316-46B4-8ECA-ED1352C5580A}"/>
              </a:ext>
            </a:extLst>
          </p:cNvPr>
          <p:cNvSpPr/>
          <p:nvPr/>
        </p:nvSpPr>
        <p:spPr>
          <a:xfrm>
            <a:off x="6346975" y="463578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k</a:t>
            </a:r>
            <a:endParaRPr lang="ru-RU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769B6F9-2272-4F58-B105-B65AA6FB6B02}"/>
                  </a:ext>
                </a:extLst>
              </p:cNvPr>
              <p:cNvSpPr/>
              <p:nvPr/>
            </p:nvSpPr>
            <p:spPr>
              <a:xfrm>
                <a:off x="10852501" y="367706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9769B6F9-2272-4F58-B105-B65AA6FB6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501" y="367706"/>
                <a:ext cx="737419" cy="5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553C3C2-9C05-4EEA-958E-AB014CFB98D6}"/>
                  </a:ext>
                </a:extLst>
              </p:cNvPr>
              <p:cNvSpPr/>
              <p:nvPr/>
            </p:nvSpPr>
            <p:spPr>
              <a:xfrm>
                <a:off x="3557493" y="440949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553C3C2-9C05-4EEA-958E-AB014CFB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93" y="440949"/>
                <a:ext cx="737419" cy="530942"/>
              </a:xfrm>
              <a:prstGeom prst="rect">
                <a:avLst/>
              </a:prstGeom>
              <a:blipFill>
                <a:blip r:embed="rId4"/>
                <a:stretch>
                  <a:fillRect b="-786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3A60DF6-96D7-48AF-868F-356AA9161AEE}"/>
                  </a:ext>
                </a:extLst>
              </p:cNvPr>
              <p:cNvSpPr/>
              <p:nvPr/>
            </p:nvSpPr>
            <p:spPr>
              <a:xfrm>
                <a:off x="7767989" y="353448"/>
                <a:ext cx="986713" cy="647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3A60DF6-96D7-48AF-868F-356AA9161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89" y="353448"/>
                <a:ext cx="986713" cy="647939"/>
              </a:xfrm>
              <a:prstGeom prst="rect">
                <a:avLst/>
              </a:prstGeom>
              <a:blipFill>
                <a:blip r:embed="rId5"/>
                <a:stretch>
                  <a:fillRect l="-48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84F71A9-B4B2-4C8F-A6C5-9228673FF46A}"/>
                  </a:ext>
                </a:extLst>
              </p:cNvPr>
              <p:cNvSpPr/>
              <p:nvPr/>
            </p:nvSpPr>
            <p:spPr>
              <a:xfrm>
                <a:off x="8861614" y="300008"/>
                <a:ext cx="1555956" cy="754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ru-RU" sz="4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-k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F84F71A9-B4B2-4C8F-A6C5-9228673FF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614" y="300008"/>
                <a:ext cx="1555956" cy="754818"/>
              </a:xfrm>
              <a:prstGeom prst="rect">
                <a:avLst/>
              </a:prstGeom>
              <a:blipFill>
                <a:blip r:embed="rId6"/>
                <a:stretch>
                  <a:fillRect t="-9524" r="-4669" b="-301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C6B8F6F-80CA-4C24-980A-F912125F646E}"/>
                  </a:ext>
                </a:extLst>
              </p:cNvPr>
              <p:cNvSpPr/>
              <p:nvPr/>
            </p:nvSpPr>
            <p:spPr>
              <a:xfrm>
                <a:off x="4825832" y="252912"/>
                <a:ext cx="1086212" cy="952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𝓁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C6B8F6F-80CA-4C24-980A-F912125F6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32" y="252912"/>
                <a:ext cx="1086212" cy="952273"/>
              </a:xfrm>
              <a:prstGeom prst="rect">
                <a:avLst/>
              </a:prstGeom>
              <a:blipFill>
                <a:blip r:embed="rId7"/>
                <a:stretch>
                  <a:fillRect r="-3333" b="-119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39E16D-BABC-476F-AD92-A1E1864022CD}"/>
              </a:ext>
            </a:extLst>
          </p:cNvPr>
          <p:cNvSpPr/>
          <p:nvPr/>
        </p:nvSpPr>
        <p:spPr>
          <a:xfrm>
            <a:off x="707548" y="1105318"/>
            <a:ext cx="737419" cy="530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dirty="0">
                <a:solidFill>
                  <a:schemeClr val="tx1"/>
                </a:solidFill>
              </a:rPr>
              <a:t>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2453E-3648-443B-90FF-686BD1E8DFE9}"/>
              </a:ext>
            </a:extLst>
          </p:cNvPr>
          <p:cNvSpPr/>
          <p:nvPr/>
        </p:nvSpPr>
        <p:spPr>
          <a:xfrm>
            <a:off x="707547" y="1680420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dirty="0">
                <a:solidFill>
                  <a:schemeClr val="tx1"/>
                </a:solidFill>
              </a:rPr>
              <a:t>2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C07E606-1E06-45D4-8B50-B39908D673E1}"/>
              </a:ext>
            </a:extLst>
          </p:cNvPr>
          <p:cNvCxnSpPr/>
          <p:nvPr/>
        </p:nvCxnSpPr>
        <p:spPr>
          <a:xfrm>
            <a:off x="4562168" y="1054826"/>
            <a:ext cx="1533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39BC5AF-D394-482C-B70F-1C6A7863F1E0}"/>
              </a:ext>
            </a:extLst>
          </p:cNvPr>
          <p:cNvCxnSpPr/>
          <p:nvPr/>
        </p:nvCxnSpPr>
        <p:spPr>
          <a:xfrm>
            <a:off x="8861614" y="1058931"/>
            <a:ext cx="1533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14B75-789E-4F43-B5D5-ACCD2597C0A7}"/>
              </a:ext>
            </a:extLst>
          </p:cNvPr>
          <p:cNvCxnSpPr>
            <a:cxnSpLocks/>
          </p:cNvCxnSpPr>
          <p:nvPr/>
        </p:nvCxnSpPr>
        <p:spPr>
          <a:xfrm flipV="1">
            <a:off x="8915691" y="252912"/>
            <a:ext cx="0" cy="10607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D95CE24-4C01-4813-8D87-7D9A8B536175}"/>
              </a:ext>
            </a:extLst>
          </p:cNvPr>
          <p:cNvCxnSpPr>
            <a:cxnSpLocks/>
          </p:cNvCxnSpPr>
          <p:nvPr/>
        </p:nvCxnSpPr>
        <p:spPr>
          <a:xfrm flipV="1">
            <a:off x="10395446" y="252912"/>
            <a:ext cx="0" cy="10607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7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34770" y="1219658"/>
            <a:ext cx="10567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16-mashqning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 JADVALDA YOZILADI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2254"/>
          <a:stretch/>
        </p:blipFill>
        <p:spPr>
          <a:xfrm>
            <a:off x="154135" y="1047135"/>
            <a:ext cx="11883729" cy="39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5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 JADVALDA YOZILADI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2254"/>
          <a:stretch/>
        </p:blipFill>
        <p:spPr>
          <a:xfrm>
            <a:off x="154135" y="1047135"/>
            <a:ext cx="11883729" cy="39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7026"/>
          <a:stretch/>
        </p:blipFill>
        <p:spPr>
          <a:xfrm>
            <a:off x="0" y="972404"/>
            <a:ext cx="11883729" cy="215326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35A5265-9C64-4ECF-9CCC-CB3EB5674928}"/>
              </a:ext>
            </a:extLst>
          </p:cNvPr>
          <p:cNvCxnSpPr/>
          <p:nvPr/>
        </p:nvCxnSpPr>
        <p:spPr>
          <a:xfrm>
            <a:off x="7315200" y="3096172"/>
            <a:ext cx="1533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82023A-67FE-4418-BD00-7D138B929A34}"/>
              </a:ext>
            </a:extLst>
          </p:cNvPr>
          <p:cNvSpPr/>
          <p:nvPr/>
        </p:nvSpPr>
        <p:spPr>
          <a:xfrm>
            <a:off x="516193" y="2396613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0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5787" y="2377887"/>
            <a:ext cx="5590238" cy="744866"/>
          </a:xfrm>
          <a:prstGeom prst="rect">
            <a:avLst/>
          </a:prstGeom>
          <a:noFill/>
        </p:spPr>
        <p:txBody>
          <a:bodyPr wrap="square" lIns="189022" tIns="94511" rIns="189022" bIns="94511" rtlCol="0">
            <a:spAutoFit/>
          </a:bodyPr>
          <a:lstStyle/>
          <a:p>
            <a:pPr defTabSz="1190525">
              <a:spcAft>
                <a:spcPts val="194"/>
              </a:spcAft>
              <a:defRPr/>
            </a:pPr>
            <a:r>
              <a:rPr lang="en-US" sz="3600" kern="0" dirty="0" err="1">
                <a:latin typeface="Arial" pitchFamily="34" charset="0"/>
                <a:cs typeface="Arial" pitchFamily="34" charset="0"/>
              </a:rPr>
              <a:t>Nyutonning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qonuni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4315" y="3112970"/>
            <a:ext cx="7144775" cy="744866"/>
          </a:xfrm>
          <a:prstGeom prst="rect">
            <a:avLst/>
          </a:prstGeom>
          <a:noFill/>
        </p:spPr>
        <p:txBody>
          <a:bodyPr wrap="square" lIns="189022" tIns="94511" rIns="189022" bIns="94511" rtlCol="0">
            <a:spAutoFit/>
          </a:bodyPr>
          <a:lstStyle/>
          <a:p>
            <a:pPr defTabSz="1190525">
              <a:spcAft>
                <a:spcPts val="194"/>
              </a:spcAft>
              <a:defRPr/>
            </a:pPr>
            <a:r>
              <a:rPr lang="en-US" sz="3600" kern="0" dirty="0" err="1">
                <a:latin typeface="Arial" pitchFamily="34" charset="0"/>
                <a:cs typeface="Arial" pitchFamily="34" charset="0"/>
              </a:rPr>
              <a:t>Markazga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intilma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tezlanish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815" y="1607760"/>
            <a:ext cx="4087364" cy="744866"/>
          </a:xfrm>
          <a:prstGeom prst="rect">
            <a:avLst/>
          </a:prstGeom>
          <a:noFill/>
        </p:spPr>
        <p:txBody>
          <a:bodyPr wrap="square" lIns="189022" tIns="94511" rIns="189022" bIns="94511" rtlCol="0">
            <a:spAutoFit/>
          </a:bodyPr>
          <a:lstStyle/>
          <a:p>
            <a:pPr defTabSz="1190525">
              <a:spcAft>
                <a:spcPts val="194"/>
              </a:spcAft>
              <a:defRPr/>
            </a:pPr>
            <a:r>
              <a:rPr lang="en-US" sz="3600" kern="0" dirty="0" err="1">
                <a:latin typeface="Arial" pitchFamily="34" charset="0"/>
                <a:cs typeface="Arial" pitchFamily="34" charset="0"/>
              </a:rPr>
              <a:t>Elastiklik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kuchi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117486" y="992016"/>
            <a:ext cx="806830" cy="647229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lIns="189022" tIns="94511" rIns="189022" bIns="94511" rtlCol="0" anchor="ctr"/>
          <a:lstStyle/>
          <a:p>
            <a:pPr algn="ctr" defTabSz="1190525">
              <a:defRPr/>
            </a:pPr>
            <a:r>
              <a:rPr lang="en-US" sz="5275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123190" y="1710038"/>
            <a:ext cx="876416" cy="5902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89022" tIns="94511" rIns="189022" bIns="94511" rtlCol="0" anchor="ctr"/>
          <a:lstStyle/>
          <a:p>
            <a:pPr algn="ctr" defTabSz="1190525">
              <a:defRPr/>
            </a:pPr>
            <a:r>
              <a:rPr lang="en-US" sz="5275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03271" y="2420447"/>
            <a:ext cx="950967" cy="7004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89022" tIns="94511" rIns="189022" bIns="94511" rtlCol="0" anchor="ctr"/>
          <a:lstStyle/>
          <a:p>
            <a:pPr algn="ctr" defTabSz="1190525">
              <a:defRPr/>
            </a:pPr>
            <a:r>
              <a:rPr lang="en-US" sz="6448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"/>
            <a:ext cx="12192000" cy="7359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SHERIGINI TOP</a:t>
            </a:r>
            <a:r>
              <a:rPr lang="en-US" sz="586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15"/>
          <p:cNvSpPr/>
          <p:nvPr/>
        </p:nvSpPr>
        <p:spPr>
          <a:xfrm>
            <a:off x="103271" y="3185673"/>
            <a:ext cx="910019" cy="7004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89022" tIns="94511" rIns="189022" bIns="94511" rtlCol="0" anchor="ctr"/>
          <a:lstStyle/>
          <a:p>
            <a:pPr algn="ctr" defTabSz="1190525">
              <a:defRPr/>
            </a:pPr>
            <a:r>
              <a:rPr lang="en-US" sz="5861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B2AF2BC-108E-4BA0-B61F-D11E09FCF1AE}"/>
              </a:ext>
            </a:extLst>
          </p:cNvPr>
          <p:cNvSpPr/>
          <p:nvPr/>
        </p:nvSpPr>
        <p:spPr>
          <a:xfrm>
            <a:off x="82500" y="3893952"/>
            <a:ext cx="917106" cy="744866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89022" tIns="94511" rIns="189022" bIns="94511" rtlCol="0" anchor="ctr"/>
          <a:lstStyle/>
          <a:p>
            <a:pPr algn="ctr" defTabSz="1190525">
              <a:defRPr/>
            </a:pPr>
            <a:r>
              <a:rPr lang="en-US" sz="5275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939600" y="895800"/>
            <a:ext cx="5617480" cy="744866"/>
          </a:xfrm>
          <a:prstGeom prst="rect">
            <a:avLst/>
          </a:prstGeom>
          <a:noFill/>
        </p:spPr>
        <p:txBody>
          <a:bodyPr wrap="square" lIns="189022" tIns="94511" rIns="189022" bIns="94511" rtlCol="0">
            <a:spAutoFit/>
          </a:bodyPr>
          <a:lstStyle/>
          <a:p>
            <a:pPr defTabSz="1190525">
              <a:spcAft>
                <a:spcPts val="194"/>
              </a:spcAft>
              <a:defRPr/>
            </a:pPr>
            <a:r>
              <a:rPr lang="en-US" sz="3600" kern="0" dirty="0" err="1">
                <a:latin typeface="Arial" pitchFamily="34" charset="0"/>
                <a:cs typeface="Arial" pitchFamily="34" charset="0"/>
              </a:rPr>
              <a:t>Markazdan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qochma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kuch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FD9ED-AD44-41DF-96BE-AAE8C19D0082}"/>
              </a:ext>
            </a:extLst>
          </p:cNvPr>
          <p:cNvSpPr txBox="1"/>
          <p:nvPr/>
        </p:nvSpPr>
        <p:spPr>
          <a:xfrm>
            <a:off x="816620" y="3845418"/>
            <a:ext cx="4836775" cy="744866"/>
          </a:xfrm>
          <a:prstGeom prst="rect">
            <a:avLst/>
          </a:prstGeom>
          <a:noFill/>
        </p:spPr>
        <p:txBody>
          <a:bodyPr wrap="square" lIns="189022" tIns="94511" rIns="189022" bIns="94511" rtlCol="0">
            <a:spAutoFit/>
          </a:bodyPr>
          <a:lstStyle/>
          <a:p>
            <a:pPr defTabSz="1190525">
              <a:spcAft>
                <a:spcPts val="194"/>
              </a:spcAft>
              <a:defRPr/>
            </a:pP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Nyutonning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III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qonuni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22B5815-0744-45D6-B0C1-0C33A8CE5346}"/>
              </a:ext>
            </a:extLst>
          </p:cNvPr>
          <p:cNvSpPr/>
          <p:nvPr/>
        </p:nvSpPr>
        <p:spPr>
          <a:xfrm>
            <a:off x="149646" y="4659178"/>
            <a:ext cx="858216" cy="775171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89022" tIns="94511" rIns="189022" bIns="94511" rtlCol="0" anchor="ctr"/>
          <a:lstStyle/>
          <a:p>
            <a:pPr algn="ctr" defTabSz="1190525">
              <a:defRPr/>
            </a:pPr>
            <a:r>
              <a:rPr lang="en-US" sz="5275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/>
              <p:nvPr/>
            </p:nvSpPr>
            <p:spPr>
              <a:xfrm>
                <a:off x="9120216" y="3177627"/>
                <a:ext cx="3443693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𝒆𝒍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200" b="1" dirty="0"/>
                        <m:t>  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m:rPr>
                          <m:nor/>
                        </m:rPr>
                        <a:rPr lang="ru-RU" sz="3200" b="1" dirty="0"/>
                        <m:t> </m:t>
                      </m:r>
                      <m:r>
                        <m:rPr>
                          <m:nor/>
                        </m:rPr>
                        <a:rPr lang="en-US" sz="3200" b="1" dirty="0"/>
                        <m:t>− </m:t>
                      </m:r>
                      <m:r>
                        <m:rPr>
                          <m:nor/>
                        </m:rPr>
                        <a:rPr lang="en-US" sz="3200" b="1" dirty="0"/>
                        <m:t>k</m:t>
                      </m:r>
                      <m:r>
                        <m:rPr>
                          <m:nor/>
                        </m:rPr>
                        <a:rPr lang="en-US" sz="3200" b="1" dirty="0"/>
                        <m:t> 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acc>
                        <m:accPr>
                          <m:chr m:val="⃗"/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𝓵</m:t>
                          </m:r>
                        </m:e>
                      </m:acc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216" y="3177627"/>
                <a:ext cx="3443693" cy="656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/>
              <p:nvPr/>
            </p:nvSpPr>
            <p:spPr>
              <a:xfrm>
                <a:off x="10257833" y="1464033"/>
                <a:ext cx="1916047" cy="96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= </m:t>
                      </m:r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2800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833" y="1464033"/>
                <a:ext cx="1916047" cy="965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0E1102F-4FBD-4C57-BE40-CCB587497A4E}"/>
                  </a:ext>
                </a:extLst>
              </p:cNvPr>
              <p:cNvSpPr/>
              <p:nvPr/>
            </p:nvSpPr>
            <p:spPr>
              <a:xfrm>
                <a:off x="10189602" y="2393322"/>
                <a:ext cx="1748234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0E1102F-4FBD-4C57-BE40-CCB587497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602" y="2393322"/>
                <a:ext cx="1748234" cy="874983"/>
              </a:xfrm>
              <a:prstGeom prst="rect">
                <a:avLst/>
              </a:prstGeom>
              <a:blipFill>
                <a:blip r:embed="rId4"/>
                <a:stretch>
                  <a:fillRect b="-9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/>
              <p:nvPr/>
            </p:nvSpPr>
            <p:spPr>
              <a:xfrm>
                <a:off x="10122790" y="4651311"/>
                <a:ext cx="1919564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sz="3200" b="1" dirty="0"/>
                        <m:t>  = </m:t>
                      </m:r>
                      <m:r>
                        <m:rPr>
                          <m:nor/>
                        </m:rPr>
                        <a:rPr lang="en-US" sz="3200" b="1" i="0" dirty="0" smtClean="0"/>
                        <m:t>−</m:t>
                      </m:r>
                      <m:r>
                        <m:rPr>
                          <m:nor/>
                        </m:rPr>
                        <a:rPr lang="ru-RU" sz="3200" b="1" dirty="0"/>
                        <m:t> </m:t>
                      </m:r>
                      <m:acc>
                        <m:accPr>
                          <m:chr m:val="⃗"/>
                          <m:ctrlPr>
                            <a:rPr lang="ru-RU" sz="3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790" y="4651311"/>
                <a:ext cx="1919564" cy="644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/>
              <p:nvPr/>
            </p:nvSpPr>
            <p:spPr>
              <a:xfrm>
                <a:off x="10252064" y="3759869"/>
                <a:ext cx="1677703" cy="87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064" y="3759869"/>
                <a:ext cx="1677703" cy="874983"/>
              </a:xfrm>
              <a:prstGeom prst="rect">
                <a:avLst/>
              </a:prstGeom>
              <a:blipFill>
                <a:blip r:embed="rId6"/>
                <a:stretch>
                  <a:fillRect b="-9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E4E9511-7B3B-4247-ACE2-A07D3E930C4F}"/>
                  </a:ext>
                </a:extLst>
              </p:cNvPr>
              <p:cNvSpPr/>
              <p:nvPr/>
            </p:nvSpPr>
            <p:spPr>
              <a:xfrm>
                <a:off x="9945023" y="700826"/>
                <a:ext cx="1735763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= </m:t>
                      </m:r>
                      <m:f>
                        <m:fPr>
                          <m:ctrlPr>
                            <a:rPr lang="en-US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7E4E9511-7B3B-4247-ACE2-A07D3E930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023" y="700826"/>
                <a:ext cx="1735763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BF7FEB-CF1A-48AA-AE5F-986F2801A0A4}"/>
              </a:ext>
            </a:extLst>
          </p:cNvPr>
          <p:cNvCxnSpPr>
            <a:cxnSpLocks/>
          </p:cNvCxnSpPr>
          <p:nvPr/>
        </p:nvCxnSpPr>
        <p:spPr>
          <a:xfrm>
            <a:off x="6572364" y="1325602"/>
            <a:ext cx="3455358" cy="148894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135D2CC-EBEC-4DEC-A609-25B29D136E06}"/>
              </a:ext>
            </a:extLst>
          </p:cNvPr>
          <p:cNvCxnSpPr>
            <a:cxnSpLocks/>
          </p:cNvCxnSpPr>
          <p:nvPr/>
        </p:nvCxnSpPr>
        <p:spPr>
          <a:xfrm>
            <a:off x="4325752" y="2003745"/>
            <a:ext cx="5109671" cy="162381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3DACBC4-7186-425C-8801-42C325D3A92D}"/>
              </a:ext>
            </a:extLst>
          </p:cNvPr>
          <p:cNvCxnSpPr>
            <a:cxnSpLocks/>
          </p:cNvCxnSpPr>
          <p:nvPr/>
        </p:nvCxnSpPr>
        <p:spPr>
          <a:xfrm flipV="1">
            <a:off x="5653395" y="1461488"/>
            <a:ext cx="4291628" cy="13091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2C71DB1-EA64-40BD-B94E-6FC2710C4837}"/>
              </a:ext>
            </a:extLst>
          </p:cNvPr>
          <p:cNvCxnSpPr>
            <a:cxnSpLocks/>
          </p:cNvCxnSpPr>
          <p:nvPr/>
        </p:nvCxnSpPr>
        <p:spPr>
          <a:xfrm flipV="1">
            <a:off x="6728411" y="2096410"/>
            <a:ext cx="3881782" cy="14179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0742736-6A99-411A-8436-AAB824A68262}"/>
              </a:ext>
            </a:extLst>
          </p:cNvPr>
          <p:cNvCxnSpPr>
            <a:cxnSpLocks/>
          </p:cNvCxnSpPr>
          <p:nvPr/>
        </p:nvCxnSpPr>
        <p:spPr>
          <a:xfrm flipV="1">
            <a:off x="5957095" y="4334190"/>
            <a:ext cx="4330557" cy="71257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086E820-A638-46C1-86AE-02497D63855D}"/>
              </a:ext>
            </a:extLst>
          </p:cNvPr>
          <p:cNvCxnSpPr>
            <a:cxnSpLocks/>
            <a:stCxn id="34" idx="3"/>
            <a:endCxn id="6" idx="1"/>
          </p:cNvCxnSpPr>
          <p:nvPr/>
        </p:nvCxnSpPr>
        <p:spPr>
          <a:xfrm>
            <a:off x="5653395" y="4217851"/>
            <a:ext cx="4469395" cy="7557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16E2232-F1BE-4E49-912F-B4E3C99CC84D}"/>
              </a:ext>
            </a:extLst>
          </p:cNvPr>
          <p:cNvSpPr txBox="1"/>
          <p:nvPr/>
        </p:nvSpPr>
        <p:spPr>
          <a:xfrm>
            <a:off x="924315" y="4681677"/>
            <a:ext cx="7144775" cy="744866"/>
          </a:xfrm>
          <a:prstGeom prst="rect">
            <a:avLst/>
          </a:prstGeom>
          <a:noFill/>
        </p:spPr>
        <p:txBody>
          <a:bodyPr wrap="square" lIns="189022" tIns="94511" rIns="189022" bIns="94511" rtlCol="0">
            <a:spAutoFit/>
          </a:bodyPr>
          <a:lstStyle/>
          <a:p>
            <a:pPr defTabSz="1190525">
              <a:spcAft>
                <a:spcPts val="194"/>
              </a:spcAft>
              <a:defRPr/>
            </a:pPr>
            <a:r>
              <a:rPr lang="en-US" sz="3600" kern="0" dirty="0" err="1">
                <a:latin typeface="Arial" pitchFamily="34" charset="0"/>
                <a:cs typeface="Arial" pitchFamily="34" charset="0"/>
              </a:rPr>
              <a:t>Markazga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intilma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 err="1">
                <a:latin typeface="Arial" pitchFamily="34" charset="0"/>
                <a:cs typeface="Arial" pitchFamily="34" charset="0"/>
              </a:rPr>
              <a:t>kuch</a:t>
            </a:r>
            <a:endParaRPr lang="en-US" sz="36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5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99C25-318B-4958-B4A5-FACD7CF9B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74"/>
          <a:stretch/>
        </p:blipFill>
        <p:spPr>
          <a:xfrm>
            <a:off x="117987" y="1337395"/>
            <a:ext cx="4666106" cy="2280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C7C011-8AF2-453D-8ADD-A40B45F1048A}"/>
                  </a:ext>
                </a:extLst>
              </p:cNvPr>
              <p:cNvSpPr txBox="1"/>
              <p:nvPr/>
            </p:nvSpPr>
            <p:spPr>
              <a:xfrm>
                <a:off x="5210810" y="2615260"/>
                <a:ext cx="2054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en-US" sz="3200" dirty="0"/>
                  <a:t> = ?</a:t>
                </a:r>
                <a:endParaRPr lang="ru-RU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C7C011-8AF2-453D-8ADD-A40B45F10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0" y="2615260"/>
                <a:ext cx="2054806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BB6FA8-C626-424A-8468-D1628AF3153C}"/>
                  </a:ext>
                </a:extLst>
              </p:cNvPr>
              <p:cNvSpPr txBox="1"/>
              <p:nvPr/>
            </p:nvSpPr>
            <p:spPr>
              <a:xfrm>
                <a:off x="2451040" y="3087209"/>
                <a:ext cx="20548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𝓁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= 5 cm</a:t>
                </a:r>
                <a:endParaRPr lang="ru-RU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BB6FA8-C626-424A-8468-D1628AF3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040" y="3087209"/>
                <a:ext cx="2054806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D5D2E2D-361C-4DBF-A3B9-12CF2A308AC2}"/>
              </a:ext>
            </a:extLst>
          </p:cNvPr>
          <p:cNvCxnSpPr>
            <a:cxnSpLocks/>
          </p:cNvCxnSpPr>
          <p:nvPr/>
        </p:nvCxnSpPr>
        <p:spPr>
          <a:xfrm>
            <a:off x="3288890" y="2477729"/>
            <a:ext cx="13273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D11418-33BC-4220-8A35-C8C275967D9A}"/>
              </a:ext>
            </a:extLst>
          </p:cNvPr>
          <p:cNvSpPr txBox="1"/>
          <p:nvPr/>
        </p:nvSpPr>
        <p:spPr>
          <a:xfrm>
            <a:off x="4525224" y="1893039"/>
            <a:ext cx="68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516F3-1C12-41EE-B479-D44C693BCA59}"/>
              </a:ext>
            </a:extLst>
          </p:cNvPr>
          <p:cNvSpPr txBox="1"/>
          <p:nvPr/>
        </p:nvSpPr>
        <p:spPr>
          <a:xfrm>
            <a:off x="396234" y="9834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815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01708-23A8-465E-A96A-1C2B0F12D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6" b="13583"/>
          <a:stretch/>
        </p:blipFill>
        <p:spPr>
          <a:xfrm>
            <a:off x="615941" y="1145929"/>
            <a:ext cx="2054806" cy="39353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CE8232-1E8E-45F2-B202-7726AB4CE22C}"/>
              </a:ext>
            </a:extLst>
          </p:cNvPr>
          <p:cNvSpPr txBox="1"/>
          <p:nvPr/>
        </p:nvSpPr>
        <p:spPr>
          <a:xfrm>
            <a:off x="930472" y="5127296"/>
            <a:ext cx="136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k = ?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F9826-5C68-4A39-927E-E3D28ABEB040}"/>
              </a:ext>
            </a:extLst>
          </p:cNvPr>
          <p:cNvSpPr txBox="1"/>
          <p:nvPr/>
        </p:nvSpPr>
        <p:spPr>
          <a:xfrm>
            <a:off x="888744" y="4145992"/>
            <a:ext cx="136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500 g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E9991-F16E-4E67-8992-7667823F031B}"/>
              </a:ext>
            </a:extLst>
          </p:cNvPr>
          <p:cNvSpPr txBox="1"/>
          <p:nvPr/>
        </p:nvSpPr>
        <p:spPr>
          <a:xfrm>
            <a:off x="1913451" y="3210693"/>
            <a:ext cx="122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cm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2DD36-DCEA-413C-9E65-784261DD599F}"/>
              </a:ext>
            </a:extLst>
          </p:cNvPr>
          <p:cNvSpPr txBox="1"/>
          <p:nvPr/>
        </p:nvSpPr>
        <p:spPr>
          <a:xfrm>
            <a:off x="145941" y="100812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07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468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bajarishdan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494071" y="1132070"/>
            <a:ext cx="11203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7873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prujinasining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bikirligini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deformatsiyasi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bikirligi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tasavvurlarni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kengaytirish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elastiklik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448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229897" y="1193628"/>
            <a:ext cx="8495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Shtativ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dinamometr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millimetrli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A89CB7-7E0F-4E6B-B973-6737E295D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4" t="8616" r="17433" b="9088"/>
          <a:stretch/>
        </p:blipFill>
        <p:spPr>
          <a:xfrm>
            <a:off x="130277" y="1348100"/>
            <a:ext cx="2551472" cy="5059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E9593A-5047-4F55-BA0B-9FF26F0C6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68" r="36535"/>
          <a:stretch/>
        </p:blipFill>
        <p:spPr>
          <a:xfrm>
            <a:off x="3229897" y="2510038"/>
            <a:ext cx="1666568" cy="3897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CE0825-1566-4127-963E-7E4A476AC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50" t="2599" r="18190" b="69884"/>
          <a:stretch/>
        </p:blipFill>
        <p:spPr>
          <a:xfrm>
            <a:off x="5786284" y="3980615"/>
            <a:ext cx="2831143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PRUJINANING BIKIRLIGINI ANIQLASH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7B338F-9B6C-43AC-BFA0-6F000D2D5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40" t="44212" r="11692" b="31672"/>
          <a:stretch/>
        </p:blipFill>
        <p:spPr>
          <a:xfrm>
            <a:off x="467032" y="1151969"/>
            <a:ext cx="4523556" cy="5386095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AB550E6-D883-4EE3-BF8F-650E7D024149}"/>
              </a:ext>
            </a:extLst>
          </p:cNvPr>
          <p:cNvCxnSpPr>
            <a:cxnSpLocks/>
          </p:cNvCxnSpPr>
          <p:nvPr/>
        </p:nvCxnSpPr>
        <p:spPr>
          <a:xfrm flipH="1">
            <a:off x="4793227" y="1887794"/>
            <a:ext cx="1578076" cy="12130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73AB5E68-FB71-466A-BB82-490B5E0BEEF7}"/>
              </a:ext>
            </a:extLst>
          </p:cNvPr>
          <p:cNvSpPr/>
          <p:nvPr/>
        </p:nvSpPr>
        <p:spPr>
          <a:xfrm>
            <a:off x="4173794" y="2912809"/>
            <a:ext cx="309716" cy="37608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964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7026"/>
          <a:stretch/>
        </p:blipFill>
        <p:spPr>
          <a:xfrm>
            <a:off x="154135" y="928163"/>
            <a:ext cx="11883729" cy="215326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35A5265-9C64-4ECF-9CCC-CB3EB5674928}"/>
              </a:ext>
            </a:extLst>
          </p:cNvPr>
          <p:cNvCxnSpPr/>
          <p:nvPr/>
        </p:nvCxnSpPr>
        <p:spPr>
          <a:xfrm>
            <a:off x="7462684" y="3050941"/>
            <a:ext cx="1533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6E518F-D60B-48F0-97A4-40EEBC8617D5}"/>
              </a:ext>
            </a:extLst>
          </p:cNvPr>
          <p:cNvSpPr/>
          <p:nvPr/>
        </p:nvSpPr>
        <p:spPr>
          <a:xfrm>
            <a:off x="707548" y="2358757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800" dirty="0">
                <a:solidFill>
                  <a:schemeClr val="tx1"/>
                </a:solidFill>
              </a:rPr>
              <a:t>1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E829FB-933D-4A93-ABF4-15B6D9216098}"/>
              </a:ext>
            </a:extLst>
          </p:cNvPr>
          <p:cNvSpPr/>
          <p:nvPr/>
        </p:nvSpPr>
        <p:spPr>
          <a:xfrm>
            <a:off x="2088585" y="1363719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558A8F-5EE5-418F-A153-07B25CFF2FAF}"/>
              </a:ext>
            </a:extLst>
          </p:cNvPr>
          <p:cNvSpPr/>
          <p:nvPr/>
        </p:nvSpPr>
        <p:spPr>
          <a:xfrm>
            <a:off x="707549" y="1311598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400" dirty="0">
                <a:solidFill>
                  <a:schemeClr val="tx1"/>
                </a:solidFill>
              </a:rPr>
              <a:t>№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7887EC-6B62-42BF-B7D5-C1CE8C70ABFC}"/>
              </a:ext>
            </a:extLst>
          </p:cNvPr>
          <p:cNvSpPr/>
          <p:nvPr/>
        </p:nvSpPr>
        <p:spPr>
          <a:xfrm>
            <a:off x="6346975" y="1407470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k</a:t>
            </a:r>
            <a:endParaRPr lang="ru-RU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C53ED8F-4479-44F4-B701-93BD475D9F02}"/>
                  </a:ext>
                </a:extLst>
              </p:cNvPr>
              <p:cNvSpPr/>
              <p:nvPr/>
            </p:nvSpPr>
            <p:spPr>
              <a:xfrm>
                <a:off x="10852501" y="1311598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C53ED8F-4479-44F4-B701-93BD475D9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501" y="1311598"/>
                <a:ext cx="737419" cy="5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4248396-BA39-4F36-9D35-02776BD0ED66}"/>
                  </a:ext>
                </a:extLst>
              </p:cNvPr>
              <p:cNvSpPr/>
              <p:nvPr/>
            </p:nvSpPr>
            <p:spPr>
              <a:xfrm>
                <a:off x="3557493" y="1384841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4248396-BA39-4F36-9D35-02776BD0E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93" y="1384841"/>
                <a:ext cx="737419" cy="530942"/>
              </a:xfrm>
              <a:prstGeom prst="rect">
                <a:avLst/>
              </a:prstGeom>
              <a:blipFill>
                <a:blip r:embed="rId4"/>
                <a:stretch>
                  <a:fillRect b="-202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861669-C77E-490C-A20C-916222203D55}"/>
                  </a:ext>
                </a:extLst>
              </p:cNvPr>
              <p:cNvSpPr/>
              <p:nvPr/>
            </p:nvSpPr>
            <p:spPr>
              <a:xfrm>
                <a:off x="7767989" y="1297340"/>
                <a:ext cx="986713" cy="647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861669-C77E-490C-A20C-916222203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89" y="1297340"/>
                <a:ext cx="986713" cy="647939"/>
              </a:xfrm>
              <a:prstGeom prst="rect">
                <a:avLst/>
              </a:prstGeom>
              <a:blipFill>
                <a:blip r:embed="rId5"/>
                <a:stretch>
                  <a:fillRect l="-103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150AE0-65F1-47B9-B454-4C31DBCD665C}"/>
                  </a:ext>
                </a:extLst>
              </p:cNvPr>
              <p:cNvSpPr/>
              <p:nvPr/>
            </p:nvSpPr>
            <p:spPr>
              <a:xfrm>
                <a:off x="8848601" y="1297340"/>
                <a:ext cx="1555956" cy="754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dirty="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ru-RU" sz="4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-k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150AE0-65F1-47B9-B454-4C31DBCD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601" y="1297340"/>
                <a:ext cx="1555956" cy="754818"/>
              </a:xfrm>
              <a:prstGeom prst="rect">
                <a:avLst/>
              </a:prstGeom>
              <a:blipFill>
                <a:blip r:embed="rId6"/>
                <a:stretch>
                  <a:fillRect t="-21429" r="-13230" b="-4603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9370A89-F1C7-4E90-A380-D7AB02EAFECA}"/>
                  </a:ext>
                </a:extLst>
              </p:cNvPr>
              <p:cNvSpPr/>
              <p:nvPr/>
            </p:nvSpPr>
            <p:spPr>
              <a:xfrm>
                <a:off x="4844727" y="1153053"/>
                <a:ext cx="1086212" cy="952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𝓁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9370A89-F1C7-4E90-A380-D7AB02EAF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27" y="1153053"/>
                <a:ext cx="1086212" cy="952273"/>
              </a:xfrm>
              <a:prstGeom prst="rect">
                <a:avLst/>
              </a:prstGeom>
              <a:blipFill>
                <a:blip r:embed="rId7"/>
                <a:stretch>
                  <a:fillRect t="-8861" r="-14444" b="-246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0A627E0-CFFC-4792-8D51-5C2ED1EED6BD}"/>
              </a:ext>
            </a:extLst>
          </p:cNvPr>
          <p:cNvCxnSpPr>
            <a:cxnSpLocks/>
          </p:cNvCxnSpPr>
          <p:nvPr/>
        </p:nvCxnSpPr>
        <p:spPr>
          <a:xfrm flipH="1" flipV="1">
            <a:off x="8941802" y="1196804"/>
            <a:ext cx="22124" cy="9522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912E17A-DFB8-48C4-A827-C4503AD05869}"/>
              </a:ext>
            </a:extLst>
          </p:cNvPr>
          <p:cNvCxnSpPr>
            <a:cxnSpLocks/>
          </p:cNvCxnSpPr>
          <p:nvPr/>
        </p:nvCxnSpPr>
        <p:spPr>
          <a:xfrm flipV="1">
            <a:off x="10396835" y="1196804"/>
            <a:ext cx="7722" cy="9522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7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964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TAJRIBA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08C0B1-8499-4A25-9D2A-F836814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27263" r="9609" b="67026"/>
          <a:stretch/>
        </p:blipFill>
        <p:spPr>
          <a:xfrm>
            <a:off x="154135" y="928163"/>
            <a:ext cx="11883729" cy="215326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35A5265-9C64-4ECF-9CCC-CB3EB5674928}"/>
              </a:ext>
            </a:extLst>
          </p:cNvPr>
          <p:cNvCxnSpPr/>
          <p:nvPr/>
        </p:nvCxnSpPr>
        <p:spPr>
          <a:xfrm>
            <a:off x="7462684" y="3050941"/>
            <a:ext cx="15338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6E518F-D60B-48F0-97A4-40EEBC8617D5}"/>
              </a:ext>
            </a:extLst>
          </p:cNvPr>
          <p:cNvSpPr/>
          <p:nvPr/>
        </p:nvSpPr>
        <p:spPr>
          <a:xfrm>
            <a:off x="707548" y="2358757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800" dirty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E829FB-933D-4A93-ABF4-15B6D9216098}"/>
              </a:ext>
            </a:extLst>
          </p:cNvPr>
          <p:cNvSpPr/>
          <p:nvPr/>
        </p:nvSpPr>
        <p:spPr>
          <a:xfrm>
            <a:off x="2088585" y="1363719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m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558A8F-5EE5-418F-A153-07B25CFF2FAF}"/>
              </a:ext>
            </a:extLst>
          </p:cNvPr>
          <p:cNvSpPr/>
          <p:nvPr/>
        </p:nvSpPr>
        <p:spPr>
          <a:xfrm>
            <a:off x="707549" y="1311598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5400" dirty="0">
                <a:solidFill>
                  <a:schemeClr val="tx1"/>
                </a:solidFill>
              </a:rPr>
              <a:t>№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7887EC-6B62-42BF-B7D5-C1CE8C70ABFC}"/>
              </a:ext>
            </a:extLst>
          </p:cNvPr>
          <p:cNvSpPr/>
          <p:nvPr/>
        </p:nvSpPr>
        <p:spPr>
          <a:xfrm>
            <a:off x="6346975" y="1407470"/>
            <a:ext cx="737419" cy="530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k</a:t>
            </a:r>
            <a:endParaRPr lang="ru-RU" sz="5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C53ED8F-4479-44F4-B701-93BD475D9F02}"/>
                  </a:ext>
                </a:extLst>
              </p:cNvPr>
              <p:cNvSpPr/>
              <p:nvPr/>
            </p:nvSpPr>
            <p:spPr>
              <a:xfrm>
                <a:off x="10852501" y="1311598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7C53ED8F-4479-44F4-B701-93BD475D9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501" y="1311598"/>
                <a:ext cx="737419" cy="530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4248396-BA39-4F36-9D35-02776BD0ED66}"/>
                  </a:ext>
                </a:extLst>
              </p:cNvPr>
              <p:cNvSpPr/>
              <p:nvPr/>
            </p:nvSpPr>
            <p:spPr>
              <a:xfrm>
                <a:off x="3557493" y="1384841"/>
                <a:ext cx="737419" cy="530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F4248396-BA39-4F36-9D35-02776BD0E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493" y="1384841"/>
                <a:ext cx="737419" cy="530942"/>
              </a:xfrm>
              <a:prstGeom prst="rect">
                <a:avLst/>
              </a:prstGeom>
              <a:blipFill>
                <a:blip r:embed="rId4"/>
                <a:stretch>
                  <a:fillRect b="-202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861669-C77E-490C-A20C-916222203D55}"/>
                  </a:ext>
                </a:extLst>
              </p:cNvPr>
              <p:cNvSpPr/>
              <p:nvPr/>
            </p:nvSpPr>
            <p:spPr>
              <a:xfrm>
                <a:off x="7767989" y="1297340"/>
                <a:ext cx="986713" cy="6479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1E861669-C77E-490C-A20C-916222203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89" y="1297340"/>
                <a:ext cx="986713" cy="647939"/>
              </a:xfrm>
              <a:prstGeom prst="rect">
                <a:avLst/>
              </a:prstGeom>
              <a:blipFill>
                <a:blip r:embed="rId5"/>
                <a:stretch>
                  <a:fillRect l="-48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150AE0-65F1-47B9-B454-4C31DBCD665C}"/>
                  </a:ext>
                </a:extLst>
              </p:cNvPr>
              <p:cNvSpPr/>
              <p:nvPr/>
            </p:nvSpPr>
            <p:spPr>
              <a:xfrm>
                <a:off x="8848601" y="1297340"/>
                <a:ext cx="1555956" cy="754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ru-RU" sz="36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</a:rPr>
                  <a:t>-k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DA150AE0-65F1-47B9-B454-4C31DBCD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601" y="1297340"/>
                <a:ext cx="1555956" cy="754818"/>
              </a:xfrm>
              <a:prstGeom prst="rect">
                <a:avLst/>
              </a:prstGeom>
              <a:blipFill>
                <a:blip r:embed="rId6"/>
                <a:stretch>
                  <a:fillRect t="-21429" r="-8560" b="-4603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9370A89-F1C7-4E90-A380-D7AB02EAFECA}"/>
                  </a:ext>
                </a:extLst>
              </p:cNvPr>
              <p:cNvSpPr/>
              <p:nvPr/>
            </p:nvSpPr>
            <p:spPr>
              <a:xfrm>
                <a:off x="4844727" y="1153053"/>
                <a:ext cx="1086212" cy="952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𝓁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A9370A89-F1C7-4E90-A380-D7AB02EAF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727" y="1153053"/>
                <a:ext cx="1086212" cy="952273"/>
              </a:xfrm>
              <a:prstGeom prst="rect">
                <a:avLst/>
              </a:prstGeom>
              <a:blipFill>
                <a:blip r:embed="rId7"/>
                <a:stretch>
                  <a:fillRect t="-8861" r="-14444" b="-2468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0A627E0-CFFC-4792-8D51-5C2ED1EED6BD}"/>
              </a:ext>
            </a:extLst>
          </p:cNvPr>
          <p:cNvCxnSpPr>
            <a:cxnSpLocks/>
          </p:cNvCxnSpPr>
          <p:nvPr/>
        </p:nvCxnSpPr>
        <p:spPr>
          <a:xfrm flipH="1" flipV="1">
            <a:off x="8941802" y="1196804"/>
            <a:ext cx="22124" cy="95227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912E17A-DFB8-48C4-A827-C4503AD05869}"/>
              </a:ext>
            </a:extLst>
          </p:cNvPr>
          <p:cNvCxnSpPr>
            <a:cxnSpLocks/>
          </p:cNvCxnSpPr>
          <p:nvPr/>
        </p:nvCxnSpPr>
        <p:spPr>
          <a:xfrm flipV="1">
            <a:off x="10396835" y="1196804"/>
            <a:ext cx="7722" cy="9522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8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6686</TotalTime>
  <Words>234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Agency FB</vt:lpstr>
      <vt:lpstr>Arial</vt:lpstr>
      <vt:lpstr>Arial Black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692</cp:revision>
  <dcterms:created xsi:type="dcterms:W3CDTF">2020-03-24T02:20:14Z</dcterms:created>
  <dcterms:modified xsi:type="dcterms:W3CDTF">2020-12-11T07:05:23Z</dcterms:modified>
</cp:coreProperties>
</file>