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6"/>
  </p:notesMasterIdLst>
  <p:sldIdLst>
    <p:sldId id="270" r:id="rId4"/>
    <p:sldId id="1653" r:id="rId5"/>
    <p:sldId id="338" r:id="rId6"/>
    <p:sldId id="585" r:id="rId7"/>
    <p:sldId id="591" r:id="rId8"/>
    <p:sldId id="1679" r:id="rId9"/>
    <p:sldId id="607" r:id="rId10"/>
    <p:sldId id="1680" r:id="rId11"/>
    <p:sldId id="1681" r:id="rId12"/>
    <p:sldId id="1686" r:id="rId13"/>
    <p:sldId id="1685" r:id="rId14"/>
    <p:sldId id="1683" r:id="rId15"/>
    <p:sldId id="1687" r:id="rId16"/>
    <p:sldId id="1689" r:id="rId17"/>
    <p:sldId id="1690" r:id="rId18"/>
    <p:sldId id="1692" r:id="rId19"/>
    <p:sldId id="1693" r:id="rId20"/>
    <p:sldId id="1694" r:id="rId21"/>
    <p:sldId id="664" r:id="rId22"/>
    <p:sldId id="1684" r:id="rId23"/>
    <p:sldId id="1688" r:id="rId24"/>
    <p:sldId id="16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970615" y="2206753"/>
            <a:ext cx="8250768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 ELASTIKLIK KUCHI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41D00E-9B31-4027-8D1D-85387E22039D}"/>
              </a:ext>
            </a:extLst>
          </p:cNvPr>
          <p:cNvPicPr/>
          <p:nvPr/>
        </p:nvPicPr>
        <p:blipFill rotWithShape="1">
          <a:blip r:embed="rId3"/>
          <a:srcRect l="7618" t="19010" r="9374" b="13543"/>
          <a:stretch/>
        </p:blipFill>
        <p:spPr bwMode="auto">
          <a:xfrm>
            <a:off x="2713258" y="3999517"/>
            <a:ext cx="4386085" cy="244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1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ABSOLYUT UZAYISH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7AB980-D21E-4CBE-9A7D-2B171A5D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5" t="51785" r="60093" b="29247"/>
          <a:stretch/>
        </p:blipFill>
        <p:spPr>
          <a:xfrm>
            <a:off x="147484" y="1090642"/>
            <a:ext cx="4114800" cy="4676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CC24CC-06D7-4206-9913-47056707AE15}"/>
                  </a:ext>
                </a:extLst>
              </p:cNvPr>
              <p:cNvSpPr txBox="1"/>
              <p:nvPr/>
            </p:nvSpPr>
            <p:spPr>
              <a:xfrm>
                <a:off x="4156589" y="792558"/>
                <a:ext cx="7546258" cy="201369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paydo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cho‘ziladi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CC24CC-06D7-4206-9913-47056707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589" y="792558"/>
                <a:ext cx="7546258" cy="2013693"/>
              </a:xfrm>
              <a:prstGeom prst="rect">
                <a:avLst/>
              </a:prstGeom>
              <a:blipFill>
                <a:blip r:embed="rId3"/>
                <a:stretch>
                  <a:fillRect l="-962" t="-1180" b="-1032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5366-FBC7-427C-BDBE-C87CC7267E79}"/>
                  </a:ext>
                </a:extLst>
              </p:cNvPr>
              <p:cNvSpPr txBox="1"/>
              <p:nvPr/>
            </p:nvSpPr>
            <p:spPr>
              <a:xfrm>
                <a:off x="3908323" y="2817143"/>
                <a:ext cx="7546258" cy="255454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𝓵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absolyut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uzayishi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absolyut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deformatsiya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5366-FBC7-427C-BDBE-C87CC726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23" y="2817143"/>
                <a:ext cx="7546258" cy="2554545"/>
              </a:xfrm>
              <a:prstGeom prst="rect">
                <a:avLst/>
              </a:prstGeom>
              <a:blipFill>
                <a:blip r:embed="rId4"/>
                <a:stretch>
                  <a:fillRect t="-3738" b="-794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30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 DEFORMATSIYA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3571D-FB46-493C-B497-6899A8BFA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7" t="14179" r="10200" b="75521"/>
          <a:stretch/>
        </p:blipFill>
        <p:spPr>
          <a:xfrm>
            <a:off x="1901220" y="1137032"/>
            <a:ext cx="5905593" cy="3580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B7E77-FAB4-4125-8C33-D41BC63DF6A6}"/>
              </a:ext>
            </a:extLst>
          </p:cNvPr>
          <p:cNvSpPr txBox="1"/>
          <p:nvPr/>
        </p:nvSpPr>
        <p:spPr>
          <a:xfrm>
            <a:off x="495020" y="4881917"/>
            <a:ext cx="8717992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BC324-68CC-45D8-AB6A-35E4687B1526}"/>
                  </a:ext>
                </a:extLst>
              </p:cNvPr>
              <p:cNvSpPr txBox="1"/>
              <p:nvPr/>
            </p:nvSpPr>
            <p:spPr>
              <a:xfrm>
                <a:off x="7907356" y="1772998"/>
                <a:ext cx="3615389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BC324-68CC-45D8-AB6A-35E4687B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56" y="1772998"/>
                <a:ext cx="361538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 TURLARI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389968-521B-4A89-864E-4ECDCE7F0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7" t="30896" r="10200" b="56172"/>
          <a:stretch/>
        </p:blipFill>
        <p:spPr>
          <a:xfrm>
            <a:off x="507132" y="1035419"/>
            <a:ext cx="4526372" cy="3445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9D2DC3-4101-4F14-BAD4-02076B56A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1" t="48602" r="13139" b="40238"/>
          <a:stretch/>
        </p:blipFill>
        <p:spPr>
          <a:xfrm>
            <a:off x="7040510" y="1130687"/>
            <a:ext cx="2988394" cy="3146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D9138-93B7-416F-90E5-4954BB1814D6}"/>
              </a:ext>
            </a:extLst>
          </p:cNvPr>
          <p:cNvSpPr txBox="1"/>
          <p:nvPr/>
        </p:nvSpPr>
        <p:spPr>
          <a:xfrm>
            <a:off x="108155" y="4435317"/>
            <a:ext cx="5855110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31CC4-A0F1-4210-8D84-73A6AE206114}"/>
              </a:ext>
            </a:extLst>
          </p:cNvPr>
          <p:cNvSpPr txBox="1"/>
          <p:nvPr/>
        </p:nvSpPr>
        <p:spPr>
          <a:xfrm>
            <a:off x="5829758" y="4435317"/>
            <a:ext cx="58551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9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 TURLARI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272F4-C2FB-4ECA-B9B8-9C3F4BE2E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1" t="63686" r="13139" b="29399"/>
          <a:stretch/>
        </p:blipFill>
        <p:spPr>
          <a:xfrm>
            <a:off x="696400" y="1209175"/>
            <a:ext cx="3842261" cy="28318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5E24A-C4E2-4FC6-A38F-5997EF46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10" t="74194" r="11577" b="16860"/>
          <a:stretch/>
        </p:blipFill>
        <p:spPr>
          <a:xfrm>
            <a:off x="6548280" y="1061885"/>
            <a:ext cx="3996815" cy="2979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D57C8D-51BE-44CE-AFBA-A583C5B6C675}"/>
              </a:ext>
            </a:extLst>
          </p:cNvPr>
          <p:cNvSpPr txBox="1"/>
          <p:nvPr/>
        </p:nvSpPr>
        <p:spPr>
          <a:xfrm>
            <a:off x="696400" y="4085962"/>
            <a:ext cx="4145371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Siljish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DDB0-EE74-4FB3-A1FC-4A542A2847F3}"/>
              </a:ext>
            </a:extLst>
          </p:cNvPr>
          <p:cNvSpPr txBox="1"/>
          <p:nvPr/>
        </p:nvSpPr>
        <p:spPr>
          <a:xfrm>
            <a:off x="6548280" y="4133799"/>
            <a:ext cx="4552335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Buralish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ELASTIKLIK KUCHI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503B4B-9913-47B0-83B5-FF222F64619B}"/>
                  </a:ext>
                </a:extLst>
              </p:cNvPr>
              <p:cNvSpPr txBox="1"/>
              <p:nvPr/>
            </p:nvSpPr>
            <p:spPr>
              <a:xfrm>
                <a:off x="4273546" y="1171731"/>
                <a:ext cx="2804517" cy="85164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 = </a:t>
                </a:r>
                <a:r>
                  <a:rPr lang="ru-RU" sz="4400" dirty="0"/>
                  <a:t> </a:t>
                </a:r>
                <a:r>
                  <a:rPr lang="en-US" sz="4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e>
                    </m:acc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503B4B-9913-47B0-83B5-FF222F64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46" y="1171731"/>
                <a:ext cx="2804517" cy="851643"/>
              </a:xfrm>
              <a:prstGeom prst="rect">
                <a:avLst/>
              </a:prstGeom>
              <a:blipFill>
                <a:blip r:embed="rId2"/>
                <a:stretch>
                  <a:fillRect t="-1342" b="-2818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8083FE-7BF3-485D-90C4-6D2442D2C58B}"/>
              </a:ext>
            </a:extLst>
          </p:cNvPr>
          <p:cNvSpPr/>
          <p:nvPr/>
        </p:nvSpPr>
        <p:spPr>
          <a:xfrm>
            <a:off x="276879" y="2222703"/>
            <a:ext cx="11372770" cy="2554545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704076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4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ELASTIKLIK KUCHI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503B4B-9913-47B0-83B5-FF222F64619B}"/>
                  </a:ext>
                </a:extLst>
              </p:cNvPr>
              <p:cNvSpPr txBox="1"/>
              <p:nvPr/>
            </p:nvSpPr>
            <p:spPr>
              <a:xfrm>
                <a:off x="674225" y="2930103"/>
                <a:ext cx="3498854" cy="8681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4400" dirty="0"/>
                  <a:t> </a:t>
                </a:r>
                <a:r>
                  <a:rPr lang="ru-RU" sz="4400" dirty="0"/>
                  <a:t> </a:t>
                </a:r>
                <a:r>
                  <a:rPr lang="en-US" sz="4400" dirty="0"/>
                  <a:t>-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503B4B-9913-47B0-83B5-FF222F64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5" y="2930103"/>
                <a:ext cx="3498854" cy="868186"/>
              </a:xfrm>
              <a:prstGeom prst="rect">
                <a:avLst/>
              </a:prstGeom>
              <a:blipFill>
                <a:blip r:embed="rId2"/>
                <a:stretch>
                  <a:fillRect b="-2847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3BC6D-7672-49FE-ADB9-E5EF8B57C868}"/>
                  </a:ext>
                </a:extLst>
              </p:cNvPr>
              <p:cNvSpPr txBox="1"/>
              <p:nvPr/>
            </p:nvSpPr>
            <p:spPr>
              <a:xfrm>
                <a:off x="5237108" y="2994907"/>
                <a:ext cx="3498854" cy="8681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:r>
                  <a:rPr lang="ru-RU" sz="4400" dirty="0"/>
                  <a:t> </a:t>
                </a:r>
                <a:r>
                  <a:rPr lang="en-US" sz="4400" dirty="0"/>
                  <a:t>- k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3BC6D-7672-49FE-ADB9-E5EF8B57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108" y="2994907"/>
                <a:ext cx="3498854" cy="868186"/>
              </a:xfrm>
              <a:prstGeom prst="rect">
                <a:avLst/>
              </a:prstGeom>
              <a:blipFill>
                <a:blip r:embed="rId3"/>
                <a:stretch>
                  <a:fillRect b="-27632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FF85F24-DF46-47A1-B85B-BCA5ABEF77F8}"/>
                  </a:ext>
                </a:extLst>
              </p:cNvPr>
              <p:cNvSpPr/>
              <p:nvPr/>
            </p:nvSpPr>
            <p:spPr>
              <a:xfrm>
                <a:off x="12170" y="3945477"/>
                <a:ext cx="5383402" cy="782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704076"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𝒆𝒍</m:t>
                            </m:r>
                          </m:sub>
                        </m:sSub>
                      </m:e>
                    </m:acc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elastiklik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FF85F24-DF46-47A1-B85B-BCA5ABEF7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" y="3945477"/>
                <a:ext cx="5383402" cy="782587"/>
              </a:xfrm>
              <a:prstGeom prst="rect">
                <a:avLst/>
              </a:prstGeom>
              <a:blipFill>
                <a:blip r:embed="rId4"/>
                <a:stretch>
                  <a:fillRect t="-4651" r="-1472" b="-31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9B30BAE-E6EE-4455-952B-D337635785F6}"/>
                  </a:ext>
                </a:extLst>
              </p:cNvPr>
              <p:cNvSpPr/>
              <p:nvPr/>
            </p:nvSpPr>
            <p:spPr>
              <a:xfrm>
                <a:off x="-92451" y="4657494"/>
                <a:ext cx="7034981" cy="797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704076" algn="just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𝓵</m:t>
                        </m:r>
                      </m:e>
                    </m:acc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prujinaning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cho‘zilishi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9B30BAE-E6EE-4455-952B-D33763578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451" y="4657494"/>
                <a:ext cx="7034981" cy="797591"/>
              </a:xfrm>
              <a:prstGeom prst="rect">
                <a:avLst/>
              </a:prstGeom>
              <a:blipFill>
                <a:blip r:embed="rId5"/>
                <a:stretch>
                  <a:fillRect t="-2290" b="-32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1EBB44-06B6-49B5-AD5D-AAF50B3979FD}"/>
              </a:ext>
            </a:extLst>
          </p:cNvPr>
          <p:cNvSpPr/>
          <p:nvPr/>
        </p:nvSpPr>
        <p:spPr>
          <a:xfrm>
            <a:off x="238311" y="5522465"/>
            <a:ext cx="6150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bikirligi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1938A8-293E-484B-A992-15D07FD11AE5}"/>
              </a:ext>
            </a:extLst>
          </p:cNvPr>
          <p:cNvSpPr/>
          <p:nvPr/>
        </p:nvSpPr>
        <p:spPr>
          <a:xfrm>
            <a:off x="456960" y="1207868"/>
            <a:ext cx="10179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6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PRUJINANING BIKIRLIGI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3BC6D-7672-49FE-ADB9-E5EF8B57C868}"/>
                  </a:ext>
                </a:extLst>
              </p:cNvPr>
              <p:cNvSpPr txBox="1"/>
              <p:nvPr/>
            </p:nvSpPr>
            <p:spPr>
              <a:xfrm>
                <a:off x="3650106" y="1055515"/>
                <a:ext cx="3498854" cy="8681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:r>
                  <a:rPr lang="ru-RU" sz="4400" dirty="0"/>
                  <a:t> </a:t>
                </a:r>
                <a:r>
                  <a:rPr lang="en-US" sz="4400" dirty="0"/>
                  <a:t>- k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3BC6D-7672-49FE-ADB9-E5EF8B57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106" y="1055515"/>
                <a:ext cx="3498854" cy="868186"/>
              </a:xfrm>
              <a:prstGeom prst="rect">
                <a:avLst/>
              </a:prstGeom>
              <a:blipFill>
                <a:blip r:embed="rId2"/>
                <a:stretch>
                  <a:fillRect b="-27632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1EBB44-06B6-49B5-AD5D-AAF50B3979FD}"/>
              </a:ext>
            </a:extLst>
          </p:cNvPr>
          <p:cNvSpPr/>
          <p:nvPr/>
        </p:nvSpPr>
        <p:spPr>
          <a:xfrm>
            <a:off x="609597" y="3299629"/>
            <a:ext cx="9914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bikirligi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N/m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EB21D-ED2C-438F-B5C6-33282F16BA87}"/>
                  </a:ext>
                </a:extLst>
              </p:cNvPr>
              <p:cNvSpPr txBox="1"/>
              <p:nvPr/>
            </p:nvSpPr>
            <p:spPr>
              <a:xfrm>
                <a:off x="4370676" y="2091409"/>
                <a:ext cx="2322991" cy="105343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k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den>
                    </m:f>
                  </m:oMath>
                </a14:m>
                <a:r>
                  <a:rPr lang="ru-RU" sz="4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EB21D-ED2C-438F-B5C6-33282F16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76" y="2091409"/>
                <a:ext cx="2322991" cy="1053430"/>
              </a:xfrm>
              <a:prstGeom prst="rect">
                <a:avLst/>
              </a:prstGeom>
              <a:blipFill>
                <a:blip r:embed="rId3"/>
                <a:stretch>
                  <a:fillRect b="-1044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3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1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1EBB44-06B6-49B5-AD5D-AAF50B3979FD}"/>
              </a:ext>
            </a:extLst>
          </p:cNvPr>
          <p:cNvSpPr/>
          <p:nvPr/>
        </p:nvSpPr>
        <p:spPr>
          <a:xfrm>
            <a:off x="471333" y="869244"/>
            <a:ext cx="1138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1660-yilda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EB21D-ED2C-438F-B5C6-33282F16BA87}"/>
                  </a:ext>
                </a:extLst>
              </p:cNvPr>
              <p:cNvSpPr txBox="1"/>
              <p:nvPr/>
            </p:nvSpPr>
            <p:spPr>
              <a:xfrm>
                <a:off x="2458316" y="2829066"/>
                <a:ext cx="2322991" cy="105343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k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den>
                    </m:f>
                  </m:oMath>
                </a14:m>
                <a:r>
                  <a:rPr lang="ru-RU" sz="4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EB21D-ED2C-438F-B5C6-33282F16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316" y="2829066"/>
                <a:ext cx="2322991" cy="1053430"/>
              </a:xfrm>
              <a:prstGeom prst="rect">
                <a:avLst/>
              </a:prstGeom>
              <a:blipFill>
                <a:blip r:embed="rId2"/>
                <a:stretch>
                  <a:fillRect b="-1044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79530-55B7-4F84-89EA-4726DE0803A6}"/>
                  </a:ext>
                </a:extLst>
              </p:cNvPr>
              <p:cNvSpPr txBox="1"/>
              <p:nvPr/>
            </p:nvSpPr>
            <p:spPr>
              <a:xfrm>
                <a:off x="6096000" y="2900361"/>
                <a:ext cx="2472576" cy="105727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k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400" dirty="0"/>
                  <a:t>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den>
                    </m:f>
                  </m:oMath>
                </a14:m>
                <a:r>
                  <a:rPr lang="ru-RU" sz="4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79530-55B7-4F84-89EA-4726DE080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00361"/>
                <a:ext cx="2472576" cy="1057277"/>
              </a:xfrm>
              <a:prstGeom prst="rect">
                <a:avLst/>
              </a:prstGeom>
              <a:blipFill>
                <a:blip r:embed="rId3"/>
                <a:stretch>
                  <a:fillRect b="-1044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C741B9-6B22-4613-864F-E8B754348EA9}"/>
              </a:ext>
            </a:extLst>
          </p:cNvPr>
          <p:cNvSpPr/>
          <p:nvPr/>
        </p:nvSpPr>
        <p:spPr>
          <a:xfrm>
            <a:off x="111615" y="4234431"/>
            <a:ext cx="11249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4000" dirty="0"/>
              <a:t>E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sterjendan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moduli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Yung moduli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05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1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1EBB44-06B6-49B5-AD5D-AAF50B3979FD}"/>
              </a:ext>
            </a:extLst>
          </p:cNvPr>
          <p:cNvSpPr/>
          <p:nvPr/>
        </p:nvSpPr>
        <p:spPr>
          <a:xfrm>
            <a:off x="545076" y="853734"/>
            <a:ext cx="1061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4076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83136-FA23-4CA3-A205-172987B3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5" t="18273" r="50000" b="68744"/>
          <a:stretch/>
        </p:blipFill>
        <p:spPr>
          <a:xfrm>
            <a:off x="545076" y="2054063"/>
            <a:ext cx="8391833" cy="3195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E3F38-F021-4C1E-A3D4-213080CAA432}"/>
              </a:ext>
            </a:extLst>
          </p:cNvPr>
          <p:cNvSpPr txBox="1"/>
          <p:nvPr/>
        </p:nvSpPr>
        <p:spPr>
          <a:xfrm>
            <a:off x="545076" y="5249917"/>
            <a:ext cx="8141724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grafigi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5B485D6-7D2E-4D2B-8609-58C829A2C63E}"/>
              </a:ext>
            </a:extLst>
          </p:cNvPr>
          <p:cNvCxnSpPr>
            <a:cxnSpLocks/>
          </p:cNvCxnSpPr>
          <p:nvPr/>
        </p:nvCxnSpPr>
        <p:spPr>
          <a:xfrm flipH="1">
            <a:off x="4740992" y="2461442"/>
            <a:ext cx="1975118" cy="792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622005" y="1042678"/>
            <a:ext cx="10947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mahkamlangan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0,5 mm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uzaygan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bikirligini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1999" cy="631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67B5FA1D-A05D-489D-95DA-481811035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880082"/>
                  </p:ext>
                </p:extLst>
              </p:nvPr>
            </p:nvGraphicFramePr>
            <p:xfrm>
              <a:off x="143714" y="926391"/>
              <a:ext cx="11904570" cy="5489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975">
                      <a:extLst>
                        <a:ext uri="{9D8B030D-6E8A-4147-A177-3AD203B41FA5}">
                          <a16:colId xmlns:a16="http://schemas.microsoft.com/office/drawing/2014/main" val="4194069799"/>
                        </a:ext>
                      </a:extLst>
                    </a:gridCol>
                    <a:gridCol w="9216595">
                      <a:extLst>
                        <a:ext uri="{9D8B030D-6E8A-4147-A177-3AD203B41FA5}">
                          <a16:colId xmlns:a16="http://schemas.microsoft.com/office/drawing/2014/main" val="480685137"/>
                        </a:ext>
                      </a:extLst>
                    </a:gridCol>
                  </a:tblGrid>
                  <a:tr h="8473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4060884151"/>
                      </a:ext>
                    </a:extLst>
                  </a:tr>
                  <a:tr h="11653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888468986"/>
                      </a:ext>
                    </a:extLst>
                  </a:tr>
                  <a:tr h="792254"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Jismning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inetrlik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xossasini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tavsiflaydigan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fizik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947340336"/>
                      </a:ext>
                    </a:extLst>
                  </a:tr>
                  <a:tr h="1519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a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n>
                              </m:f>
                            </m:oMath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3348616942"/>
                      </a:ext>
                    </a:extLst>
                  </a:tr>
                  <a:tr h="1165346"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Vaqt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birligi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ichidagi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tezligining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o‘zgarishi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469373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67B5FA1D-A05D-489D-95DA-481811035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880082"/>
                  </p:ext>
                </p:extLst>
              </p:nvPr>
            </p:nvGraphicFramePr>
            <p:xfrm>
              <a:off x="143714" y="926391"/>
              <a:ext cx="11904570" cy="5489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975">
                      <a:extLst>
                        <a:ext uri="{9D8B030D-6E8A-4147-A177-3AD203B41FA5}">
                          <a16:colId xmlns:a16="http://schemas.microsoft.com/office/drawing/2014/main" val="4194069799"/>
                        </a:ext>
                      </a:extLst>
                    </a:gridCol>
                    <a:gridCol w="9216595">
                      <a:extLst>
                        <a:ext uri="{9D8B030D-6E8A-4147-A177-3AD203B41FA5}">
                          <a16:colId xmlns:a16="http://schemas.microsoft.com/office/drawing/2014/main" val="480685137"/>
                        </a:ext>
                      </a:extLst>
                    </a:gridCol>
                  </a:tblGrid>
                  <a:tr h="8473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4060884151"/>
                      </a:ext>
                    </a:extLst>
                  </a:tr>
                  <a:tr h="11653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888468986"/>
                      </a:ext>
                    </a:extLst>
                  </a:tr>
                  <a:tr h="792254"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Jismning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inetrlik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xossasini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tavsiflaydigan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fizik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947340336"/>
                      </a:ext>
                    </a:extLst>
                  </a:tr>
                  <a:tr h="15190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9331" marR="89331" marT="44665" marB="44665">
                        <a:blipFill>
                          <a:blip r:embed="rId2"/>
                          <a:stretch>
                            <a:fillRect l="-227" t="-184800" r="-343537" b="-7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3348616942"/>
                      </a:ext>
                    </a:extLst>
                  </a:tr>
                  <a:tr h="1165346"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Vaqt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birligi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ichidagi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tezligining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o‘zgarishi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val="469373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2933592" y="3678599"/>
            <a:ext cx="8953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jism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proporsionaldir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2933592" y="1747208"/>
            <a:ext cx="8745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891134" y="2981534"/>
            <a:ext cx="16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531367" y="5346834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99C25-318B-4958-B4A5-FACD7CF9B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74"/>
          <a:stretch/>
        </p:blipFill>
        <p:spPr>
          <a:xfrm>
            <a:off x="117987" y="1337395"/>
            <a:ext cx="4666106" cy="2280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C7C011-8AF2-453D-8ADD-A40B45F1048A}"/>
                  </a:ext>
                </a:extLst>
              </p:cNvPr>
              <p:cNvSpPr txBox="1"/>
              <p:nvPr/>
            </p:nvSpPr>
            <p:spPr>
              <a:xfrm>
                <a:off x="396234" y="4296576"/>
                <a:ext cx="2054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US" sz="3200" dirty="0"/>
                  <a:t> = ?</a:t>
                </a:r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C7C011-8AF2-453D-8ADD-A40B45F1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4" y="4296576"/>
                <a:ext cx="2054806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B6FA8-C626-424A-8468-D1628AF3153C}"/>
                  </a:ext>
                </a:extLst>
              </p:cNvPr>
              <p:cNvSpPr txBox="1"/>
              <p:nvPr/>
            </p:nvSpPr>
            <p:spPr>
              <a:xfrm>
                <a:off x="352987" y="3711801"/>
                <a:ext cx="2054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5 cm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B6FA8-C626-424A-8468-D1628AF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7" y="3711801"/>
                <a:ext cx="2054806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D5D2E2D-361C-4DBF-A3B9-12CF2A308AC2}"/>
              </a:ext>
            </a:extLst>
          </p:cNvPr>
          <p:cNvCxnSpPr>
            <a:cxnSpLocks/>
          </p:cNvCxnSpPr>
          <p:nvPr/>
        </p:nvCxnSpPr>
        <p:spPr>
          <a:xfrm>
            <a:off x="3288890" y="2477729"/>
            <a:ext cx="13273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D11418-33BC-4220-8A35-C8C275967D9A}"/>
              </a:ext>
            </a:extLst>
          </p:cNvPr>
          <p:cNvSpPr txBox="1"/>
          <p:nvPr/>
        </p:nvSpPr>
        <p:spPr>
          <a:xfrm>
            <a:off x="4525224" y="1893039"/>
            <a:ext cx="68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516F3-1C12-41EE-B479-D44C693BCA59}"/>
              </a:ext>
            </a:extLst>
          </p:cNvPr>
          <p:cNvSpPr txBox="1"/>
          <p:nvPr/>
        </p:nvSpPr>
        <p:spPr>
          <a:xfrm>
            <a:off x="396234" y="9834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5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01708-23A8-465E-A96A-1C2B0F12D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6" b="13583"/>
          <a:stretch/>
        </p:blipFill>
        <p:spPr>
          <a:xfrm>
            <a:off x="615941" y="1145929"/>
            <a:ext cx="2054806" cy="3935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E8232-1E8E-45F2-B202-7726AB4CE22C}"/>
              </a:ext>
            </a:extLst>
          </p:cNvPr>
          <p:cNvSpPr txBox="1"/>
          <p:nvPr/>
        </p:nvSpPr>
        <p:spPr>
          <a:xfrm>
            <a:off x="888744" y="5131688"/>
            <a:ext cx="136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k = ?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F9826-5C68-4A39-927E-E3D28ABEB040}"/>
              </a:ext>
            </a:extLst>
          </p:cNvPr>
          <p:cNvSpPr txBox="1"/>
          <p:nvPr/>
        </p:nvSpPr>
        <p:spPr>
          <a:xfrm>
            <a:off x="888744" y="4145992"/>
            <a:ext cx="136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500 g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E9991-F16E-4E67-8992-7667823F031B}"/>
              </a:ext>
            </a:extLst>
          </p:cNvPr>
          <p:cNvSpPr txBox="1"/>
          <p:nvPr/>
        </p:nvSpPr>
        <p:spPr>
          <a:xfrm>
            <a:off x="1913451" y="3210693"/>
            <a:ext cx="122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cm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DD36-DCEA-413C-9E65-784261DD599F}"/>
              </a:ext>
            </a:extLst>
          </p:cNvPr>
          <p:cNvSpPr txBox="1"/>
          <p:nvPr/>
        </p:nvSpPr>
        <p:spPr>
          <a:xfrm>
            <a:off x="145941" y="100812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50939" y="1042678"/>
            <a:ext cx="102071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tenglashganida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deformatsiyalanishdan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Kuch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o‘zi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nima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8529" y="972403"/>
            <a:ext cx="11464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56AE8-F7D6-49C3-A132-08F4144EEAE1}"/>
              </a:ext>
            </a:extLst>
          </p:cNvPr>
          <p:cNvPicPr/>
          <p:nvPr/>
        </p:nvPicPr>
        <p:blipFill rotWithShape="1">
          <a:blip r:embed="rId2"/>
          <a:srcRect l="26937" t="64995" r="24687" b="3149"/>
          <a:stretch/>
        </p:blipFill>
        <p:spPr bwMode="auto">
          <a:xfrm>
            <a:off x="927156" y="3259394"/>
            <a:ext cx="7154959" cy="3385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 TA’SIRIDA JISMLAR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3D985-3DF5-40BA-A96E-A8A9BF47194E}"/>
              </a:ext>
            </a:extLst>
          </p:cNvPr>
          <p:cNvPicPr/>
          <p:nvPr/>
        </p:nvPicPr>
        <p:blipFill rotWithShape="1">
          <a:blip r:embed="rId2"/>
          <a:srcRect l="14592" t="38713" r="67450" b="31712"/>
          <a:stretch/>
        </p:blipFill>
        <p:spPr bwMode="auto">
          <a:xfrm>
            <a:off x="438383" y="1295918"/>
            <a:ext cx="5061768" cy="3000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B1E8B-3B6B-4372-B08A-50E5AAF2421A}"/>
              </a:ext>
            </a:extLst>
          </p:cNvPr>
          <p:cNvPicPr/>
          <p:nvPr/>
        </p:nvPicPr>
        <p:blipFill rotWithShape="1">
          <a:blip r:embed="rId3"/>
          <a:srcRect l="7618" t="19010" r="9374" b="13543"/>
          <a:stretch/>
        </p:blipFill>
        <p:spPr bwMode="auto">
          <a:xfrm>
            <a:off x="5872985" y="1121288"/>
            <a:ext cx="5880633" cy="3349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624CF-EB0E-4120-99FA-0389DCF32E75}"/>
              </a:ext>
            </a:extLst>
          </p:cNvPr>
          <p:cNvSpPr txBox="1"/>
          <p:nvPr/>
        </p:nvSpPr>
        <p:spPr>
          <a:xfrm>
            <a:off x="618750" y="5111066"/>
            <a:ext cx="10954499" cy="90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75" dirty="0" err="1">
                <a:latin typeface="Arial" panose="020B0604020202020204" pitchFamily="34" charset="0"/>
                <a:cs typeface="Arial" panose="020B0604020202020204" pitchFamily="34" charset="0"/>
              </a:rPr>
              <a:t>Egiladi</a:t>
            </a:r>
            <a:r>
              <a:rPr lang="en-US" sz="527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75" dirty="0" err="1">
                <a:latin typeface="Arial" panose="020B0604020202020204" pitchFamily="34" charset="0"/>
                <a:cs typeface="Arial" panose="020B0604020202020204" pitchFamily="34" charset="0"/>
              </a:rPr>
              <a:t>cho‘ziladi</a:t>
            </a:r>
            <a:r>
              <a:rPr lang="en-US" sz="527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75" dirty="0" err="1">
                <a:latin typeface="Arial" panose="020B0604020202020204" pitchFamily="34" charset="0"/>
                <a:cs typeface="Arial" panose="020B0604020202020204" pitchFamily="34" charset="0"/>
              </a:rPr>
              <a:t>siqiladi</a:t>
            </a:r>
            <a:r>
              <a:rPr lang="en-US" sz="527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75" dirty="0" err="1">
                <a:latin typeface="Arial" panose="020B0604020202020204" pitchFamily="34" charset="0"/>
                <a:cs typeface="Arial" panose="020B0604020202020204" pitchFamily="34" charset="0"/>
              </a:rPr>
              <a:t>sinadi</a:t>
            </a:r>
            <a:r>
              <a:rPr lang="en-US" sz="5275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5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739935" y="1305342"/>
            <a:ext cx="10712129" cy="21236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697873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CA2EE73-F02A-4405-8543-CFE61831955D}"/>
              </a:ext>
            </a:extLst>
          </p:cNvPr>
          <p:cNvSpPr/>
          <p:nvPr/>
        </p:nvSpPr>
        <p:spPr>
          <a:xfrm>
            <a:off x="232066" y="1077259"/>
            <a:ext cx="6437349" cy="16428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6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46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68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FB144B5-39DD-44C5-8A67-963A11C20CC1}"/>
              </a:ext>
            </a:extLst>
          </p:cNvPr>
          <p:cNvSpPr/>
          <p:nvPr/>
        </p:nvSpPr>
        <p:spPr>
          <a:xfrm>
            <a:off x="364561" y="2824978"/>
            <a:ext cx="6437349" cy="16428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46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46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68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69163-19B8-46C1-B8A1-1BAD6C3B8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34"/>
          <a:stretch/>
        </p:blipFill>
        <p:spPr>
          <a:xfrm rot="5400000">
            <a:off x="6681786" y="1863178"/>
            <a:ext cx="5211285" cy="3429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893B40-F469-456C-AED7-79BFA3D9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89" y="4881089"/>
            <a:ext cx="4034399" cy="17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deformatsiyalanishi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08896-7880-49C2-AB62-AD57C5EC7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93" t="41935" r="10201" b="41506"/>
          <a:stretch/>
        </p:blipFill>
        <p:spPr>
          <a:xfrm>
            <a:off x="98323" y="1009274"/>
            <a:ext cx="3318388" cy="3775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CB19EB-8D2C-45C2-B4DF-BD68DB058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637"/>
          <a:stretch/>
        </p:blipFill>
        <p:spPr>
          <a:xfrm>
            <a:off x="3416711" y="1205920"/>
            <a:ext cx="2396614" cy="3775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D8B74F-764D-4AAD-ACDB-2A800F218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3" r="42504"/>
          <a:stretch/>
        </p:blipFill>
        <p:spPr>
          <a:xfrm>
            <a:off x="6119050" y="1205920"/>
            <a:ext cx="2350514" cy="37755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AAA0C9-CE3D-4E36-80BE-C8223C45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56"/>
          <a:stretch/>
        </p:blipFill>
        <p:spPr>
          <a:xfrm>
            <a:off x="8775289" y="1228043"/>
            <a:ext cx="2934929" cy="37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FE2F8-0FF8-4B90-B1DE-57D55BA1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5" y="1027317"/>
            <a:ext cx="7039282" cy="4263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ECEE1-3842-4EFC-896B-2D00278C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31" y="1123098"/>
            <a:ext cx="4262898" cy="40717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6ED01E-1F2B-48F8-97F4-59CB03B7796A}"/>
              </a:ext>
            </a:extLst>
          </p:cNvPr>
          <p:cNvSpPr/>
          <p:nvPr/>
        </p:nvSpPr>
        <p:spPr>
          <a:xfrm>
            <a:off x="103239" y="1123098"/>
            <a:ext cx="2934929" cy="9724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C87A39-B2BD-452C-AF72-D92D99C19D5C}"/>
              </a:ext>
            </a:extLst>
          </p:cNvPr>
          <p:cNvSpPr/>
          <p:nvPr/>
        </p:nvSpPr>
        <p:spPr>
          <a:xfrm>
            <a:off x="112455" y="4984955"/>
            <a:ext cx="2453764" cy="401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64AB295-8305-4215-B1C3-8C7B64A767D0}"/>
              </a:ext>
            </a:extLst>
          </p:cNvPr>
          <p:cNvCxnSpPr>
            <a:cxnSpLocks/>
          </p:cNvCxnSpPr>
          <p:nvPr/>
        </p:nvCxnSpPr>
        <p:spPr>
          <a:xfrm flipV="1">
            <a:off x="3598606" y="2521974"/>
            <a:ext cx="0" cy="1076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5184AB3-FED2-404C-9F23-20A12F6A0968}"/>
              </a:ext>
            </a:extLst>
          </p:cNvPr>
          <p:cNvCxnSpPr>
            <a:cxnSpLocks/>
          </p:cNvCxnSpPr>
          <p:nvPr/>
        </p:nvCxnSpPr>
        <p:spPr>
          <a:xfrm>
            <a:off x="3598606" y="3598606"/>
            <a:ext cx="0" cy="1002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E87BD1B-DF40-46E7-A762-56CFC008647C}"/>
              </a:ext>
            </a:extLst>
          </p:cNvPr>
          <p:cNvCxnSpPr/>
          <p:nvPr/>
        </p:nvCxnSpPr>
        <p:spPr>
          <a:xfrm>
            <a:off x="5781368" y="1799303"/>
            <a:ext cx="0" cy="28021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0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606028-2EFC-42B6-805A-F8DE60A4D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t="28667" r="68466" b="60932"/>
          <a:stretch/>
        </p:blipFill>
        <p:spPr>
          <a:xfrm>
            <a:off x="5515897" y="1138580"/>
            <a:ext cx="5803064" cy="3477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636FE-B331-4812-9ED6-BB8E551CF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t="17703" r="68466" b="74807"/>
          <a:stretch/>
        </p:blipFill>
        <p:spPr>
          <a:xfrm>
            <a:off x="225961" y="2620296"/>
            <a:ext cx="5063976" cy="2925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B4EA3-9903-4116-B398-C015C7813831}"/>
              </a:ext>
            </a:extLst>
          </p:cNvPr>
          <p:cNvSpPr txBox="1"/>
          <p:nvPr/>
        </p:nvSpPr>
        <p:spPr>
          <a:xfrm>
            <a:off x="916502" y="5882377"/>
            <a:ext cx="4145371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Taxtaning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egilishi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12F12-6AB7-48C5-9CA4-04DE80F89CB5}"/>
              </a:ext>
            </a:extLst>
          </p:cNvPr>
          <p:cNvSpPr txBox="1"/>
          <p:nvPr/>
        </p:nvSpPr>
        <p:spPr>
          <a:xfrm>
            <a:off x="6512073" y="4782424"/>
            <a:ext cx="4145371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Kamonning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egilishi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ADABD-810E-40E4-9E25-58C14B10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t="13477" r="68466" b="82433"/>
          <a:stretch/>
        </p:blipFill>
        <p:spPr>
          <a:xfrm>
            <a:off x="225961" y="1138580"/>
            <a:ext cx="5063976" cy="14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6629</TotalTime>
  <Words>482</Words>
  <Application>Microsoft Office PowerPoint</Application>
  <PresentationFormat>Широкоэкранный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683</cp:revision>
  <dcterms:created xsi:type="dcterms:W3CDTF">2020-03-24T02:20:14Z</dcterms:created>
  <dcterms:modified xsi:type="dcterms:W3CDTF">2020-12-09T07:47:33Z</dcterms:modified>
</cp:coreProperties>
</file>