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70" r:id="rId2"/>
    <p:sldId id="817" r:id="rId3"/>
    <p:sldId id="780" r:id="rId4"/>
    <p:sldId id="825" r:id="rId5"/>
    <p:sldId id="826" r:id="rId6"/>
    <p:sldId id="827" r:id="rId7"/>
    <p:sldId id="828" r:id="rId8"/>
    <p:sldId id="829" r:id="rId9"/>
    <p:sldId id="758" r:id="rId10"/>
    <p:sldId id="624" r:id="rId11"/>
  </p:sldIdLst>
  <p:sldSz cx="12185650" cy="7019925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DF2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91" autoAdjust="0"/>
  </p:normalViewPr>
  <p:slideViewPr>
    <p:cSldViewPr>
      <p:cViewPr varScale="1">
        <p:scale>
          <a:sx n="69" d="100"/>
          <a:sy n="69" d="100"/>
        </p:scale>
        <p:origin x="672" y="72"/>
      </p:cViewPr>
      <p:guideLst>
        <p:guide orient="horz" pos="6231"/>
        <p:guide pos="45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0624-E261-4E68-BC68-6CD565DFB15F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F9C9D-080E-4439-901A-28EA3C65A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8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455189"/>
          </a:xfrm>
        </p:spPr>
        <p:txBody>
          <a:bodyPr lIns="0" tIns="0" rIns="0" bIns="0"/>
          <a:lstStyle>
            <a:lvl1pPr>
              <a:defRPr sz="2958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2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1" y="286575"/>
            <a:ext cx="1035780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3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9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7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3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9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7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3931" y="955500"/>
            <a:ext cx="10357805" cy="223779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91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38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49"/>
            <a:ext cx="11942743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17" name="bg object 17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2" y="6528530"/>
            <a:ext cx="3899408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9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-4763"/>
            <a:ext cx="12185650" cy="1901810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8055" dirty="0"/>
              <a:t> </a:t>
            </a:r>
            <a:endParaRPr lang="ru-RU" sz="8055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892425" y="304219"/>
            <a:ext cx="5645237" cy="1262289"/>
          </a:xfrm>
          <a:prstGeom prst="rect">
            <a:avLst/>
          </a:prstGeom>
        </p:spPr>
        <p:txBody>
          <a:bodyPr wrap="square" lIns="0" tIns="3088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55" algn="ctr" defTabSz="1933533">
              <a:spcBef>
                <a:spcPts val="241"/>
              </a:spcBef>
              <a:defRPr/>
            </a:pPr>
            <a:r>
              <a:rPr lang="en-US" sz="80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660814" y="295907"/>
            <a:ext cx="1262826" cy="127891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3392"/>
            <a:endParaRPr lang="ru-RU" sz="8055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923640" y="2133069"/>
            <a:ext cx="9163460" cy="706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49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9"/>
              </a:spcBef>
            </a:pP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 MASALALAR YECHISH</a:t>
            </a:r>
            <a:endParaRPr lang="en-US" sz="48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xmlns="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760193" y="561220"/>
            <a:ext cx="1939900" cy="769844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8055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xmlns="" id="{75008494-61E4-463C-93FC-17CA4E6B573C}"/>
              </a:ext>
            </a:extLst>
          </p:cNvPr>
          <p:cNvSpPr txBox="1"/>
          <p:nvPr/>
        </p:nvSpPr>
        <p:spPr>
          <a:xfrm>
            <a:off x="9760193" y="549108"/>
            <a:ext cx="1939900" cy="772510"/>
          </a:xfrm>
          <a:prstGeom prst="rect">
            <a:avLst/>
          </a:prstGeom>
          <a:ln w="38100">
            <a:solidFill>
              <a:schemeClr val="bg1"/>
            </a:solidFill>
          </a:ln>
        </p:spPr>
        <p:txBody>
          <a:bodyPr wrap="square" lIns="0" tIns="33519" rIns="0" bIns="0">
            <a:spAutoFit/>
          </a:bodyPr>
          <a:lstStyle/>
          <a:p>
            <a:pPr algn="ctr" defTabSz="1217750">
              <a:spcBef>
                <a:spcPts val="265"/>
              </a:spcBef>
              <a:defRPr/>
            </a:pP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650" b="1" spc="22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8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8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239FC390-1FEA-4373-A147-DD45B8DDB257}"/>
              </a:ext>
            </a:extLst>
          </p:cNvPr>
          <p:cNvSpPr/>
          <p:nvPr/>
        </p:nvSpPr>
        <p:spPr>
          <a:xfrm>
            <a:off x="728531" y="2152572"/>
            <a:ext cx="563696" cy="19018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xmlns="" id="{0FC72A35-DC9D-4D45-AAA0-2CC8D2C9107B}"/>
              </a:ext>
            </a:extLst>
          </p:cNvPr>
          <p:cNvSpPr/>
          <p:nvPr/>
        </p:nvSpPr>
        <p:spPr>
          <a:xfrm>
            <a:off x="728531" y="4670689"/>
            <a:ext cx="563696" cy="1905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3" name="Рисунок 2">
            <a:extLst>
              <a:ext uri="{FF2B5EF4-FFF2-40B4-BE49-F238E27FC236}">
                <a16:creationId xmlns:a16="http://schemas.microsoft.com/office/drawing/2014/main" xmlns="" id="{156EC26D-B512-4735-B4BB-D474DA43C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424" y="3566063"/>
            <a:ext cx="5645237" cy="336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71C50584-F4D6-400C-9D37-E06DE37AB04B}"/>
                  </a:ext>
                </a:extLst>
              </p:cNvPr>
              <p:cNvSpPr txBox="1"/>
              <p:nvPr/>
            </p:nvSpPr>
            <p:spPr>
              <a:xfrm rot="20506207">
                <a:off x="7300418" y="3460822"/>
                <a:ext cx="2219501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800" b="0" dirty="0">
                    <a:cs typeface="Arial" panose="020B0604020202020204" pitchFamily="34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𝑚𝑎</m:t>
                    </m:r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1C50584-F4D6-400C-9D37-E06DE37AB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506207">
                <a:off x="7300418" y="3460822"/>
                <a:ext cx="2219501" cy="830997"/>
              </a:xfrm>
              <a:prstGeom prst="rect">
                <a:avLst/>
              </a:prstGeom>
              <a:blipFill>
                <a:blip r:embed="rId4"/>
                <a:stretch>
                  <a:fillRect l="-12853" b="-262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7D5E4B9B-BE56-469C-86C1-E478FB04B587}"/>
                  </a:ext>
                </a:extLst>
              </p:cNvPr>
              <p:cNvSpPr txBox="1"/>
              <p:nvPr/>
            </p:nvSpPr>
            <p:spPr>
              <a:xfrm rot="1239087">
                <a:off x="1961201" y="4146058"/>
                <a:ext cx="1539189" cy="10492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D5E4B9B-BE56-469C-86C1-E478FB04B5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239087">
                <a:off x="1961201" y="4146058"/>
                <a:ext cx="1539189" cy="1049262"/>
              </a:xfrm>
              <a:prstGeom prst="rect">
                <a:avLst/>
              </a:prstGeom>
              <a:blipFill>
                <a:blip r:embed="rId5"/>
                <a:stretch>
                  <a:fillRect b="-3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C79C4582-B839-4F1B-9142-73D09173D668}"/>
                  </a:ext>
                </a:extLst>
              </p:cNvPr>
              <p:cNvSpPr txBox="1"/>
              <p:nvPr/>
            </p:nvSpPr>
            <p:spPr>
              <a:xfrm>
                <a:off x="4630576" y="3293940"/>
                <a:ext cx="2368065" cy="7825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-</a:t>
                </a:r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79C4582-B839-4F1B-9142-73D09173D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576" y="3293940"/>
                <a:ext cx="2368065" cy="782587"/>
              </a:xfrm>
              <a:prstGeom prst="rect">
                <a:avLst/>
              </a:prstGeom>
              <a:blipFill>
                <a:blip r:embed="rId6"/>
                <a:stretch>
                  <a:fillRect t="-6202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50BE9FF8-E400-444D-8E74-151F9EEAA3E1}"/>
                  </a:ext>
                </a:extLst>
              </p:cNvPr>
              <p:cNvSpPr txBox="1"/>
              <p:nvPr/>
            </p:nvSpPr>
            <p:spPr>
              <a:xfrm rot="20671983">
                <a:off x="8507198" y="4093499"/>
                <a:ext cx="2368065" cy="1049262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0BE9FF8-E400-444D-8E74-151F9EEAA3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671983">
                <a:off x="8507198" y="4093499"/>
                <a:ext cx="2368065" cy="10492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23777DE2-C8C7-4146-B088-A7E9A4F04783}"/>
              </a:ext>
            </a:extLst>
          </p:cNvPr>
          <p:cNvSpPr/>
          <p:nvPr/>
        </p:nvSpPr>
        <p:spPr>
          <a:xfrm>
            <a:off x="3845256" y="1916134"/>
            <a:ext cx="4154570" cy="288530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Aylanma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361F867E-8319-4218-85B7-971D830B389C}"/>
              </a:ext>
            </a:extLst>
          </p:cNvPr>
          <p:cNvCxnSpPr>
            <a:cxnSpLocks/>
          </p:cNvCxnSpPr>
          <p:nvPr/>
        </p:nvCxnSpPr>
        <p:spPr>
          <a:xfrm flipV="1">
            <a:off x="7652918" y="2446744"/>
            <a:ext cx="515441" cy="20452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вал 8">
                <a:extLst>
                  <a:ext uri="{FF2B5EF4-FFF2-40B4-BE49-F238E27FC236}">
                    <a16:creationId xmlns:a16="http://schemas.microsoft.com/office/drawing/2014/main" xmlns="" id="{61EF8A77-1045-4DF1-8010-40CAE667F6D4}"/>
                  </a:ext>
                </a:extLst>
              </p:cNvPr>
              <p:cNvSpPr/>
              <p:nvPr/>
            </p:nvSpPr>
            <p:spPr>
              <a:xfrm>
                <a:off x="7967328" y="1184470"/>
                <a:ext cx="3933314" cy="1838505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5400" b="1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𝝂</m:t>
                    </m:r>
                  </m:oMath>
                </a14:m>
                <a:r>
                  <a:rPr lang="en-US" sz="5400" b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ru-RU" sz="5400" b="1" dirty="0">
                  <a:solidFill>
                    <a:schemeClr val="tx1"/>
                  </a:solidFill>
                </a:endParaRPr>
              </a:p>
              <a:p>
                <a:pPr algn="just"/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Овал 8">
                <a:extLst>
                  <a:ext uri="{FF2B5EF4-FFF2-40B4-BE49-F238E27FC236}">
                    <a16:creationId xmlns:a16="http://schemas.microsoft.com/office/drawing/2014/main" id="{61EF8A77-1045-4DF1-8010-40CAE667F6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7328" y="1184470"/>
                <a:ext cx="3933314" cy="1838505"/>
              </a:xfrm>
              <a:prstGeom prst="ellipse">
                <a:avLst/>
              </a:prstGeom>
              <a:blipFill>
                <a:blip r:embed="rId2"/>
                <a:stretch>
                  <a:fillRect b="-9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Овал 9">
                <a:extLst>
                  <a:ext uri="{FF2B5EF4-FFF2-40B4-BE49-F238E27FC236}">
                    <a16:creationId xmlns:a16="http://schemas.microsoft.com/office/drawing/2014/main" xmlns="" id="{9180DB5F-54A5-4E6F-B855-6A231DE32F22}"/>
                  </a:ext>
                </a:extLst>
              </p:cNvPr>
              <p:cNvSpPr/>
              <p:nvPr/>
            </p:nvSpPr>
            <p:spPr>
              <a:xfrm>
                <a:off x="152631" y="3866163"/>
                <a:ext cx="3682398" cy="1668423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b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𝛖</m:t>
                    </m:r>
                  </m:oMath>
                </a14:m>
                <a:r>
                  <a:rPr lang="en-US" sz="4400" b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US" sz="4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r>
                      <a:rPr lang="en-US" sz="4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𝝂</m:t>
                    </m:r>
                    <m:r>
                      <a:rPr lang="en-US" sz="4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𝑹</m:t>
                    </m:r>
                  </m:oMath>
                </a14:m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Овал 9">
                <a:extLst>
                  <a:ext uri="{FF2B5EF4-FFF2-40B4-BE49-F238E27FC236}">
                    <a16:creationId xmlns:a16="http://schemas.microsoft.com/office/drawing/2014/main" id="{9180DB5F-54A5-4E6F-B855-6A231DE32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631" y="3866163"/>
                <a:ext cx="3682398" cy="1668423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вал 10">
                <a:extLst>
                  <a:ext uri="{FF2B5EF4-FFF2-40B4-BE49-F238E27FC236}">
                    <a16:creationId xmlns:a16="http://schemas.microsoft.com/office/drawing/2014/main" xmlns="" id="{AEE3AD33-02A8-4555-AB2E-C610547E3910}"/>
                  </a:ext>
                </a:extLst>
              </p:cNvPr>
              <p:cNvSpPr/>
              <p:nvPr/>
            </p:nvSpPr>
            <p:spPr>
              <a:xfrm>
                <a:off x="4109914" y="5277687"/>
                <a:ext cx="3527190" cy="1692082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𝝎</m:t>
                    </m:r>
                  </m:oMath>
                </a14:m>
                <a:r>
                  <a:rPr lang="en-US" sz="5400" b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den>
                    </m:f>
                  </m:oMath>
                </a14:m>
                <a:endParaRPr lang="ru-RU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Овал 10">
                <a:extLst>
                  <a:ext uri="{FF2B5EF4-FFF2-40B4-BE49-F238E27FC236}">
                    <a16:creationId xmlns:a16="http://schemas.microsoft.com/office/drawing/2014/main" id="{AEE3AD33-02A8-4555-AB2E-C610547E39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9914" y="5277687"/>
                <a:ext cx="3527190" cy="1692082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Овал 11">
                <a:extLst>
                  <a:ext uri="{FF2B5EF4-FFF2-40B4-BE49-F238E27FC236}">
                    <a16:creationId xmlns:a16="http://schemas.microsoft.com/office/drawing/2014/main" xmlns="" id="{87CEE0D7-A652-454D-AE5B-74C0D5CC23C4}"/>
                  </a:ext>
                </a:extLst>
              </p:cNvPr>
              <p:cNvSpPr/>
              <p:nvPr/>
            </p:nvSpPr>
            <p:spPr>
              <a:xfrm>
                <a:off x="3977624" y="60122"/>
                <a:ext cx="3392488" cy="1497229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m:rPr>
                          <m:nor/>
                        </m:rPr>
                        <a:rPr lang="en-US" sz="4000" b="1" dirty="0">
                          <a:solidFill>
                            <a:schemeClr val="tx1"/>
                          </a:solidFill>
                        </a:rPr>
                        <m:t> = </m:t>
                      </m:r>
                      <m:f>
                        <m:fPr>
                          <m:ctrlPr>
                            <a:rPr lang="en-US" sz="40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40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𝑵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Овал 11">
                <a:extLst>
                  <a:ext uri="{FF2B5EF4-FFF2-40B4-BE49-F238E27FC236}">
                    <a16:creationId xmlns:a16="http://schemas.microsoft.com/office/drawing/2014/main" id="{87CEE0D7-A652-454D-AE5B-74C0D5CC23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624" y="60122"/>
                <a:ext cx="3392488" cy="1497229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Овал 12">
                <a:extLst>
                  <a:ext uri="{FF2B5EF4-FFF2-40B4-BE49-F238E27FC236}">
                    <a16:creationId xmlns:a16="http://schemas.microsoft.com/office/drawing/2014/main" xmlns="" id="{13C516AF-E55D-408B-8B72-27F3CBB69992}"/>
                  </a:ext>
                </a:extLst>
              </p:cNvPr>
              <p:cNvSpPr/>
              <p:nvPr/>
            </p:nvSpPr>
            <p:spPr>
              <a:xfrm>
                <a:off x="8076873" y="3498576"/>
                <a:ext cx="3933314" cy="2068786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400" b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𝛖</m:t>
                      </m:r>
                      <m:r>
                        <m:rPr>
                          <m:nor/>
                        </m:rPr>
                        <a:rPr lang="en-US" sz="4400" b="1" dirty="0" smtClean="0">
                          <a:solidFill>
                            <a:schemeClr val="tx1"/>
                          </a:solidFill>
                        </a:rPr>
                        <m:t> = </m:t>
                      </m:r>
                      <m:f>
                        <m:fPr>
                          <m:ctrlP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num>
                        <m:den>
                          <m:r>
                            <a:rPr lang="en-US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Овал 12">
                <a:extLst>
                  <a:ext uri="{FF2B5EF4-FFF2-40B4-BE49-F238E27FC236}">
                    <a16:creationId xmlns:a16="http://schemas.microsoft.com/office/drawing/2014/main" id="{13C516AF-E55D-408B-8B72-27F3CBB699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873" y="3498576"/>
                <a:ext cx="3933314" cy="2068786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Овал 13">
                <a:extLst>
                  <a:ext uri="{FF2B5EF4-FFF2-40B4-BE49-F238E27FC236}">
                    <a16:creationId xmlns:a16="http://schemas.microsoft.com/office/drawing/2014/main" xmlns="" id="{8E14A9F4-993D-4A4B-A305-8252D68D4299}"/>
                  </a:ext>
                </a:extLst>
              </p:cNvPr>
              <p:cNvSpPr/>
              <p:nvPr/>
            </p:nvSpPr>
            <p:spPr>
              <a:xfrm>
                <a:off x="44620" y="1202644"/>
                <a:ext cx="3843597" cy="1802158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𝝎</m:t>
                    </m:r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US" sz="48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8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8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r>
                      <a:rPr lang="en-US" sz="48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𝝂</m:t>
                    </m:r>
                  </m:oMath>
                </a14:m>
                <a:endParaRPr lang="ru-RU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Овал 13">
                <a:extLst>
                  <a:ext uri="{FF2B5EF4-FFF2-40B4-BE49-F238E27FC236}">
                    <a16:creationId xmlns:a16="http://schemas.microsoft.com/office/drawing/2014/main" id="{8E14A9F4-993D-4A4B-A305-8252D68D42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0" y="1202644"/>
                <a:ext cx="3843597" cy="180215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7B25BA5B-2966-41B6-94E2-DC5B694738C1}"/>
              </a:ext>
            </a:extLst>
          </p:cNvPr>
          <p:cNvCxnSpPr>
            <a:cxnSpLocks/>
          </p:cNvCxnSpPr>
          <p:nvPr/>
        </p:nvCxnSpPr>
        <p:spPr>
          <a:xfrm>
            <a:off x="7777160" y="3796659"/>
            <a:ext cx="584474" cy="25955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6E1EEAD0-50E1-456F-A5C9-9785F2E8D349}"/>
              </a:ext>
            </a:extLst>
          </p:cNvPr>
          <p:cNvCxnSpPr>
            <a:cxnSpLocks/>
            <a:stCxn id="4" idx="0"/>
          </p:cNvCxnSpPr>
          <p:nvPr/>
        </p:nvCxnSpPr>
        <p:spPr>
          <a:xfrm flipH="1" flipV="1">
            <a:off x="5698215" y="1535134"/>
            <a:ext cx="224326" cy="38100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xmlns="" id="{E6B30CB0-1560-44E3-8A11-BB69A426432B}"/>
              </a:ext>
            </a:extLst>
          </p:cNvPr>
          <p:cNvCxnSpPr>
            <a:cxnSpLocks/>
          </p:cNvCxnSpPr>
          <p:nvPr/>
        </p:nvCxnSpPr>
        <p:spPr>
          <a:xfrm flipH="1">
            <a:off x="3498967" y="3948057"/>
            <a:ext cx="635246" cy="3613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xmlns="" id="{6B9DC711-8F04-43A9-8E04-73303916D1F7}"/>
              </a:ext>
            </a:extLst>
          </p:cNvPr>
          <p:cNvCxnSpPr>
            <a:cxnSpLocks/>
          </p:cNvCxnSpPr>
          <p:nvPr/>
        </p:nvCxnSpPr>
        <p:spPr>
          <a:xfrm flipH="1" flipV="1">
            <a:off x="3603650" y="2446745"/>
            <a:ext cx="417149" cy="22501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xmlns="" id="{9AF0BDFD-D3EF-4B37-A38F-9840ECDDE136}"/>
              </a:ext>
            </a:extLst>
          </p:cNvPr>
          <p:cNvCxnSpPr>
            <a:cxnSpLocks/>
            <a:stCxn id="4" idx="4"/>
            <a:endCxn id="11" idx="0"/>
          </p:cNvCxnSpPr>
          <p:nvPr/>
        </p:nvCxnSpPr>
        <p:spPr>
          <a:xfrm flipH="1">
            <a:off x="5873509" y="4801435"/>
            <a:ext cx="49032" cy="47625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xmlns="" id="{C3776186-2FBF-4401-BE14-E3078E49250E}"/>
              </a:ext>
            </a:extLst>
          </p:cNvPr>
          <p:cNvCxnSpPr>
            <a:cxnSpLocks/>
          </p:cNvCxnSpPr>
          <p:nvPr/>
        </p:nvCxnSpPr>
        <p:spPr>
          <a:xfrm flipV="1">
            <a:off x="7777160" y="2446744"/>
            <a:ext cx="483433" cy="112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Овал 38">
            <a:extLst>
              <a:ext uri="{FF2B5EF4-FFF2-40B4-BE49-F238E27FC236}">
                <a16:creationId xmlns:a16="http://schemas.microsoft.com/office/drawing/2014/main" xmlns="" id="{82BC0B91-3656-4024-85E0-0BAE719BC34A}"/>
              </a:ext>
            </a:extLst>
          </p:cNvPr>
          <p:cNvSpPr/>
          <p:nvPr/>
        </p:nvSpPr>
        <p:spPr>
          <a:xfrm>
            <a:off x="61345" y="1181843"/>
            <a:ext cx="3843597" cy="18021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xmlns="" id="{18510826-8E31-4575-BBB6-86EC4FD6FACB}"/>
              </a:ext>
            </a:extLst>
          </p:cNvPr>
          <p:cNvSpPr/>
          <p:nvPr/>
        </p:nvSpPr>
        <p:spPr>
          <a:xfrm>
            <a:off x="169128" y="3891250"/>
            <a:ext cx="3676127" cy="1668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xmlns="" id="{0E9DF73C-553C-4ABF-B115-8F299BA42262}"/>
              </a:ext>
            </a:extLst>
          </p:cNvPr>
          <p:cNvSpPr/>
          <p:nvPr/>
        </p:nvSpPr>
        <p:spPr>
          <a:xfrm>
            <a:off x="3956264" y="51759"/>
            <a:ext cx="3392488" cy="14972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xmlns="" id="{B074000F-11C6-476C-9557-B37BE6A61D59}"/>
              </a:ext>
            </a:extLst>
          </p:cNvPr>
          <p:cNvSpPr/>
          <p:nvPr/>
        </p:nvSpPr>
        <p:spPr>
          <a:xfrm>
            <a:off x="7982791" y="1191048"/>
            <a:ext cx="3933314" cy="18385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Овал 43">
            <a:extLst>
              <a:ext uri="{FF2B5EF4-FFF2-40B4-BE49-F238E27FC236}">
                <a16:creationId xmlns:a16="http://schemas.microsoft.com/office/drawing/2014/main" xmlns="" id="{C65B251C-96C2-4B40-84ED-9F9988979669}"/>
              </a:ext>
            </a:extLst>
          </p:cNvPr>
          <p:cNvSpPr/>
          <p:nvPr/>
        </p:nvSpPr>
        <p:spPr>
          <a:xfrm>
            <a:off x="8076873" y="3484288"/>
            <a:ext cx="3933314" cy="20687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Овал 45">
            <a:extLst>
              <a:ext uri="{FF2B5EF4-FFF2-40B4-BE49-F238E27FC236}">
                <a16:creationId xmlns:a16="http://schemas.microsoft.com/office/drawing/2014/main" xmlns="" id="{058BBE4C-F867-4D23-B27E-3F4CCA58AA91}"/>
              </a:ext>
            </a:extLst>
          </p:cNvPr>
          <p:cNvSpPr/>
          <p:nvPr/>
        </p:nvSpPr>
        <p:spPr>
          <a:xfrm>
            <a:off x="4120141" y="5291602"/>
            <a:ext cx="3527190" cy="169208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67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4" grpId="0" animBg="1"/>
      <p:bldP spid="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1B139E81-3984-4978-A00E-49185A783B09}"/>
              </a:ext>
            </a:extLst>
          </p:cNvPr>
          <p:cNvSpPr/>
          <p:nvPr/>
        </p:nvSpPr>
        <p:spPr>
          <a:xfrm>
            <a:off x="539962" y="3172326"/>
            <a:ext cx="6629400" cy="338563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5B86D99-4F20-4D0C-B474-1194830D101B}"/>
              </a:ext>
            </a:extLst>
          </p:cNvPr>
          <p:cNvSpPr txBox="1"/>
          <p:nvPr/>
        </p:nvSpPr>
        <p:spPr>
          <a:xfrm>
            <a:off x="4169001" y="4038283"/>
            <a:ext cx="652583" cy="67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00BCC1D3-673F-47C4-9301-73BD97A71790}"/>
              </a:ext>
            </a:extLst>
          </p:cNvPr>
          <p:cNvSpPr txBox="1"/>
          <p:nvPr/>
        </p:nvSpPr>
        <p:spPr>
          <a:xfrm>
            <a:off x="3202079" y="4880094"/>
            <a:ext cx="652583" cy="67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61EE38DA-2F35-4DDE-A5B1-E17E1BB0F160}"/>
                  </a:ext>
                </a:extLst>
              </p:cNvPr>
              <p:cNvSpPr txBox="1"/>
              <p:nvPr/>
            </p:nvSpPr>
            <p:spPr>
              <a:xfrm>
                <a:off x="5751702" y="3909091"/>
                <a:ext cx="805972" cy="6787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1EE38DA-2F35-4DDE-A5B1-E17E1BB0F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1702" y="3909091"/>
                <a:ext cx="805972" cy="6787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63FD6A3B-3BB7-4517-B3DE-7D5AD1AE18C0}"/>
                  </a:ext>
                </a:extLst>
              </p:cNvPr>
              <p:cNvSpPr txBox="1"/>
              <p:nvPr/>
            </p:nvSpPr>
            <p:spPr>
              <a:xfrm>
                <a:off x="7281394" y="5563990"/>
                <a:ext cx="716431" cy="7556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3FD6A3B-3BB7-4517-B3DE-7D5AD1AE1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1394" y="5563990"/>
                <a:ext cx="716431" cy="7556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AE2BD0B2-4FE1-4A42-ABD8-11B272DBFE0B}"/>
                  </a:ext>
                </a:extLst>
              </p:cNvPr>
              <p:cNvSpPr txBox="1"/>
              <p:nvPr/>
            </p:nvSpPr>
            <p:spPr>
              <a:xfrm>
                <a:off x="9204738" y="1156491"/>
                <a:ext cx="2365652" cy="1144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E2BD0B2-4FE1-4A42-ABD8-11B272DBFE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4738" y="1156491"/>
                <a:ext cx="2365652" cy="1144801"/>
              </a:xfrm>
              <a:prstGeom prst="rect">
                <a:avLst/>
              </a:prstGeom>
              <a:blipFill>
                <a:blip r:embed="rId4"/>
                <a:stretch>
                  <a:fillRect b="-106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6D2DE0DD-71E7-41F1-BE84-A4D06D3BAE0A}"/>
              </a:ext>
            </a:extLst>
          </p:cNvPr>
          <p:cNvSpPr/>
          <p:nvPr/>
        </p:nvSpPr>
        <p:spPr>
          <a:xfrm>
            <a:off x="3609537" y="4671534"/>
            <a:ext cx="268413" cy="1767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B438F8D4-BB59-4BED-9640-703287DE9045}"/>
              </a:ext>
            </a:extLst>
          </p:cNvPr>
          <p:cNvCxnSpPr>
            <a:cxnSpLocks/>
          </p:cNvCxnSpPr>
          <p:nvPr/>
        </p:nvCxnSpPr>
        <p:spPr>
          <a:xfrm>
            <a:off x="3719459" y="4741872"/>
            <a:ext cx="3140648" cy="45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xmlns="" id="{2153522E-18C7-4653-A265-5CA2D186F27D}"/>
              </a:ext>
            </a:extLst>
          </p:cNvPr>
          <p:cNvSpPr/>
          <p:nvPr/>
        </p:nvSpPr>
        <p:spPr>
          <a:xfrm>
            <a:off x="6811538" y="4302507"/>
            <a:ext cx="646750" cy="7131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xmlns="" id="{872EE43B-F9A9-4318-B582-7A3B149B2808}"/>
              </a:ext>
            </a:extLst>
          </p:cNvPr>
          <p:cNvCxnSpPr>
            <a:cxnSpLocks/>
          </p:cNvCxnSpPr>
          <p:nvPr/>
        </p:nvCxnSpPr>
        <p:spPr>
          <a:xfrm flipH="1" flipV="1">
            <a:off x="5289783" y="4741871"/>
            <a:ext cx="1521756" cy="1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xmlns="" id="{C0795F0D-2609-43F9-9546-4C5AAC0967D8}"/>
              </a:ext>
            </a:extLst>
          </p:cNvPr>
          <p:cNvCxnSpPr>
            <a:cxnSpLocks/>
          </p:cNvCxnSpPr>
          <p:nvPr/>
        </p:nvCxnSpPr>
        <p:spPr>
          <a:xfrm>
            <a:off x="7164704" y="5025617"/>
            <a:ext cx="21694" cy="1372202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xmlns="" id="{77E64999-C00B-4DCD-B5FC-B08878C4688F}"/>
                  </a:ext>
                </a:extLst>
              </p:cNvPr>
              <p:cNvSpPr txBox="1"/>
              <p:nvPr/>
            </p:nvSpPr>
            <p:spPr>
              <a:xfrm>
                <a:off x="6180088" y="2547752"/>
                <a:ext cx="2691526" cy="1144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7E64999-C00B-4DCD-B5FC-B08878C468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088" y="2547752"/>
                <a:ext cx="2691526" cy="1144801"/>
              </a:xfrm>
              <a:prstGeom prst="rect">
                <a:avLst/>
              </a:prstGeom>
              <a:blipFill>
                <a:blip r:embed="rId5"/>
                <a:stretch>
                  <a:fillRect b="-106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xmlns="" id="{1CEB6284-E3DD-4621-A493-D6B039C46156}"/>
                  </a:ext>
                </a:extLst>
              </p:cNvPr>
              <p:cNvSpPr txBox="1"/>
              <p:nvPr/>
            </p:nvSpPr>
            <p:spPr>
              <a:xfrm>
                <a:off x="529634" y="1241592"/>
                <a:ext cx="2216550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400" b="0" dirty="0">
                    <a:cs typeface="Arial" panose="020B0604020202020204" pitchFamily="34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𝑚𝑎</m:t>
                    </m:r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CEB6284-E3DD-4621-A493-D6B039C461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634" y="1241592"/>
                <a:ext cx="2216550" cy="769441"/>
              </a:xfrm>
              <a:prstGeom prst="rect">
                <a:avLst/>
              </a:prstGeom>
              <a:blipFill>
                <a:blip r:embed="rId6"/>
                <a:stretch>
                  <a:fillRect l="-11295" t="-15873" b="-380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38EC60A5-1950-4C79-A48C-020EFC57316A}"/>
                  </a:ext>
                </a:extLst>
              </p:cNvPr>
              <p:cNvSpPr txBox="1"/>
              <p:nvPr/>
            </p:nvSpPr>
            <p:spPr>
              <a:xfrm>
                <a:off x="5878634" y="4862764"/>
                <a:ext cx="805972" cy="7500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8EC60A5-1950-4C79-A48C-020EFC573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8634" y="4862764"/>
                <a:ext cx="805972" cy="75001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ED802E72-CFDC-4BF7-9D85-3A60CA4C4355}"/>
                  </a:ext>
                </a:extLst>
              </p:cNvPr>
              <p:cNvSpPr txBox="1"/>
              <p:nvPr/>
            </p:nvSpPr>
            <p:spPr>
              <a:xfrm>
                <a:off x="3609537" y="1134178"/>
                <a:ext cx="2032508" cy="11494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400" dirty="0">
                            <a:cs typeface="Arial" panose="020B0604020202020204" pitchFamily="34" charset="0"/>
                          </a:rPr>
                          <m:t>F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D802E72-CFDC-4BF7-9D85-3A60CA4C4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537" y="1134178"/>
                <a:ext cx="2032508" cy="1149482"/>
              </a:xfrm>
              <a:prstGeom prst="rect">
                <a:avLst/>
              </a:prstGeom>
              <a:blipFill>
                <a:blip r:embed="rId8"/>
                <a:stretch>
                  <a:fillRect b="-10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9AC6B68D-1DF1-411C-8E07-0A956C36E70D}"/>
                  </a:ext>
                </a:extLst>
              </p:cNvPr>
              <p:cNvSpPr txBox="1"/>
              <p:nvPr/>
            </p:nvSpPr>
            <p:spPr>
              <a:xfrm>
                <a:off x="9204738" y="2614821"/>
                <a:ext cx="2691526" cy="1144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AC6B68D-1DF1-411C-8E07-0A956C36E7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4738" y="2614821"/>
                <a:ext cx="2691526" cy="1144801"/>
              </a:xfrm>
              <a:prstGeom prst="rect">
                <a:avLst/>
              </a:prstGeom>
              <a:blipFill>
                <a:blip r:embed="rId9"/>
                <a:stretch>
                  <a:fillRect b="-106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6E78B959-6E23-4517-B2F0-8D9A32AC7735}"/>
                  </a:ext>
                </a:extLst>
              </p:cNvPr>
              <p:cNvSpPr txBox="1"/>
              <p:nvPr/>
            </p:nvSpPr>
            <p:spPr>
              <a:xfrm>
                <a:off x="6333086" y="1396731"/>
                <a:ext cx="2260648" cy="7825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-</a:t>
                </a:r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E78B959-6E23-4517-B2F0-8D9A32AC77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3086" y="1396731"/>
                <a:ext cx="2260648" cy="782587"/>
              </a:xfrm>
              <a:prstGeom prst="rect">
                <a:avLst/>
              </a:prstGeom>
              <a:blipFill>
                <a:blip r:embed="rId10"/>
                <a:stretch>
                  <a:fillRect t="-6250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57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54" grpId="0"/>
      <p:bldP spid="55" grpId="0"/>
      <p:bldP spid="17" grpId="0"/>
      <p:bldP spid="22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56106B7-6F16-4D45-BA08-502DBBC91355}"/>
              </a:ext>
            </a:extLst>
          </p:cNvPr>
          <p:cNvSpPr txBox="1"/>
          <p:nvPr/>
        </p:nvSpPr>
        <p:spPr>
          <a:xfrm>
            <a:off x="337343" y="1223962"/>
            <a:ext cx="11510963" cy="280076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1.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Tinch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0,5 kg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o‘zgarmas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harakatlanib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   5 s da 20 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yurdi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etayotgan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kattaligini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16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956106B7-6F16-4D45-BA08-502DBBC91355}"/>
                  </a:ext>
                </a:extLst>
              </p:cNvPr>
              <p:cNvSpPr txBox="1"/>
              <p:nvPr/>
            </p:nvSpPr>
            <p:spPr>
              <a:xfrm>
                <a:off x="395684" y="1147762"/>
                <a:ext cx="11394282" cy="3029676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2.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gorizontal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sirtda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aravacha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4 N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ettirilganda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u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6 N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etilsa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56106B7-6F16-4D45-BA08-502DBBC91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684" y="1147762"/>
                <a:ext cx="11394282" cy="3029676"/>
              </a:xfrm>
              <a:prstGeom prst="rect">
                <a:avLst/>
              </a:prstGeom>
              <a:blipFill>
                <a:blip r:embed="rId2"/>
                <a:stretch>
                  <a:fillRect l="-1970" t="-3360" r="-1864" b="-7312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832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956106B7-6F16-4D45-BA08-502DBBC91355}"/>
                  </a:ext>
                </a:extLst>
              </p:cNvPr>
              <p:cNvSpPr txBox="1"/>
              <p:nvPr/>
            </p:nvSpPr>
            <p:spPr>
              <a:xfrm>
                <a:off x="758825" y="1452562"/>
                <a:ext cx="10269141" cy="1675459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3. 10 cm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radiusli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po‘lat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0,2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beradigan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kuchni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56106B7-6F16-4D45-BA08-502DBBC91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825" y="1452562"/>
                <a:ext cx="10269141" cy="1675459"/>
              </a:xfrm>
              <a:prstGeom prst="rect">
                <a:avLst/>
              </a:prstGeom>
              <a:blipFill>
                <a:blip r:embed="rId2"/>
                <a:stretch>
                  <a:fillRect l="-2125" t="-1761" b="-13732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648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956106B7-6F16-4D45-BA08-502DBBC91355}"/>
                  </a:ext>
                </a:extLst>
              </p:cNvPr>
              <p:cNvSpPr txBox="1"/>
              <p:nvPr/>
            </p:nvSpPr>
            <p:spPr>
              <a:xfrm>
                <a:off x="301625" y="1194291"/>
                <a:ext cx="11353800" cy="3170099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4.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Rasmda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ko‘rsatilgan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0,4 kg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0,6 kg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ikkita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brusok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2 N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ishqalanishsiz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tezlanuvchan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harakat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qilmoqda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brusokka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taranglik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qilmoqda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56106B7-6F16-4D45-BA08-502DBBC91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25" y="1194291"/>
                <a:ext cx="11353800" cy="3170099"/>
              </a:xfrm>
              <a:prstGeom prst="rect">
                <a:avLst/>
              </a:prstGeom>
              <a:blipFill>
                <a:blip r:embed="rId2"/>
                <a:stretch>
                  <a:fillRect l="-1656" t="-2647" r="-1603" b="-6238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1524BD75-0FAB-4FE2-A35F-CE02F6E7A146}"/>
              </a:ext>
            </a:extLst>
          </p:cNvPr>
          <p:cNvCxnSpPr>
            <a:cxnSpLocks/>
          </p:cNvCxnSpPr>
          <p:nvPr/>
        </p:nvCxnSpPr>
        <p:spPr>
          <a:xfrm>
            <a:off x="911225" y="6024562"/>
            <a:ext cx="8229600" cy="0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xmlns="" id="{5991759A-B08D-4126-A4B1-5A5927446A80}"/>
                  </a:ext>
                </a:extLst>
              </p:cNvPr>
              <p:cNvSpPr/>
              <p:nvPr/>
            </p:nvSpPr>
            <p:spPr>
              <a:xfrm>
                <a:off x="1597025" y="5262561"/>
                <a:ext cx="1676400" cy="76200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991759A-B08D-4126-A4B1-5A5927446A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025" y="5262561"/>
                <a:ext cx="1676400" cy="7620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xmlns="" id="{3D6DC3C7-8400-4324-A037-91ED96758B51}"/>
                  </a:ext>
                </a:extLst>
              </p:cNvPr>
              <p:cNvSpPr/>
              <p:nvPr/>
            </p:nvSpPr>
            <p:spPr>
              <a:xfrm>
                <a:off x="5978525" y="5224461"/>
                <a:ext cx="1676400" cy="76200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3D6DC3C7-8400-4324-A037-91ED96758B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8525" y="5224461"/>
                <a:ext cx="1676400" cy="7620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75F576A7-4CDB-4934-BFAA-E782CF30AF40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3273425" y="5605462"/>
            <a:ext cx="2705100" cy="381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xmlns="" id="{3AC9E69E-623D-43B5-B0BD-9159BD049ECD}"/>
              </a:ext>
            </a:extLst>
          </p:cNvPr>
          <p:cNvCxnSpPr>
            <a:stCxn id="8" idx="3"/>
          </p:cNvCxnSpPr>
          <p:nvPr/>
        </p:nvCxnSpPr>
        <p:spPr>
          <a:xfrm flipV="1">
            <a:off x="7654925" y="5605461"/>
            <a:ext cx="1485900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785B6418-1E9B-488B-BE34-4B9CD9B93041}"/>
                  </a:ext>
                </a:extLst>
              </p:cNvPr>
              <p:cNvSpPr txBox="1"/>
              <p:nvPr/>
            </p:nvSpPr>
            <p:spPr>
              <a:xfrm>
                <a:off x="7874000" y="4707290"/>
                <a:ext cx="1079500" cy="8516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𝑭</m:t>
                          </m:r>
                        </m:e>
                      </m:acc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5B6418-1E9B-488B-BE34-4B9CD9B93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000" y="4707290"/>
                <a:ext cx="1079500" cy="8516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638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56106B7-6F16-4D45-BA08-502DBBC91355}"/>
              </a:ext>
            </a:extLst>
          </p:cNvPr>
          <p:cNvSpPr txBox="1"/>
          <p:nvPr/>
        </p:nvSpPr>
        <p:spPr>
          <a:xfrm>
            <a:off x="314327" y="1073525"/>
            <a:ext cx="11049000" cy="1938992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5.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Chizmada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sistemaning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tezlanishini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Ishqalanish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hisobga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olmang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991759A-B08D-4126-A4B1-5A5927446A80}"/>
              </a:ext>
            </a:extLst>
          </p:cNvPr>
          <p:cNvSpPr/>
          <p:nvPr/>
        </p:nvSpPr>
        <p:spPr>
          <a:xfrm>
            <a:off x="3829050" y="5834831"/>
            <a:ext cx="1079500" cy="762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</a:t>
            </a:r>
            <a:endParaRPr lang="ru-RU" b="1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3D6DC3C7-8400-4324-A037-91ED96758B51}"/>
              </a:ext>
            </a:extLst>
          </p:cNvPr>
          <p:cNvSpPr/>
          <p:nvPr/>
        </p:nvSpPr>
        <p:spPr>
          <a:xfrm>
            <a:off x="6873877" y="2958859"/>
            <a:ext cx="2209800" cy="1023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 m</a:t>
            </a:r>
            <a:endParaRPr lang="ru-RU" b="1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75F576A7-4CDB-4934-BFAA-E782CF30AF40}"/>
              </a:ext>
            </a:extLst>
          </p:cNvPr>
          <p:cNvCxnSpPr>
            <a:cxnSpLocks/>
            <a:endCxn id="9" idx="0"/>
          </p:cNvCxnSpPr>
          <p:nvPr/>
        </p:nvCxnSpPr>
        <p:spPr>
          <a:xfrm flipH="1" flipV="1">
            <a:off x="4803775" y="3438639"/>
            <a:ext cx="2070104" cy="1464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DF8FA208-8264-41AC-A2F9-7467AC244DC1}"/>
              </a:ext>
            </a:extLst>
          </p:cNvPr>
          <p:cNvSpPr/>
          <p:nvPr/>
        </p:nvSpPr>
        <p:spPr>
          <a:xfrm>
            <a:off x="4346575" y="3438639"/>
            <a:ext cx="914400" cy="9144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2FC4FD72-663E-4B7F-879A-1098D813C7A5}"/>
              </a:ext>
            </a:extLst>
          </p:cNvPr>
          <p:cNvSpPr/>
          <p:nvPr/>
        </p:nvSpPr>
        <p:spPr>
          <a:xfrm>
            <a:off x="5260975" y="4305528"/>
            <a:ext cx="4057650" cy="28592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47F793AA-2FF0-4231-9E6E-FDF0EE2BCDD7}"/>
              </a:ext>
            </a:extLst>
          </p:cNvPr>
          <p:cNvCxnSpPr>
            <a:cxnSpLocks/>
          </p:cNvCxnSpPr>
          <p:nvPr/>
        </p:nvCxnSpPr>
        <p:spPr>
          <a:xfrm>
            <a:off x="4791075" y="3895839"/>
            <a:ext cx="508000" cy="42636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xmlns="" id="{987B0B35-7CEA-4F46-8466-8A6142513F60}"/>
              </a:ext>
            </a:extLst>
          </p:cNvPr>
          <p:cNvSpPr/>
          <p:nvPr/>
        </p:nvSpPr>
        <p:spPr>
          <a:xfrm>
            <a:off x="7289800" y="3879159"/>
            <a:ext cx="508000" cy="4263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xmlns="" id="{6239F42A-D341-4F09-8726-A8B6DB0E6308}"/>
              </a:ext>
            </a:extLst>
          </p:cNvPr>
          <p:cNvSpPr/>
          <p:nvPr/>
        </p:nvSpPr>
        <p:spPr>
          <a:xfrm>
            <a:off x="8288337" y="3904301"/>
            <a:ext cx="508000" cy="4263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D80301DE-C1AC-424B-9635-EB13F2AE5C5C}"/>
              </a:ext>
            </a:extLst>
          </p:cNvPr>
          <p:cNvCxnSpPr>
            <a:cxnSpLocks/>
            <a:stCxn id="9" idx="2"/>
            <a:endCxn id="5" idx="0"/>
          </p:cNvCxnSpPr>
          <p:nvPr/>
        </p:nvCxnSpPr>
        <p:spPr>
          <a:xfrm>
            <a:off x="4346575" y="3895839"/>
            <a:ext cx="22225" cy="193899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04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1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956106B7-6F16-4D45-BA08-502DBBC91355}"/>
                  </a:ext>
                </a:extLst>
              </p:cNvPr>
              <p:cNvSpPr txBox="1"/>
              <p:nvPr/>
            </p:nvSpPr>
            <p:spPr>
              <a:xfrm>
                <a:off x="568325" y="1300162"/>
                <a:ext cx="11049000" cy="3029676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6.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Traktor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yuk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ortilmagan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pritsepga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0,4</a:t>
                </a:r>
                <a:r>
                  <a:rPr lang="en-US" sz="4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yuk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ortilganiga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0,1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 Bir-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pritseplarga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traktor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56106B7-6F16-4D45-BA08-502DBBC91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325" y="1300162"/>
                <a:ext cx="11049000" cy="3029676"/>
              </a:xfrm>
              <a:prstGeom prst="rect">
                <a:avLst/>
              </a:prstGeom>
              <a:blipFill>
                <a:blip r:embed="rId2"/>
                <a:stretch>
                  <a:fillRect l="-1976" t="-3360" r="-1921" b="-7312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240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953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5FCBD2-D46D-4ED0-9B10-7C473910C4AA}"/>
              </a:ext>
            </a:extLst>
          </p:cNvPr>
          <p:cNvSpPr txBox="1"/>
          <p:nvPr/>
        </p:nvSpPr>
        <p:spPr>
          <a:xfrm>
            <a:off x="530225" y="1285219"/>
            <a:ext cx="1074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95-betida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bobga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masalalarning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8-11-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masalalarini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3DFB90DD-314B-4624-8EB1-30CF24CB0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225" y="3533774"/>
            <a:ext cx="5410200" cy="3227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661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10434</TotalTime>
  <Words>171</Words>
  <Application>Microsoft Office PowerPoint</Application>
  <PresentationFormat>Произвольный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Computer</dc:creator>
  <cp:lastModifiedBy>Учетная запись Майкрософт</cp:lastModifiedBy>
  <cp:revision>692</cp:revision>
  <dcterms:created xsi:type="dcterms:W3CDTF">2020-04-13T08:05:16Z</dcterms:created>
  <dcterms:modified xsi:type="dcterms:W3CDTF">2020-12-04T05:34:42Z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