
<file path=[Content_Types].xml><?xml version="1.0" encoding="utf-8"?>
<Types xmlns="http://schemas.openxmlformats.org/package/2006/content-types"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0" r:id="rId2"/>
    <p:sldId id="816" r:id="rId3"/>
    <p:sldId id="817" r:id="rId4"/>
    <p:sldId id="805" r:id="rId5"/>
    <p:sldId id="780" r:id="rId6"/>
    <p:sldId id="819" r:id="rId7"/>
    <p:sldId id="818" r:id="rId8"/>
    <p:sldId id="824" r:id="rId9"/>
    <p:sldId id="823" r:id="rId10"/>
    <p:sldId id="821" r:id="rId11"/>
    <p:sldId id="820" r:id="rId12"/>
    <p:sldId id="822" r:id="rId13"/>
    <p:sldId id="758" r:id="rId14"/>
    <p:sldId id="624" r:id="rId15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8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60814" y="295907"/>
            <a:ext cx="1262826" cy="12789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74825" y="2027321"/>
            <a:ext cx="8475661" cy="187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 HARAKAT QONUNLARINING AYLANMA HARAKATGA TADBIQI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2"/>
            <a:ext cx="563696" cy="1901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670689"/>
            <a:ext cx="563696" cy="1905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13F1F7-A28F-436C-AA10-5622C54E1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25" y="4078193"/>
            <a:ext cx="2286000" cy="23013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314478-6D6C-4EBA-A094-466CC85F3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625" y="4206937"/>
            <a:ext cx="3440730" cy="231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5287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EBE5DF-B9B6-4CA5-9C5F-F7CE57E42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99" t="11291" r="11695" b="8065"/>
          <a:stretch/>
        </p:blipFill>
        <p:spPr>
          <a:xfrm>
            <a:off x="682625" y="1909762"/>
            <a:ext cx="3886200" cy="41342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01AF5B-FED0-4246-90D4-A4EC99EA0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23" b="11111"/>
          <a:stretch/>
        </p:blipFill>
        <p:spPr>
          <a:xfrm>
            <a:off x="5330825" y="2290762"/>
            <a:ext cx="576892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93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225425" y="1071562"/>
            <a:ext cx="11658600" cy="317009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aylantirilmoqda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0,2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941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MASHQ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01625" y="1071562"/>
            <a:ext cx="11582400" cy="440120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A. 1-masala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B. 1-masala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D. 1-masala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A,B,D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1846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25425" y="1223962"/>
            <a:ext cx="1150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havfsizlik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choralarini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relslarini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devor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mototsiklchi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devordan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tushmasligining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/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blipFill>
                <a:blip r:embed="rId2"/>
                <a:stretch>
                  <a:fillRect b="-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𝛖</m:t>
                      </m:r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61345" y="1181843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69128" y="3891250"/>
            <a:ext cx="3676127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56264" y="51759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82791" y="1191048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76873" y="348428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20141" y="5291602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1B139E81-3984-4978-A00E-49185A783B09}"/>
              </a:ext>
            </a:extLst>
          </p:cNvPr>
          <p:cNvSpPr/>
          <p:nvPr/>
        </p:nvSpPr>
        <p:spPr>
          <a:xfrm>
            <a:off x="731265" y="2105948"/>
            <a:ext cx="6629400" cy="33856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 BO‘YLAB TEKIS HARAKAT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B86D99-4F20-4D0C-B474-1194830D101B}"/>
              </a:ext>
            </a:extLst>
          </p:cNvPr>
          <p:cNvSpPr txBox="1"/>
          <p:nvPr/>
        </p:nvSpPr>
        <p:spPr>
          <a:xfrm>
            <a:off x="4360304" y="2971905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BCC1D3-673F-47C4-9301-73BD97A71790}"/>
              </a:ext>
            </a:extLst>
          </p:cNvPr>
          <p:cNvSpPr txBox="1"/>
          <p:nvPr/>
        </p:nvSpPr>
        <p:spPr>
          <a:xfrm>
            <a:off x="3393382" y="3813716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/>
              <p:nvPr/>
            </p:nvSpPr>
            <p:spPr>
              <a:xfrm>
                <a:off x="5943005" y="2842713"/>
                <a:ext cx="805972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005" y="2842713"/>
                <a:ext cx="805972" cy="67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/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/>
              <p:nvPr/>
            </p:nvSpPr>
            <p:spPr>
              <a:xfrm>
                <a:off x="8531225" y="887544"/>
                <a:ext cx="3061432" cy="13840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225" y="887544"/>
                <a:ext cx="3061432" cy="1384033"/>
              </a:xfrm>
              <a:prstGeom prst="rect">
                <a:avLst/>
              </a:prstGeom>
              <a:blipFill>
                <a:blip r:embed="rId4"/>
                <a:stretch>
                  <a:fillRect b="-12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6D2DE0DD-71E7-41F1-BE84-A4D06D3BAE0A}"/>
              </a:ext>
            </a:extLst>
          </p:cNvPr>
          <p:cNvSpPr/>
          <p:nvPr/>
        </p:nvSpPr>
        <p:spPr>
          <a:xfrm>
            <a:off x="3851846" y="3554602"/>
            <a:ext cx="268413" cy="1767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438F8D4-BB59-4BED-9640-703287DE9045}"/>
              </a:ext>
            </a:extLst>
          </p:cNvPr>
          <p:cNvCxnSpPr>
            <a:cxnSpLocks/>
          </p:cNvCxnSpPr>
          <p:nvPr/>
        </p:nvCxnSpPr>
        <p:spPr>
          <a:xfrm>
            <a:off x="3910762" y="3675494"/>
            <a:ext cx="3140648" cy="4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153522E-18C7-4653-A265-5CA2D186F27D}"/>
              </a:ext>
            </a:extLst>
          </p:cNvPr>
          <p:cNvSpPr/>
          <p:nvPr/>
        </p:nvSpPr>
        <p:spPr>
          <a:xfrm>
            <a:off x="7002841" y="3236129"/>
            <a:ext cx="646750" cy="713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72EE43B-F9A9-4318-B582-7A3B149B2808}"/>
              </a:ext>
            </a:extLst>
          </p:cNvPr>
          <p:cNvCxnSpPr>
            <a:cxnSpLocks/>
          </p:cNvCxnSpPr>
          <p:nvPr/>
        </p:nvCxnSpPr>
        <p:spPr>
          <a:xfrm flipH="1" flipV="1">
            <a:off x="5481086" y="3675493"/>
            <a:ext cx="1521756" cy="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C0795F0D-2609-43F9-9546-4C5AAC0967D8}"/>
              </a:ext>
            </a:extLst>
          </p:cNvPr>
          <p:cNvCxnSpPr>
            <a:cxnSpLocks/>
          </p:cNvCxnSpPr>
          <p:nvPr/>
        </p:nvCxnSpPr>
        <p:spPr>
          <a:xfrm>
            <a:off x="7360665" y="3949326"/>
            <a:ext cx="17036" cy="138211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78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3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2827 C 0.00417 0.16124 -0.11646 0.27024 -0.26602 0.27024 C -0.41519 0.27024 -0.53817 0.16124 -0.53817 0.02827 C -0.53817 -0.10493 -0.41519 -0.2119 -0.26602 -0.2119 C -0.11646 -0.2119 0.00417 -0.10493 0.00417 0.02827 Z " pathEditMode="relative" rAng="5400000" ptsTypes="AAAAA">
                                      <p:cBhvr>
                                        <p:cTn id="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10" y="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1B139E81-3984-4978-A00E-49185A783B09}"/>
              </a:ext>
            </a:extLst>
          </p:cNvPr>
          <p:cNvSpPr/>
          <p:nvPr/>
        </p:nvSpPr>
        <p:spPr>
          <a:xfrm>
            <a:off x="731265" y="2105948"/>
            <a:ext cx="6629400" cy="33856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 INTILMA KUCH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B86D99-4F20-4D0C-B474-1194830D101B}"/>
              </a:ext>
            </a:extLst>
          </p:cNvPr>
          <p:cNvSpPr txBox="1"/>
          <p:nvPr/>
        </p:nvSpPr>
        <p:spPr>
          <a:xfrm>
            <a:off x="4360304" y="2971905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BCC1D3-673F-47C4-9301-73BD97A71790}"/>
              </a:ext>
            </a:extLst>
          </p:cNvPr>
          <p:cNvSpPr txBox="1"/>
          <p:nvPr/>
        </p:nvSpPr>
        <p:spPr>
          <a:xfrm>
            <a:off x="3393382" y="3813716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/>
              <p:nvPr/>
            </p:nvSpPr>
            <p:spPr>
              <a:xfrm>
                <a:off x="5943005" y="2842713"/>
                <a:ext cx="805972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005" y="2842713"/>
                <a:ext cx="805972" cy="67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/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/>
              <p:nvPr/>
            </p:nvSpPr>
            <p:spPr>
              <a:xfrm>
                <a:off x="8531225" y="887544"/>
                <a:ext cx="3061432" cy="13840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225" y="887544"/>
                <a:ext cx="3061432" cy="1384033"/>
              </a:xfrm>
              <a:prstGeom prst="rect">
                <a:avLst/>
              </a:prstGeom>
              <a:blipFill>
                <a:blip r:embed="rId4"/>
                <a:stretch>
                  <a:fillRect b="-12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6D2DE0DD-71E7-41F1-BE84-A4D06D3BAE0A}"/>
              </a:ext>
            </a:extLst>
          </p:cNvPr>
          <p:cNvSpPr/>
          <p:nvPr/>
        </p:nvSpPr>
        <p:spPr>
          <a:xfrm>
            <a:off x="3851846" y="3554602"/>
            <a:ext cx="268413" cy="1767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438F8D4-BB59-4BED-9640-703287DE9045}"/>
              </a:ext>
            </a:extLst>
          </p:cNvPr>
          <p:cNvCxnSpPr>
            <a:cxnSpLocks/>
          </p:cNvCxnSpPr>
          <p:nvPr/>
        </p:nvCxnSpPr>
        <p:spPr>
          <a:xfrm>
            <a:off x="3910762" y="3675494"/>
            <a:ext cx="3140648" cy="4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153522E-18C7-4653-A265-5CA2D186F27D}"/>
              </a:ext>
            </a:extLst>
          </p:cNvPr>
          <p:cNvSpPr/>
          <p:nvPr/>
        </p:nvSpPr>
        <p:spPr>
          <a:xfrm>
            <a:off x="7002841" y="3236129"/>
            <a:ext cx="646750" cy="713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72EE43B-F9A9-4318-B582-7A3B149B2808}"/>
              </a:ext>
            </a:extLst>
          </p:cNvPr>
          <p:cNvCxnSpPr>
            <a:cxnSpLocks/>
          </p:cNvCxnSpPr>
          <p:nvPr/>
        </p:nvCxnSpPr>
        <p:spPr>
          <a:xfrm flipH="1" flipV="1">
            <a:off x="5481086" y="3675493"/>
            <a:ext cx="1521756" cy="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C0795F0D-2609-43F9-9546-4C5AAC0967D8}"/>
              </a:ext>
            </a:extLst>
          </p:cNvPr>
          <p:cNvCxnSpPr>
            <a:cxnSpLocks/>
          </p:cNvCxnSpPr>
          <p:nvPr/>
        </p:nvCxnSpPr>
        <p:spPr>
          <a:xfrm>
            <a:off x="7356007" y="3959239"/>
            <a:ext cx="21694" cy="137220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E64999-C00B-4DCD-B5FC-B08878C4688F}"/>
                  </a:ext>
                </a:extLst>
              </p:cNvPr>
              <p:cNvSpPr txBox="1"/>
              <p:nvPr/>
            </p:nvSpPr>
            <p:spPr>
              <a:xfrm>
                <a:off x="8412237" y="2789334"/>
                <a:ext cx="2996350" cy="13840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E64999-C00B-4DCD-B5FC-B08878C46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237" y="2789334"/>
                <a:ext cx="2996350" cy="1384033"/>
              </a:xfrm>
              <a:prstGeom prst="rect">
                <a:avLst/>
              </a:prstGeom>
              <a:blipFill>
                <a:blip r:embed="rId5"/>
                <a:stretch>
                  <a:fillRect b="-12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CEB6284-E3DD-4621-A493-D6B039C46156}"/>
                  </a:ext>
                </a:extLst>
              </p:cNvPr>
              <p:cNvSpPr txBox="1"/>
              <p:nvPr/>
            </p:nvSpPr>
            <p:spPr>
              <a:xfrm>
                <a:off x="5250620" y="1099852"/>
                <a:ext cx="2906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0" dirty="0">
                    <a:cs typeface="Arial" panose="020B0604020202020204" pitchFamily="34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CEB6284-E3DD-4621-A493-D6B039C46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620" y="1099852"/>
                <a:ext cx="2906700" cy="923330"/>
              </a:xfrm>
              <a:prstGeom prst="rect">
                <a:avLst/>
              </a:prstGeom>
              <a:blipFill>
                <a:blip r:embed="rId6"/>
                <a:stretch>
                  <a:fillRect l="-11111" t="-17763" b="-39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EC60A5-1950-4C79-A48C-020EFC57316A}"/>
                  </a:ext>
                </a:extLst>
              </p:cNvPr>
              <p:cNvSpPr txBox="1"/>
              <p:nvPr/>
            </p:nvSpPr>
            <p:spPr>
              <a:xfrm>
                <a:off x="6069937" y="3796386"/>
                <a:ext cx="805972" cy="750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EC60A5-1950-4C79-A48C-020EFC573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937" y="3796386"/>
                <a:ext cx="805972" cy="7500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57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1B139E81-3984-4978-A00E-49185A783B09}"/>
              </a:ext>
            </a:extLst>
          </p:cNvPr>
          <p:cNvSpPr/>
          <p:nvPr/>
        </p:nvSpPr>
        <p:spPr>
          <a:xfrm>
            <a:off x="731265" y="2105948"/>
            <a:ext cx="6629400" cy="33856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 QOCHMA KUCH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A89EFD5-41DA-4F70-B01B-5ECB641C9EA6}"/>
              </a:ext>
            </a:extLst>
          </p:cNvPr>
          <p:cNvCxnSpPr>
            <a:cxnSpLocks/>
          </p:cNvCxnSpPr>
          <p:nvPr/>
        </p:nvCxnSpPr>
        <p:spPr>
          <a:xfrm>
            <a:off x="7326216" y="3625217"/>
            <a:ext cx="1662209" cy="1775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5B86D99-4F20-4D0C-B474-1194830D101B}"/>
              </a:ext>
            </a:extLst>
          </p:cNvPr>
          <p:cNvSpPr txBox="1"/>
          <p:nvPr/>
        </p:nvSpPr>
        <p:spPr>
          <a:xfrm>
            <a:off x="4360304" y="2971905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BCC1D3-673F-47C4-9301-73BD97A71790}"/>
              </a:ext>
            </a:extLst>
          </p:cNvPr>
          <p:cNvSpPr txBox="1"/>
          <p:nvPr/>
        </p:nvSpPr>
        <p:spPr>
          <a:xfrm>
            <a:off x="3393382" y="3813716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/>
              <p:nvPr/>
            </p:nvSpPr>
            <p:spPr>
              <a:xfrm>
                <a:off x="5931584" y="2804588"/>
                <a:ext cx="805972" cy="750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584" y="2804588"/>
                <a:ext cx="805972" cy="750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/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697" y="4497612"/>
                <a:ext cx="716431" cy="755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/>
              <p:nvPr/>
            </p:nvSpPr>
            <p:spPr>
              <a:xfrm>
                <a:off x="6346777" y="1095617"/>
                <a:ext cx="3061432" cy="1024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5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777" y="1095617"/>
                <a:ext cx="3061432" cy="1024191"/>
              </a:xfrm>
              <a:prstGeom prst="rect">
                <a:avLst/>
              </a:prstGeom>
              <a:blipFill>
                <a:blip r:embed="rId4"/>
                <a:stretch>
                  <a:fillRect t="-8333" b="-339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6D2DE0DD-71E7-41F1-BE84-A4D06D3BAE0A}"/>
              </a:ext>
            </a:extLst>
          </p:cNvPr>
          <p:cNvSpPr/>
          <p:nvPr/>
        </p:nvSpPr>
        <p:spPr>
          <a:xfrm>
            <a:off x="3851846" y="3554602"/>
            <a:ext cx="268413" cy="1767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438F8D4-BB59-4BED-9640-703287DE9045}"/>
              </a:ext>
            </a:extLst>
          </p:cNvPr>
          <p:cNvCxnSpPr>
            <a:cxnSpLocks/>
          </p:cNvCxnSpPr>
          <p:nvPr/>
        </p:nvCxnSpPr>
        <p:spPr>
          <a:xfrm>
            <a:off x="3910762" y="3675494"/>
            <a:ext cx="3140648" cy="4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153522E-18C7-4653-A265-5CA2D186F27D}"/>
              </a:ext>
            </a:extLst>
          </p:cNvPr>
          <p:cNvSpPr/>
          <p:nvPr/>
        </p:nvSpPr>
        <p:spPr>
          <a:xfrm>
            <a:off x="7002841" y="3236129"/>
            <a:ext cx="646750" cy="713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72EE43B-F9A9-4318-B582-7A3B149B2808}"/>
              </a:ext>
            </a:extLst>
          </p:cNvPr>
          <p:cNvCxnSpPr>
            <a:cxnSpLocks/>
          </p:cNvCxnSpPr>
          <p:nvPr/>
        </p:nvCxnSpPr>
        <p:spPr>
          <a:xfrm flipH="1" flipV="1">
            <a:off x="5481086" y="3675493"/>
            <a:ext cx="1521756" cy="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242978E-8433-4469-8587-9E18DE0987BC}"/>
                  </a:ext>
                </a:extLst>
              </p:cNvPr>
              <p:cNvSpPr txBox="1"/>
              <p:nvPr/>
            </p:nvSpPr>
            <p:spPr>
              <a:xfrm>
                <a:off x="7995984" y="2767764"/>
                <a:ext cx="805972" cy="808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242978E-8433-4469-8587-9E18DE098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984" y="2767764"/>
                <a:ext cx="805972" cy="8087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C0795F0D-2609-43F9-9546-4C5AAC0967D8}"/>
              </a:ext>
            </a:extLst>
          </p:cNvPr>
          <p:cNvCxnSpPr>
            <a:cxnSpLocks/>
          </p:cNvCxnSpPr>
          <p:nvPr/>
        </p:nvCxnSpPr>
        <p:spPr>
          <a:xfrm>
            <a:off x="7356007" y="3959239"/>
            <a:ext cx="21694" cy="137220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E64999-C00B-4DCD-B5FC-B08878C4688F}"/>
                  </a:ext>
                </a:extLst>
              </p:cNvPr>
              <p:cNvSpPr txBox="1"/>
              <p:nvPr/>
            </p:nvSpPr>
            <p:spPr>
              <a:xfrm>
                <a:off x="4227015" y="3779567"/>
                <a:ext cx="2996350" cy="1240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E64999-C00B-4DCD-B5FC-B08878C46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015" y="3779567"/>
                <a:ext cx="2996350" cy="1240340"/>
              </a:xfrm>
              <a:prstGeom prst="rect">
                <a:avLst/>
              </a:prstGeom>
              <a:blipFill>
                <a:blip r:embed="rId6"/>
                <a:stretch>
                  <a:fillRect b="-11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27C14FF-9ACF-4A40-AD01-C74C714591A7}"/>
                  </a:ext>
                </a:extLst>
              </p:cNvPr>
              <p:cNvSpPr txBox="1"/>
              <p:nvPr/>
            </p:nvSpPr>
            <p:spPr>
              <a:xfrm>
                <a:off x="9299100" y="2469128"/>
                <a:ext cx="2996350" cy="1240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27C14FF-9ACF-4A40-AD01-C74C71459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100" y="2469128"/>
                <a:ext cx="2996350" cy="1240340"/>
              </a:xfrm>
              <a:prstGeom prst="rect">
                <a:avLst/>
              </a:prstGeom>
              <a:blipFill>
                <a:blip r:embed="rId7"/>
                <a:stretch>
                  <a:fillRect b="-10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97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49" grpId="0"/>
      <p:bldP spid="54" grpId="0"/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MARKAZGA INTILMA KUCH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296862" y="955417"/>
            <a:ext cx="11591925" cy="255454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kvadratiga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481E33-CEEF-42E8-B9D6-EDEA2226756F}"/>
                  </a:ext>
                </a:extLst>
              </p:cNvPr>
              <p:cNvSpPr txBox="1"/>
              <p:nvPr/>
            </p:nvSpPr>
            <p:spPr>
              <a:xfrm>
                <a:off x="3502025" y="3655752"/>
                <a:ext cx="2996350" cy="1384033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481E33-CEEF-42E8-B9D6-EDEA22267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25" y="3655752"/>
                <a:ext cx="2996350" cy="1384033"/>
              </a:xfrm>
              <a:prstGeom prst="rect">
                <a:avLst/>
              </a:prstGeom>
              <a:blipFill>
                <a:blip r:embed="rId2"/>
                <a:stretch>
                  <a:fillRect b="-9746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 QOCHMA KUCH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444500" y="1070638"/>
            <a:ext cx="11296650" cy="255454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A744A1-04C1-4710-A356-B60E1DA89996}"/>
                  </a:ext>
                </a:extLst>
              </p:cNvPr>
              <p:cNvSpPr txBox="1"/>
              <p:nvPr/>
            </p:nvSpPr>
            <p:spPr>
              <a:xfrm>
                <a:off x="3349625" y="3776659"/>
                <a:ext cx="2996350" cy="124034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A744A1-04C1-4710-A356-B60E1DA89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25" y="3776659"/>
                <a:ext cx="2996350" cy="1240340"/>
              </a:xfrm>
              <a:prstGeom prst="rect">
                <a:avLst/>
              </a:prstGeom>
              <a:blipFill>
                <a:blip r:embed="rId2"/>
                <a:stretch>
                  <a:fillRect b="-849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99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5287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entripetal Force">
            <a:hlinkClick r:id="" action="ppaction://media"/>
            <a:extLst>
              <a:ext uri="{FF2B5EF4-FFF2-40B4-BE49-F238E27FC236}">
                <a16:creationId xmlns:a16="http://schemas.microsoft.com/office/drawing/2014/main" id="{8C8B88D7-829F-4A68-970B-316993334A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9825" y="1528763"/>
            <a:ext cx="8382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6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5287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ups and ball Centrifugal Force Experiment (physics experiment _centripetal force)">
            <a:hlinkClick r:id="" action="ppaction://media"/>
            <a:extLst>
              <a:ext uri="{FF2B5EF4-FFF2-40B4-BE49-F238E27FC236}">
                <a16:creationId xmlns:a16="http://schemas.microsoft.com/office/drawing/2014/main" id="{148E8663-AE2E-420A-9CE1-44827A1AB9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625" y="1757362"/>
            <a:ext cx="8991600" cy="505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0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5287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841F80-B85E-4081-9FE6-5D7CEB9DB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05"/>
          <a:stretch/>
        </p:blipFill>
        <p:spPr>
          <a:xfrm>
            <a:off x="6245225" y="1704005"/>
            <a:ext cx="4128664" cy="51999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E20B00-DB80-42EF-A5F0-6A1DDA464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25" y="1681162"/>
            <a:ext cx="5181600" cy="499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79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10349</TotalTime>
  <Words>340</Words>
  <Application>Microsoft Office PowerPoint</Application>
  <PresentationFormat>Произвольный</PresentationFormat>
  <Paragraphs>55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683</cp:revision>
  <dcterms:created xsi:type="dcterms:W3CDTF">2020-04-13T08:05:16Z</dcterms:created>
  <dcterms:modified xsi:type="dcterms:W3CDTF">2020-12-02T07:13:08Z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