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70" r:id="rId2"/>
    <p:sldId id="816" r:id="rId3"/>
    <p:sldId id="817" r:id="rId4"/>
    <p:sldId id="805" r:id="rId5"/>
    <p:sldId id="780" r:id="rId6"/>
    <p:sldId id="819" r:id="rId7"/>
    <p:sldId id="818" r:id="rId8"/>
    <p:sldId id="824" r:id="rId9"/>
    <p:sldId id="823" r:id="rId10"/>
    <p:sldId id="821" r:id="rId11"/>
    <p:sldId id="820" r:id="rId12"/>
    <p:sldId id="822" r:id="rId13"/>
    <p:sldId id="758" r:id="rId14"/>
    <p:sldId id="624" r:id="rId15"/>
  </p:sldIdLst>
  <p:sldSz cx="12185650" cy="7019925"/>
  <p:notesSz cx="5765800" cy="3244850"/>
  <p:defaultTextStyle>
    <a:defPPr>
      <a:defRPr lang="ru-RU"/>
    </a:defPPr>
    <a:lvl1pPr marL="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F2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>
      <p:cViewPr varScale="1">
        <p:scale>
          <a:sx n="67" d="100"/>
          <a:sy n="67" d="100"/>
        </p:scale>
        <p:origin x="756" y="84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7213" y="242888"/>
            <a:ext cx="21113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924" y="2176176"/>
            <a:ext cx="10357803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7848" y="3931158"/>
            <a:ext cx="85299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455189"/>
          </a:xfrm>
        </p:spPr>
        <p:txBody>
          <a:bodyPr lIns="0" tIns="0" rIns="0" bIns="0"/>
          <a:lstStyle>
            <a:lvl1pPr>
              <a:defRPr sz="295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284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2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31" y="286575"/>
            <a:ext cx="10357805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3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9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7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3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9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7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931" y="955500"/>
            <a:ext cx="10357805" cy="223779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91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3" y="1159949"/>
            <a:ext cx="11942743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17" name="bg object 17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3122" y="6528530"/>
            <a:ext cx="3899408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282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3669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-4763"/>
            <a:ext cx="12185650" cy="1901810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8055" dirty="0"/>
              <a:t> </a:t>
            </a:r>
            <a:endParaRPr lang="ru-RU" sz="8055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92425" y="304219"/>
            <a:ext cx="5645237" cy="1262289"/>
          </a:xfrm>
          <a:prstGeom prst="rect">
            <a:avLst/>
          </a:prstGeom>
        </p:spPr>
        <p:txBody>
          <a:bodyPr wrap="square" lIns="0" tIns="3088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55" algn="ctr" defTabSz="1933533">
              <a:spcBef>
                <a:spcPts val="241"/>
              </a:spcBef>
              <a:defRPr/>
            </a:pPr>
            <a:r>
              <a:rPr lang="en-US" sz="80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660814" y="295907"/>
            <a:ext cx="1262826" cy="12789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3392"/>
            <a:endParaRPr lang="ru-RU" sz="8055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774825" y="2027321"/>
            <a:ext cx="8475661" cy="187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49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9"/>
              </a:spcBef>
            </a:pP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 HARAKAT QONUNLARINING AYLANMA HARAKATGA TADBIQI</a:t>
            </a:r>
            <a:endParaRPr lang="en-US" sz="4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874274" y="491456"/>
            <a:ext cx="1939900" cy="769844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8055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874274" y="488790"/>
            <a:ext cx="1939900" cy="77251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 lIns="0" tIns="33519" rIns="0" bIns="0">
            <a:spAutoFit/>
          </a:bodyPr>
          <a:lstStyle/>
          <a:p>
            <a:pPr algn="ctr" defTabSz="1217750">
              <a:spcBef>
                <a:spcPts val="265"/>
              </a:spcBef>
              <a:defRPr/>
            </a:pPr>
            <a:r>
              <a:rPr lang="en-US" sz="4650" b="1" spc="22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650" b="1" spc="22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650" b="1" spc="22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8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239FC390-1FEA-4373-A147-DD45B8DDB257}"/>
              </a:ext>
            </a:extLst>
          </p:cNvPr>
          <p:cNvSpPr/>
          <p:nvPr/>
        </p:nvSpPr>
        <p:spPr>
          <a:xfrm>
            <a:off x="728531" y="2152572"/>
            <a:ext cx="563696" cy="19018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FC72A35-DC9D-4D45-AAA0-2CC8D2C9107B}"/>
              </a:ext>
            </a:extLst>
          </p:cNvPr>
          <p:cNvSpPr/>
          <p:nvPr/>
        </p:nvSpPr>
        <p:spPr>
          <a:xfrm>
            <a:off x="728531" y="4670689"/>
            <a:ext cx="563696" cy="1905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13F1F7-A28F-436C-AA10-5622C54E1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25" y="4078193"/>
            <a:ext cx="2286000" cy="23013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314478-6D6C-4EBA-A094-466CC85F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625" y="4206937"/>
            <a:ext cx="3440730" cy="23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5287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Markazdan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qochma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turmushda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EBE5DF-B9B6-4CA5-9C5F-F7CE57E42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9" t="11291" r="11695" b="8065"/>
          <a:stretch/>
        </p:blipFill>
        <p:spPr>
          <a:xfrm>
            <a:off x="682625" y="1909762"/>
            <a:ext cx="3886200" cy="41342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01AF5B-FED0-4246-90D4-A4EC99EA0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3" b="11111"/>
          <a:stretch/>
        </p:blipFill>
        <p:spPr>
          <a:xfrm>
            <a:off x="5330825" y="2290762"/>
            <a:ext cx="57689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MASHQ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106B7-6F16-4D45-BA08-502DBBC91355}"/>
              </a:ext>
            </a:extLst>
          </p:cNvPr>
          <p:cNvSpPr txBox="1"/>
          <p:nvPr/>
        </p:nvSpPr>
        <p:spPr>
          <a:xfrm>
            <a:off x="225425" y="1071562"/>
            <a:ext cx="11658600" cy="317009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25 cm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uzunlikdagi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ipga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aylantirilmoqda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0,2 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sharchaning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markazdan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qochma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4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MASHQ 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106B7-6F16-4D45-BA08-502DBBC91355}"/>
              </a:ext>
            </a:extLst>
          </p:cNvPr>
          <p:cNvSpPr txBox="1"/>
          <p:nvPr/>
        </p:nvSpPr>
        <p:spPr>
          <a:xfrm>
            <a:off x="301625" y="1071562"/>
            <a:ext cx="11582400" cy="440120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A. 1-masala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shartidagi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1-masala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shartidagi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ipning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uzunligini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D. 1-masala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shartidagi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sharchaning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davrini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 A,B,D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yechimlarni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taqqoslang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84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FCBD2-D46D-4ED0-9B10-7C473910C4AA}"/>
              </a:ext>
            </a:extLst>
          </p:cNvPr>
          <p:cNvSpPr txBox="1"/>
          <p:nvPr/>
        </p:nvSpPr>
        <p:spPr>
          <a:xfrm>
            <a:off x="225425" y="1223962"/>
            <a:ext cx="1150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Poyezd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harakatida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havfsizlik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choralarini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yo‘lning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burilish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relslarini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o‘rnatish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Sirkda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aylana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devor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mototsiklchi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devorga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devordan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tushmasligining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nimada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661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3777DE2-C8C7-4146-B088-A7E9A4F04783}"/>
              </a:ext>
            </a:extLst>
          </p:cNvPr>
          <p:cNvSpPr/>
          <p:nvPr/>
        </p:nvSpPr>
        <p:spPr>
          <a:xfrm>
            <a:off x="3845256" y="1916134"/>
            <a:ext cx="4154570" cy="28853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endParaRPr lang="ru-RU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61F867E-8319-4218-85B7-971D830B389C}"/>
              </a:ext>
            </a:extLst>
          </p:cNvPr>
          <p:cNvCxnSpPr>
            <a:cxnSpLocks/>
          </p:cNvCxnSpPr>
          <p:nvPr/>
        </p:nvCxnSpPr>
        <p:spPr>
          <a:xfrm flipV="1">
            <a:off x="7652918" y="2446744"/>
            <a:ext cx="515441" cy="2045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61EF8A77-1045-4DF1-8010-40CAE667F6D4}"/>
                  </a:ext>
                </a:extLst>
              </p:cNvPr>
              <p:cNvSpPr/>
              <p:nvPr/>
            </p:nvSpPr>
            <p:spPr>
              <a:xfrm>
                <a:off x="7967328" y="1184470"/>
                <a:ext cx="3933314" cy="1838505"/>
              </a:xfrm>
              <a:prstGeom prst="ellipse">
                <a:avLst/>
              </a:prstGeom>
              <a:solidFill>
                <a:srgbClr val="93DF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54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5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ru-RU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5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ru-RU" sz="5400" b="1" dirty="0">
                  <a:solidFill>
                    <a:schemeClr val="tx1"/>
                  </a:solidFill>
                </a:endParaRPr>
              </a:p>
              <a:p>
                <a:pPr algn="just"/>
                <a:endParaRPr lang="ru-RU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61EF8A77-1045-4DF1-8010-40CAE667F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328" y="1184470"/>
                <a:ext cx="3933314" cy="1838505"/>
              </a:xfrm>
              <a:prstGeom prst="ellipse">
                <a:avLst/>
              </a:prstGeom>
              <a:blipFill>
                <a:blip r:embed="rId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9180DB5F-54A5-4E6F-B855-6A231DE32F22}"/>
                  </a:ext>
                </a:extLst>
              </p:cNvPr>
              <p:cNvSpPr/>
              <p:nvPr/>
            </p:nvSpPr>
            <p:spPr>
              <a:xfrm>
                <a:off x="152631" y="3866163"/>
                <a:ext cx="3682398" cy="1668423"/>
              </a:xfrm>
              <a:prstGeom prst="ellipse">
                <a:avLst/>
              </a:prstGeom>
              <a:solidFill>
                <a:srgbClr val="93DF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𝛖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ru-RU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9180DB5F-54A5-4E6F-B855-6A231DE32F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31" y="3866163"/>
                <a:ext cx="3682398" cy="166842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EE3AD33-02A8-4555-AB2E-C610547E3910}"/>
                  </a:ext>
                </a:extLst>
              </p:cNvPr>
              <p:cNvSpPr/>
              <p:nvPr/>
            </p:nvSpPr>
            <p:spPr>
              <a:xfrm>
                <a:off x="4109914" y="5277687"/>
                <a:ext cx="3527190" cy="1692082"/>
              </a:xfrm>
              <a:prstGeom prst="ellipse">
                <a:avLst/>
              </a:prstGeom>
              <a:solidFill>
                <a:srgbClr val="93DF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𝝎</m:t>
                    </m:r>
                  </m:oMath>
                </a14:m>
                <a:r>
                  <a:rPr lang="en-US" sz="54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endParaRPr lang="ru-RU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EE3AD33-02A8-4555-AB2E-C610547E3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14" y="5277687"/>
                <a:ext cx="3527190" cy="169208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87CEE0D7-A652-454D-AE5B-74C0D5CC23C4}"/>
                  </a:ext>
                </a:extLst>
              </p:cNvPr>
              <p:cNvSpPr/>
              <p:nvPr/>
            </p:nvSpPr>
            <p:spPr>
              <a:xfrm>
                <a:off x="3977624" y="60122"/>
                <a:ext cx="3392488" cy="1497229"/>
              </a:xfrm>
              <a:prstGeom prst="ellipse">
                <a:avLst/>
              </a:prstGeom>
              <a:solidFill>
                <a:srgbClr val="93DF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m:rPr>
                          <m:nor/>
                        </m:rPr>
                        <a:rPr lang="en-US" sz="4000" b="1" dirty="0">
                          <a:solidFill>
                            <a:schemeClr val="tx1"/>
                          </a:solidFill>
                        </a:rPr>
                        <m:t> = </m:t>
                      </m:r>
                      <m:f>
                        <m:fPr>
                          <m:ctrlPr>
                            <a:rPr lang="en-US" sz="4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4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</m:oMath>
                  </m:oMathPara>
                </a14:m>
                <a:endParaRPr lang="ru-RU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87CEE0D7-A652-454D-AE5B-74C0D5CC2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624" y="60122"/>
                <a:ext cx="3392488" cy="149722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13C516AF-E55D-408B-8B72-27F3CBB69992}"/>
                  </a:ext>
                </a:extLst>
              </p:cNvPr>
              <p:cNvSpPr/>
              <p:nvPr/>
            </p:nvSpPr>
            <p:spPr>
              <a:xfrm>
                <a:off x="8076873" y="3498576"/>
                <a:ext cx="3933314" cy="2068786"/>
              </a:xfrm>
              <a:prstGeom prst="ellipse">
                <a:avLst/>
              </a:prstGeom>
              <a:solidFill>
                <a:srgbClr val="93DF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𝛖</m:t>
                      </m:r>
                      <m:r>
                        <m:rPr>
                          <m:nor/>
                        </m:rPr>
                        <a:rPr lang="en-US" sz="4400" b="1" dirty="0" smtClean="0">
                          <a:solidFill>
                            <a:schemeClr val="tx1"/>
                          </a:solidFill>
                        </a:rPr>
                        <m:t> = </m:t>
                      </m:r>
                      <m:f>
                        <m:fPr>
                          <m:ctrlPr>
                            <a:rPr lang="en-US" sz="4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4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ru-RU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13C516AF-E55D-408B-8B72-27F3CBB69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873" y="3498576"/>
                <a:ext cx="3933314" cy="206878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8E14A9F4-993D-4A4B-A305-8252D68D4299}"/>
                  </a:ext>
                </a:extLst>
              </p:cNvPr>
              <p:cNvSpPr/>
              <p:nvPr/>
            </p:nvSpPr>
            <p:spPr>
              <a:xfrm>
                <a:off x="44620" y="1202644"/>
                <a:ext cx="3843597" cy="1802158"/>
              </a:xfrm>
              <a:prstGeom prst="ellipse">
                <a:avLst/>
              </a:prstGeom>
              <a:solidFill>
                <a:srgbClr val="93DF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𝝎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endParaRPr lang="ru-RU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8E14A9F4-993D-4A4B-A305-8252D68D4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" y="1202644"/>
                <a:ext cx="3843597" cy="180215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B25BA5B-2966-41B6-94E2-DC5B694738C1}"/>
              </a:ext>
            </a:extLst>
          </p:cNvPr>
          <p:cNvCxnSpPr>
            <a:cxnSpLocks/>
          </p:cNvCxnSpPr>
          <p:nvPr/>
        </p:nvCxnSpPr>
        <p:spPr>
          <a:xfrm>
            <a:off x="7777160" y="3796659"/>
            <a:ext cx="584474" cy="2595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E1EEAD0-50E1-456F-A5C9-9785F2E8D349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698215" y="1535134"/>
            <a:ext cx="224326" cy="381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6B30CB0-1560-44E3-8A11-BB69A426432B}"/>
              </a:ext>
            </a:extLst>
          </p:cNvPr>
          <p:cNvCxnSpPr>
            <a:cxnSpLocks/>
          </p:cNvCxnSpPr>
          <p:nvPr/>
        </p:nvCxnSpPr>
        <p:spPr>
          <a:xfrm flipH="1">
            <a:off x="3498967" y="3948057"/>
            <a:ext cx="635246" cy="3613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B9DC711-8F04-43A9-8E04-73303916D1F7}"/>
              </a:ext>
            </a:extLst>
          </p:cNvPr>
          <p:cNvCxnSpPr>
            <a:cxnSpLocks/>
          </p:cNvCxnSpPr>
          <p:nvPr/>
        </p:nvCxnSpPr>
        <p:spPr>
          <a:xfrm flipH="1" flipV="1">
            <a:off x="3603650" y="2446745"/>
            <a:ext cx="417149" cy="2250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AF0BDFD-D3EF-4B37-A38F-9840ECDDE136}"/>
              </a:ext>
            </a:extLst>
          </p:cNvPr>
          <p:cNvCxnSpPr>
            <a:cxnSpLocks/>
            <a:stCxn id="4" idx="4"/>
            <a:endCxn id="11" idx="0"/>
          </p:cNvCxnSpPr>
          <p:nvPr/>
        </p:nvCxnSpPr>
        <p:spPr>
          <a:xfrm flipH="1">
            <a:off x="5873509" y="4801435"/>
            <a:ext cx="49032" cy="4762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C3776186-2FBF-4401-BE14-E3078E49250E}"/>
              </a:ext>
            </a:extLst>
          </p:cNvPr>
          <p:cNvCxnSpPr>
            <a:cxnSpLocks/>
          </p:cNvCxnSpPr>
          <p:nvPr/>
        </p:nvCxnSpPr>
        <p:spPr>
          <a:xfrm flipV="1">
            <a:off x="7777160" y="2446744"/>
            <a:ext cx="483433" cy="11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>
            <a:extLst>
              <a:ext uri="{FF2B5EF4-FFF2-40B4-BE49-F238E27FC236}">
                <a16:creationId xmlns:a16="http://schemas.microsoft.com/office/drawing/2014/main" id="{82BC0B91-3656-4024-85E0-0BAE719BC34A}"/>
              </a:ext>
            </a:extLst>
          </p:cNvPr>
          <p:cNvSpPr/>
          <p:nvPr/>
        </p:nvSpPr>
        <p:spPr>
          <a:xfrm>
            <a:off x="61345" y="1181843"/>
            <a:ext cx="3843597" cy="1802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8510826-8E31-4575-BBB6-86EC4FD6FACB}"/>
              </a:ext>
            </a:extLst>
          </p:cNvPr>
          <p:cNvSpPr/>
          <p:nvPr/>
        </p:nvSpPr>
        <p:spPr>
          <a:xfrm>
            <a:off x="169128" y="3891250"/>
            <a:ext cx="3676127" cy="16684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0E9DF73C-553C-4ABF-B115-8F299BA42262}"/>
              </a:ext>
            </a:extLst>
          </p:cNvPr>
          <p:cNvSpPr/>
          <p:nvPr/>
        </p:nvSpPr>
        <p:spPr>
          <a:xfrm>
            <a:off x="3956264" y="51759"/>
            <a:ext cx="3392488" cy="14972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074000F-11C6-476C-9557-B37BE6A61D59}"/>
              </a:ext>
            </a:extLst>
          </p:cNvPr>
          <p:cNvSpPr/>
          <p:nvPr/>
        </p:nvSpPr>
        <p:spPr>
          <a:xfrm>
            <a:off x="7982791" y="1191048"/>
            <a:ext cx="3933314" cy="1838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65B251C-96C2-4B40-84ED-9F9988979669}"/>
              </a:ext>
            </a:extLst>
          </p:cNvPr>
          <p:cNvSpPr/>
          <p:nvPr/>
        </p:nvSpPr>
        <p:spPr>
          <a:xfrm>
            <a:off x="8076873" y="3484288"/>
            <a:ext cx="3933314" cy="20687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058BBE4C-F867-4D23-B27E-3F4CCA58AA91}"/>
              </a:ext>
            </a:extLst>
          </p:cNvPr>
          <p:cNvSpPr/>
          <p:nvPr/>
        </p:nvSpPr>
        <p:spPr>
          <a:xfrm>
            <a:off x="4120141" y="5291602"/>
            <a:ext cx="3527190" cy="16920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1B139E81-3984-4978-A00E-49185A783B09}"/>
              </a:ext>
            </a:extLst>
          </p:cNvPr>
          <p:cNvSpPr/>
          <p:nvPr/>
        </p:nvSpPr>
        <p:spPr>
          <a:xfrm>
            <a:off x="731265" y="2105948"/>
            <a:ext cx="6629400" cy="338563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 BO‘YLAB TEKIS HARAKAT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B86D99-4F20-4D0C-B474-1194830D101B}"/>
              </a:ext>
            </a:extLst>
          </p:cNvPr>
          <p:cNvSpPr txBox="1"/>
          <p:nvPr/>
        </p:nvSpPr>
        <p:spPr>
          <a:xfrm>
            <a:off x="4360304" y="2971905"/>
            <a:ext cx="652583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CC1D3-673F-47C4-9301-73BD97A71790}"/>
              </a:ext>
            </a:extLst>
          </p:cNvPr>
          <p:cNvSpPr txBox="1"/>
          <p:nvPr/>
        </p:nvSpPr>
        <p:spPr>
          <a:xfrm>
            <a:off x="3393382" y="3813716"/>
            <a:ext cx="652583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E38DA-2F35-4DDE-A5B1-E17E1BB0F160}"/>
                  </a:ext>
                </a:extLst>
              </p:cNvPr>
              <p:cNvSpPr txBox="1"/>
              <p:nvPr/>
            </p:nvSpPr>
            <p:spPr>
              <a:xfrm>
                <a:off x="5943005" y="2842713"/>
                <a:ext cx="805972" cy="678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E38DA-2F35-4DDE-A5B1-E17E1BB0F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005" y="2842713"/>
                <a:ext cx="805972" cy="6787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D6A3B-3BB7-4517-B3DE-7D5AD1AE18C0}"/>
                  </a:ext>
                </a:extLst>
              </p:cNvPr>
              <p:cNvSpPr txBox="1"/>
              <p:nvPr/>
            </p:nvSpPr>
            <p:spPr>
              <a:xfrm>
                <a:off x="7472697" y="4497612"/>
                <a:ext cx="716431" cy="755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D6A3B-3BB7-4517-B3DE-7D5AD1AE1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97" y="4497612"/>
                <a:ext cx="716431" cy="7556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2BD0B2-4FE1-4A42-ABD8-11B272DBFE0B}"/>
                  </a:ext>
                </a:extLst>
              </p:cNvPr>
              <p:cNvSpPr txBox="1"/>
              <p:nvPr/>
            </p:nvSpPr>
            <p:spPr>
              <a:xfrm>
                <a:off x="8531225" y="887544"/>
                <a:ext cx="3061432" cy="1384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2BD0B2-4FE1-4A42-ABD8-11B272DBF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225" y="887544"/>
                <a:ext cx="3061432" cy="1384033"/>
              </a:xfrm>
              <a:prstGeom prst="rect">
                <a:avLst/>
              </a:prstGeom>
              <a:blipFill>
                <a:blip r:embed="rId4"/>
                <a:stretch>
                  <a:fillRect b="-123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Овал 4">
            <a:extLst>
              <a:ext uri="{FF2B5EF4-FFF2-40B4-BE49-F238E27FC236}">
                <a16:creationId xmlns:a16="http://schemas.microsoft.com/office/drawing/2014/main" id="{6D2DE0DD-71E7-41F1-BE84-A4D06D3BAE0A}"/>
              </a:ext>
            </a:extLst>
          </p:cNvPr>
          <p:cNvSpPr/>
          <p:nvPr/>
        </p:nvSpPr>
        <p:spPr>
          <a:xfrm>
            <a:off x="3851846" y="3554602"/>
            <a:ext cx="268413" cy="1767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438F8D4-BB59-4BED-9640-703287DE9045}"/>
              </a:ext>
            </a:extLst>
          </p:cNvPr>
          <p:cNvCxnSpPr>
            <a:cxnSpLocks/>
          </p:cNvCxnSpPr>
          <p:nvPr/>
        </p:nvCxnSpPr>
        <p:spPr>
          <a:xfrm>
            <a:off x="3910762" y="3675494"/>
            <a:ext cx="3140648" cy="45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2153522E-18C7-4653-A265-5CA2D186F27D}"/>
              </a:ext>
            </a:extLst>
          </p:cNvPr>
          <p:cNvSpPr/>
          <p:nvPr/>
        </p:nvSpPr>
        <p:spPr>
          <a:xfrm>
            <a:off x="7002841" y="3236129"/>
            <a:ext cx="646750" cy="713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72EE43B-F9A9-4318-B582-7A3B149B2808}"/>
              </a:ext>
            </a:extLst>
          </p:cNvPr>
          <p:cNvCxnSpPr>
            <a:cxnSpLocks/>
          </p:cNvCxnSpPr>
          <p:nvPr/>
        </p:nvCxnSpPr>
        <p:spPr>
          <a:xfrm flipH="1" flipV="1">
            <a:off x="5481086" y="3675493"/>
            <a:ext cx="1521756" cy="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C0795F0D-2609-43F9-9546-4C5AAC0967D8}"/>
              </a:ext>
            </a:extLst>
          </p:cNvPr>
          <p:cNvCxnSpPr>
            <a:cxnSpLocks/>
          </p:cNvCxnSpPr>
          <p:nvPr/>
        </p:nvCxnSpPr>
        <p:spPr>
          <a:xfrm>
            <a:off x="7360665" y="3949326"/>
            <a:ext cx="17036" cy="13821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2827 C 0.00417 0.16124 -0.11646 0.27024 -0.26602 0.27024 C -0.41519 0.27024 -0.53817 0.16124 -0.53817 0.02827 C -0.53817 -0.10493 -0.41519 -0.2119 -0.26602 -0.2119 C -0.11646 -0.2119 0.00417 -0.10493 0.00417 0.02827 Z " pathEditMode="relative" rAng="5400000" ptsTypes="AAA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1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1B139E81-3984-4978-A00E-49185A783B09}"/>
              </a:ext>
            </a:extLst>
          </p:cNvPr>
          <p:cNvSpPr/>
          <p:nvPr/>
        </p:nvSpPr>
        <p:spPr>
          <a:xfrm>
            <a:off x="731265" y="2105948"/>
            <a:ext cx="6629400" cy="338563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MARKAZGA INTILMA KUCH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B86D99-4F20-4D0C-B474-1194830D101B}"/>
              </a:ext>
            </a:extLst>
          </p:cNvPr>
          <p:cNvSpPr txBox="1"/>
          <p:nvPr/>
        </p:nvSpPr>
        <p:spPr>
          <a:xfrm>
            <a:off x="4360304" y="2971905"/>
            <a:ext cx="652583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CC1D3-673F-47C4-9301-73BD97A71790}"/>
              </a:ext>
            </a:extLst>
          </p:cNvPr>
          <p:cNvSpPr txBox="1"/>
          <p:nvPr/>
        </p:nvSpPr>
        <p:spPr>
          <a:xfrm>
            <a:off x="3393382" y="3813716"/>
            <a:ext cx="652583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E38DA-2F35-4DDE-A5B1-E17E1BB0F160}"/>
                  </a:ext>
                </a:extLst>
              </p:cNvPr>
              <p:cNvSpPr txBox="1"/>
              <p:nvPr/>
            </p:nvSpPr>
            <p:spPr>
              <a:xfrm>
                <a:off x="5943005" y="2842713"/>
                <a:ext cx="805972" cy="678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E38DA-2F35-4DDE-A5B1-E17E1BB0F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005" y="2842713"/>
                <a:ext cx="805972" cy="6787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D6A3B-3BB7-4517-B3DE-7D5AD1AE18C0}"/>
                  </a:ext>
                </a:extLst>
              </p:cNvPr>
              <p:cNvSpPr txBox="1"/>
              <p:nvPr/>
            </p:nvSpPr>
            <p:spPr>
              <a:xfrm>
                <a:off x="7472697" y="4497612"/>
                <a:ext cx="716431" cy="755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D6A3B-3BB7-4517-B3DE-7D5AD1AE1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97" y="4497612"/>
                <a:ext cx="716431" cy="7556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2BD0B2-4FE1-4A42-ABD8-11B272DBFE0B}"/>
                  </a:ext>
                </a:extLst>
              </p:cNvPr>
              <p:cNvSpPr txBox="1"/>
              <p:nvPr/>
            </p:nvSpPr>
            <p:spPr>
              <a:xfrm>
                <a:off x="8531225" y="887544"/>
                <a:ext cx="3061432" cy="1384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2BD0B2-4FE1-4A42-ABD8-11B272DBF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225" y="887544"/>
                <a:ext cx="3061432" cy="1384033"/>
              </a:xfrm>
              <a:prstGeom prst="rect">
                <a:avLst/>
              </a:prstGeom>
              <a:blipFill>
                <a:blip r:embed="rId4"/>
                <a:stretch>
                  <a:fillRect b="-123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Овал 4">
            <a:extLst>
              <a:ext uri="{FF2B5EF4-FFF2-40B4-BE49-F238E27FC236}">
                <a16:creationId xmlns:a16="http://schemas.microsoft.com/office/drawing/2014/main" id="{6D2DE0DD-71E7-41F1-BE84-A4D06D3BAE0A}"/>
              </a:ext>
            </a:extLst>
          </p:cNvPr>
          <p:cNvSpPr/>
          <p:nvPr/>
        </p:nvSpPr>
        <p:spPr>
          <a:xfrm>
            <a:off x="3851846" y="3554602"/>
            <a:ext cx="268413" cy="1767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438F8D4-BB59-4BED-9640-703287DE9045}"/>
              </a:ext>
            </a:extLst>
          </p:cNvPr>
          <p:cNvCxnSpPr>
            <a:cxnSpLocks/>
          </p:cNvCxnSpPr>
          <p:nvPr/>
        </p:nvCxnSpPr>
        <p:spPr>
          <a:xfrm>
            <a:off x="3910762" y="3675494"/>
            <a:ext cx="3140648" cy="45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2153522E-18C7-4653-A265-5CA2D186F27D}"/>
              </a:ext>
            </a:extLst>
          </p:cNvPr>
          <p:cNvSpPr/>
          <p:nvPr/>
        </p:nvSpPr>
        <p:spPr>
          <a:xfrm>
            <a:off x="7002841" y="3236129"/>
            <a:ext cx="646750" cy="713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72EE43B-F9A9-4318-B582-7A3B149B2808}"/>
              </a:ext>
            </a:extLst>
          </p:cNvPr>
          <p:cNvCxnSpPr>
            <a:cxnSpLocks/>
          </p:cNvCxnSpPr>
          <p:nvPr/>
        </p:nvCxnSpPr>
        <p:spPr>
          <a:xfrm flipH="1" flipV="1">
            <a:off x="5481086" y="3675493"/>
            <a:ext cx="1521756" cy="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C0795F0D-2609-43F9-9546-4C5AAC0967D8}"/>
              </a:ext>
            </a:extLst>
          </p:cNvPr>
          <p:cNvCxnSpPr>
            <a:cxnSpLocks/>
          </p:cNvCxnSpPr>
          <p:nvPr/>
        </p:nvCxnSpPr>
        <p:spPr>
          <a:xfrm>
            <a:off x="7356007" y="3959239"/>
            <a:ext cx="21694" cy="13722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E64999-C00B-4DCD-B5FC-B08878C4688F}"/>
                  </a:ext>
                </a:extLst>
              </p:cNvPr>
              <p:cNvSpPr txBox="1"/>
              <p:nvPr/>
            </p:nvSpPr>
            <p:spPr>
              <a:xfrm>
                <a:off x="8412237" y="2789334"/>
                <a:ext cx="2996350" cy="1384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E64999-C00B-4DCD-B5FC-B08878C46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237" y="2789334"/>
                <a:ext cx="2996350" cy="1384033"/>
              </a:xfrm>
              <a:prstGeom prst="rect">
                <a:avLst/>
              </a:prstGeom>
              <a:blipFill>
                <a:blip r:embed="rId5"/>
                <a:stretch>
                  <a:fillRect b="-123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CEB6284-E3DD-4621-A493-D6B039C46156}"/>
                  </a:ext>
                </a:extLst>
              </p:cNvPr>
              <p:cNvSpPr txBox="1"/>
              <p:nvPr/>
            </p:nvSpPr>
            <p:spPr>
              <a:xfrm>
                <a:off x="5250620" y="1099852"/>
                <a:ext cx="29067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0" dirty="0">
                    <a:cs typeface="Arial" panose="020B0604020202020204" pitchFamily="34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𝑚𝑎</m:t>
                    </m:r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CEB6284-E3DD-4621-A493-D6B039C46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620" y="1099852"/>
                <a:ext cx="2906700" cy="923330"/>
              </a:xfrm>
              <a:prstGeom prst="rect">
                <a:avLst/>
              </a:prstGeom>
              <a:blipFill>
                <a:blip r:embed="rId6"/>
                <a:stretch>
                  <a:fillRect l="-11111" t="-17763" b="-39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EC60A5-1950-4C79-A48C-020EFC57316A}"/>
                  </a:ext>
                </a:extLst>
              </p:cNvPr>
              <p:cNvSpPr txBox="1"/>
              <p:nvPr/>
            </p:nvSpPr>
            <p:spPr>
              <a:xfrm>
                <a:off x="6069937" y="3796386"/>
                <a:ext cx="805972" cy="750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EC60A5-1950-4C79-A48C-020EFC573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937" y="3796386"/>
                <a:ext cx="805972" cy="7500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1B139E81-3984-4978-A00E-49185A783B09}"/>
              </a:ext>
            </a:extLst>
          </p:cNvPr>
          <p:cNvSpPr/>
          <p:nvPr/>
        </p:nvSpPr>
        <p:spPr>
          <a:xfrm>
            <a:off x="731265" y="2105948"/>
            <a:ext cx="6629400" cy="338563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MARKAZDAN QOCHMA KUCH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A89EFD5-41DA-4F70-B01B-5ECB641C9EA6}"/>
              </a:ext>
            </a:extLst>
          </p:cNvPr>
          <p:cNvCxnSpPr>
            <a:cxnSpLocks/>
          </p:cNvCxnSpPr>
          <p:nvPr/>
        </p:nvCxnSpPr>
        <p:spPr>
          <a:xfrm>
            <a:off x="7326216" y="3625217"/>
            <a:ext cx="1662209" cy="1775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B86D99-4F20-4D0C-B474-1194830D101B}"/>
              </a:ext>
            </a:extLst>
          </p:cNvPr>
          <p:cNvSpPr txBox="1"/>
          <p:nvPr/>
        </p:nvSpPr>
        <p:spPr>
          <a:xfrm>
            <a:off x="4360304" y="2971905"/>
            <a:ext cx="652583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CC1D3-673F-47C4-9301-73BD97A71790}"/>
              </a:ext>
            </a:extLst>
          </p:cNvPr>
          <p:cNvSpPr txBox="1"/>
          <p:nvPr/>
        </p:nvSpPr>
        <p:spPr>
          <a:xfrm>
            <a:off x="3393382" y="3813716"/>
            <a:ext cx="652583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E38DA-2F35-4DDE-A5B1-E17E1BB0F160}"/>
                  </a:ext>
                </a:extLst>
              </p:cNvPr>
              <p:cNvSpPr txBox="1"/>
              <p:nvPr/>
            </p:nvSpPr>
            <p:spPr>
              <a:xfrm>
                <a:off x="5931584" y="2804588"/>
                <a:ext cx="805972" cy="750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E38DA-2F35-4DDE-A5B1-E17E1BB0F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584" y="2804588"/>
                <a:ext cx="805972" cy="7500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D6A3B-3BB7-4517-B3DE-7D5AD1AE18C0}"/>
                  </a:ext>
                </a:extLst>
              </p:cNvPr>
              <p:cNvSpPr txBox="1"/>
              <p:nvPr/>
            </p:nvSpPr>
            <p:spPr>
              <a:xfrm>
                <a:off x="7472697" y="4497612"/>
                <a:ext cx="716431" cy="755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D6A3B-3BB7-4517-B3DE-7D5AD1AE1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97" y="4497612"/>
                <a:ext cx="716431" cy="7556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2BD0B2-4FE1-4A42-ABD8-11B272DBFE0B}"/>
                  </a:ext>
                </a:extLst>
              </p:cNvPr>
              <p:cNvSpPr txBox="1"/>
              <p:nvPr/>
            </p:nvSpPr>
            <p:spPr>
              <a:xfrm>
                <a:off x="6346777" y="1095617"/>
                <a:ext cx="3061432" cy="1024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= -</a:t>
                </a:r>
                <a:r>
                  <a:rPr lang="en-US" sz="5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2BD0B2-4FE1-4A42-ABD8-11B272DBF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777" y="1095617"/>
                <a:ext cx="3061432" cy="1024191"/>
              </a:xfrm>
              <a:prstGeom prst="rect">
                <a:avLst/>
              </a:prstGeom>
              <a:blipFill>
                <a:blip r:embed="rId4"/>
                <a:stretch>
                  <a:fillRect t="-8333" b="-33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Овал 4">
            <a:extLst>
              <a:ext uri="{FF2B5EF4-FFF2-40B4-BE49-F238E27FC236}">
                <a16:creationId xmlns:a16="http://schemas.microsoft.com/office/drawing/2014/main" id="{6D2DE0DD-71E7-41F1-BE84-A4D06D3BAE0A}"/>
              </a:ext>
            </a:extLst>
          </p:cNvPr>
          <p:cNvSpPr/>
          <p:nvPr/>
        </p:nvSpPr>
        <p:spPr>
          <a:xfrm>
            <a:off x="3851846" y="3554602"/>
            <a:ext cx="268413" cy="1767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438F8D4-BB59-4BED-9640-703287DE9045}"/>
              </a:ext>
            </a:extLst>
          </p:cNvPr>
          <p:cNvCxnSpPr>
            <a:cxnSpLocks/>
          </p:cNvCxnSpPr>
          <p:nvPr/>
        </p:nvCxnSpPr>
        <p:spPr>
          <a:xfrm>
            <a:off x="3910762" y="3675494"/>
            <a:ext cx="3140648" cy="45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2153522E-18C7-4653-A265-5CA2D186F27D}"/>
              </a:ext>
            </a:extLst>
          </p:cNvPr>
          <p:cNvSpPr/>
          <p:nvPr/>
        </p:nvSpPr>
        <p:spPr>
          <a:xfrm>
            <a:off x="7002841" y="3236129"/>
            <a:ext cx="646750" cy="713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72EE43B-F9A9-4318-B582-7A3B149B2808}"/>
              </a:ext>
            </a:extLst>
          </p:cNvPr>
          <p:cNvCxnSpPr>
            <a:cxnSpLocks/>
          </p:cNvCxnSpPr>
          <p:nvPr/>
        </p:nvCxnSpPr>
        <p:spPr>
          <a:xfrm flipH="1" flipV="1">
            <a:off x="5481086" y="3675493"/>
            <a:ext cx="1521756" cy="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242978E-8433-4469-8587-9E18DE0987BC}"/>
                  </a:ext>
                </a:extLst>
              </p:cNvPr>
              <p:cNvSpPr txBox="1"/>
              <p:nvPr/>
            </p:nvSpPr>
            <p:spPr>
              <a:xfrm>
                <a:off x="7995984" y="2767764"/>
                <a:ext cx="805972" cy="808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242978E-8433-4469-8587-9E18DE098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984" y="2767764"/>
                <a:ext cx="805972" cy="8087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C0795F0D-2609-43F9-9546-4C5AAC0967D8}"/>
              </a:ext>
            </a:extLst>
          </p:cNvPr>
          <p:cNvCxnSpPr>
            <a:cxnSpLocks/>
          </p:cNvCxnSpPr>
          <p:nvPr/>
        </p:nvCxnSpPr>
        <p:spPr>
          <a:xfrm>
            <a:off x="7356007" y="3959239"/>
            <a:ext cx="21694" cy="13722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E64999-C00B-4DCD-B5FC-B08878C4688F}"/>
                  </a:ext>
                </a:extLst>
              </p:cNvPr>
              <p:cNvSpPr txBox="1"/>
              <p:nvPr/>
            </p:nvSpPr>
            <p:spPr>
              <a:xfrm>
                <a:off x="4227015" y="3779567"/>
                <a:ext cx="2996350" cy="1240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E64999-C00B-4DCD-B5FC-B08878C46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015" y="3779567"/>
                <a:ext cx="2996350" cy="1240340"/>
              </a:xfrm>
              <a:prstGeom prst="rect">
                <a:avLst/>
              </a:prstGeom>
              <a:blipFill>
                <a:blip r:embed="rId6"/>
                <a:stretch>
                  <a:fillRect b="-113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27C14FF-9ACF-4A40-AD01-C74C714591A7}"/>
                  </a:ext>
                </a:extLst>
              </p:cNvPr>
              <p:cNvSpPr txBox="1"/>
              <p:nvPr/>
            </p:nvSpPr>
            <p:spPr>
              <a:xfrm>
                <a:off x="9299100" y="2469128"/>
                <a:ext cx="2996350" cy="1240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27C14FF-9ACF-4A40-AD01-C74C71459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100" y="2469128"/>
                <a:ext cx="2996350" cy="1240340"/>
              </a:xfrm>
              <a:prstGeom prst="rect">
                <a:avLst/>
              </a:prstGeom>
              <a:blipFill>
                <a:blip r:embed="rId7"/>
                <a:stretch>
                  <a:fillRect b="-107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9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9" grpId="0"/>
      <p:bldP spid="54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191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MARKAZGA INTILMA KUCH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106B7-6F16-4D45-BA08-502DBBC91355}"/>
              </a:ext>
            </a:extLst>
          </p:cNvPr>
          <p:cNvSpPr txBox="1"/>
          <p:nvPr/>
        </p:nvSpPr>
        <p:spPr>
          <a:xfrm>
            <a:off x="296862" y="955417"/>
            <a:ext cx="11591925" cy="255454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intilma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kvadratiga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radiusiga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481E33-CEEF-42E8-B9D6-EDEA2226756F}"/>
                  </a:ext>
                </a:extLst>
              </p:cNvPr>
              <p:cNvSpPr txBox="1"/>
              <p:nvPr/>
            </p:nvSpPr>
            <p:spPr>
              <a:xfrm>
                <a:off x="3502025" y="3655752"/>
                <a:ext cx="2996350" cy="1384033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5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481E33-CEEF-42E8-B9D6-EDEA22267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025" y="3655752"/>
                <a:ext cx="2996350" cy="1384033"/>
              </a:xfrm>
              <a:prstGeom prst="rect">
                <a:avLst/>
              </a:prstGeom>
              <a:blipFill>
                <a:blip r:embed="rId2"/>
                <a:stretch>
                  <a:fillRect b="-9746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16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191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MARKAZDAN QOCHMA KUCH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106B7-6F16-4D45-BA08-502DBBC91355}"/>
              </a:ext>
            </a:extLst>
          </p:cNvPr>
          <p:cNvSpPr txBox="1"/>
          <p:nvPr/>
        </p:nvSpPr>
        <p:spPr>
          <a:xfrm>
            <a:off x="444500" y="1070638"/>
            <a:ext cx="11296650" cy="255454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markazga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intilma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markazdan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qochma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A744A1-04C1-4710-A356-B60E1DA89996}"/>
                  </a:ext>
                </a:extLst>
              </p:cNvPr>
              <p:cNvSpPr txBox="1"/>
              <p:nvPr/>
            </p:nvSpPr>
            <p:spPr>
              <a:xfrm>
                <a:off x="3349625" y="3776659"/>
                <a:ext cx="2996350" cy="1240340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A744A1-04C1-4710-A356-B60E1DA89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625" y="3776659"/>
                <a:ext cx="2996350" cy="1240340"/>
              </a:xfrm>
              <a:prstGeom prst="rect">
                <a:avLst/>
              </a:prstGeom>
              <a:blipFill>
                <a:blip r:embed="rId2"/>
                <a:stretch>
                  <a:fillRect b="-8491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9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5287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Markazdan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qochma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turmushda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entripetal Force">
            <a:hlinkClick r:id="" action="ppaction://media"/>
            <a:extLst>
              <a:ext uri="{FF2B5EF4-FFF2-40B4-BE49-F238E27FC236}">
                <a16:creationId xmlns:a16="http://schemas.microsoft.com/office/drawing/2014/main" id="{8C8B88D7-829F-4A68-970B-316993334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825" y="1528763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5287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Markazdan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qochma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turmushda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ups and ball Centrifugal Force Experiment (physics experiment _centripetal force)">
            <a:hlinkClick r:id="" action="ppaction://media"/>
            <a:extLst>
              <a:ext uri="{FF2B5EF4-FFF2-40B4-BE49-F238E27FC236}">
                <a16:creationId xmlns:a16="http://schemas.microsoft.com/office/drawing/2014/main" id="{148E8663-AE2E-420A-9CE1-44827A1AB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25" y="1757362"/>
            <a:ext cx="8991600" cy="50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5287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Markazdan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qochma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turmushda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41F80-B85E-4081-9FE6-5D7CEB9DB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5"/>
          <a:stretch/>
        </p:blipFill>
        <p:spPr>
          <a:xfrm>
            <a:off x="6245225" y="1704005"/>
            <a:ext cx="4128664" cy="51999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20B00-DB80-42EF-A5F0-6A1DDA46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1681162"/>
            <a:ext cx="5181600" cy="49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79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10349</TotalTime>
  <Words>340</Words>
  <Application>Microsoft Office PowerPoint</Application>
  <PresentationFormat>Произвольный</PresentationFormat>
  <Paragraphs>55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Пользователь</cp:lastModifiedBy>
  <cp:revision>683</cp:revision>
  <dcterms:created xsi:type="dcterms:W3CDTF">2020-04-13T08:05:16Z</dcterms:created>
  <dcterms:modified xsi:type="dcterms:W3CDTF">2020-12-02T07:13:08Z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