
<file path=[Content_Types].xml><?xml version="1.0" encoding="utf-8"?>
<Types xmlns="http://schemas.openxmlformats.org/package/2006/content-types">
  <Default Extension="crdownload" ContentType="image/gif"/>
  <Default Extension="gif" ContentType="image/gif"/>
  <Default Extension="png" ContentType="image/png"/>
  <Default Extension="rels" ContentType="application/vnd.openxmlformats-package.relationships+xml"/>
  <Default Extension="txt" ContentType="application/tx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0" r:id="rId2"/>
    <p:sldId id="1675" r:id="rId3"/>
    <p:sldId id="1676" r:id="rId4"/>
    <p:sldId id="1654" r:id="rId5"/>
    <p:sldId id="1728" r:id="rId6"/>
    <p:sldId id="1731" r:id="rId7"/>
    <p:sldId id="1730" r:id="rId8"/>
    <p:sldId id="1729" r:id="rId9"/>
    <p:sldId id="1732" r:id="rId10"/>
    <p:sldId id="1733" r:id="rId11"/>
    <p:sldId id="1734" r:id="rId12"/>
    <p:sldId id="1735" r:id="rId13"/>
    <p:sldId id="1736" r:id="rId14"/>
    <p:sldId id="1737" r:id="rId15"/>
    <p:sldId id="1738" r:id="rId16"/>
    <p:sldId id="1739" r:id="rId17"/>
    <p:sldId id="1740" r:id="rId18"/>
    <p:sldId id="715" r:id="rId19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756" y="78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media/image16.txt>GIF89a&#65533;&#65533; &#65533;? &#65533;&#65533;&#65533;&#65533;&#65533;&#65533;&#65533;&#793;&#65533;&#65533;3&#65533;&#65533; &#65533;&#65533;&#65533;&#65533; f&#65533;&#65533;&#65533;&#65533;&#793;&#65533;&#65533;3&#65533;&#65533; &#793;&#65533;&#793;3&#793; &#65533;3&#65533;&#65533; 3&#65533;&#65533;&#65533;&#65533;&#65533;f&#65533;&#65533;3&#65533;&#65533; &#65533;ff&#65533;f3&#65533;3ffffff3f33f3 f 33&#65533;&#65533;3&#65533;&#65533;3&#65533;f3f&#65533;3f333f33333  &#65533;3 &#65533;3 33"     "     "&#65533;&#65533;&#65533;&#65533;&#65533;&#1915;&#65533;&#65533;&#65533;&#65533;&#65533;&#65533;&#65533;&#65533;wwwUUUDDD"""                              !&#65533;G44 !&#65533;NETSCAPE2.0   !&#65533;GifBuilder 0.5 by Yves Piguet !&#65533; &#65533; ,    &#65533;&#65533;  &#65533;@&#65533;pH,&#65533;&#548;r&#65533;l:&#65533;&#1064;tJ&#65533;Z&#65533;&#1580;v&#65533;&#65533;z&#65533;&#65533;xL.&#65533;&#65533;&#65533;z&#65533;n&#65533;&#65533;&#65533;|N&#65533;&#65533;&#65533;&#65533;&#65533;~&#65533;&#65533;&#65533;&#65533;&#65533;&#65533;&#65533;&#65533;&#65533;&#65533;&#65533;&#65533;&#65533;,&#65533;-&#65533;&#65533;.&#65533;&#65533;&#65533;&#65533;&#65533;&#65533;/&#65533;&#65533;&#65533;&#65533;&#65533;.&#65533;&#65533;&#65533;&#65533;-&#65533;&#65533;&#65533;&#65533;&#65533;&#65533;&#65533;S&#65533;-&#65533;/&#65533;&#65533;&#65533;001233445&#65533;&#65533;&#65533;(?&#65533;&#65533;&#65533;&#65533;&#65533;&#65533;&#65533;&#65533;&#511;&#65533;5&#65533;"10&#65533;&#65533;&#65533;&#65533;&#65533;q,-&#65533;&#65533;&#65533;1&#65533;&#65533;""&#65533;&#65533;&#65533;&#65533;&#65533;(&#65533;#&#65533;&#65533;&#65533;&#65533;&#65533;&#65533;&#65533;&#65533;&#65533;&#65533;&#65533;&#65533;&#65533;&#65533;&#65533;&#65533;0hp&#65533;&#65533;W&#65533;_4fD&#65533;A-&#65533;&#65533;l#:&#65533;&#65533;&#375;&#65533;&#65533;&#65533;S&#65533;N&#65533;&#65533;&#65533; +&#65533;c&#65533; &#65533;I&#65533;R&#65533;\&#626;&#65533;&#727;0c&#65533;|9&#65533;d=&#65533;&#65533;!!C&#1707;&#65533;&#65533;&#65533;&#65533;&#65533;&#65533;&#65533;&#65533;&#65533;&#65533;&#65533;1=&#65533;'&#65533;&#924;J&#65533;&#65533;&#1387;X&#65533;&#65533;4&#65533;@N&#65533;&#412;&#65533;`X&#65533;&#1075;uZ&#65533;&#65533;&#65533;&#65533;&#65533;&#65533;b4&#65533;bx&#65533; &#65533;&#1915;x&#65533;&#65533;&#65533;K&#65533;&#65533;&#65533;4&#138;e&#65533;&#65533;,&#65533;&#65533;fZ&#65533;&#65533;Q&#65533;]=&#65533;|#K&#65533;L&#65533;&#65533;Iz&#65533;F&#65533;&#65533;m&#65533;O&#288;&#65533;&#65533;8&#65533;"&#65533;aq&#65533;&#1453;&#826;&#65533;&#65533;&#65533;w&#65533;&#65533;&#65533;&#65533;&#65533;/&#65533;&#1981;&#65533;&#65533;ib&#65533;&#65533;N&#65533;&#65533;q&#65533;~&#65533;&#65533;<&#65533;&#65533;\&#65533;&#65533;&#65533;&#65533;&#65533;&#65533;&#65533;h&#65533;=&#957;&#65533;w&#65533;	&#65533;bXN&#65533;&#396;&#65533;&#1221;V&#65533;&#65533;&#65533;	&#65533;&#65533;&#735;&#65533;&#65533;&#65533;&#65533;&#65533;3p&#65533;W&#65533;&#133;&#65533;&#65533;&#65533;&#65533;'&#65533;&#65533;&#65533;&#65533;}&#224;&#65533;&#65533;&#65533;7/&#65533; 
h&#65533;Z&#65533;0'&#65533;L2&#65533;&#65533;`.H&#65533;&#65533;{&#65533;&#65533;&#65533;0&#65533;7~"&#65533;X&#65533;"&#65533;8&#65533;&#65533;/&#65533;v&#65533;2&#65533;&#1090;&#65533;&#65533;h&#65533;,&#65533;&#1604;3 $.0F&#65533;TV&#65533;&#65533;hT&#65533;&#65533;O&#65533;q c#X)&#65533;&&#65533;A05H&#65533;eC&#65533;H&#65533;p&#65533;&#65533;#k&#65533;&#65533;&#65533;n&#425;&#65533;&#65533;&#65533;&#65533;u&#65533;Q&#65533;|jhkg&#65533; C&#65533;^&#65533;
&#65533;F*id&#65533;&#65533;&#65533;xb0&#39324;f%A0&#65533;^z&#65533;?&#65533;&#39528;&#404;(&#65533;&#65533;V&#65533;B`&#65533;4&#65533; &#65533;&#1418;*&#176;&#1706;&#65533;&#65533;&#65533;R&#65533;&#65533;A&#65533;&#65533;&#65533;&#65533;&#65533;&#65533;&#65533;z&#65533;&#65533;6+&#65533;V&#65533;&#65533;lK&r&#65533;&#65533;2&#65533;kJx&#65533;2&#836;{N&#65533;4&#65533;&#65533;Q%&#65533;&#65533;&#61107;&#65533;&#65533;n&#65533;QqET&#65533;&#923;&#65533;&#65533;^&#65533;&#65533;;&#65533;&#65533;;&#65533;&#65533;,%0&#65533;[J&#65533;&#65533;T"&#65533;&#65533;O&#65533;&#65533;&#3663;&#65533;&#393;E&#65533;\p&#1335;O&#65533;&#65533;Jd&#65533;&#65533;:5t4&#1532;$&#65533;{&#65533;=&#270;&#65533;L&#65533;,&#65533;l&#65533;<-}*l&#65533;4&#65533;A&&#65533;$&#65533;&#65533;&#696;&#1522;(&#65533;<&#65533;&#65533;&#65533;l&#65533;m0	I3&#65533;-&#65533;&#65533;h&#65533;	
6&#65533;&#65533;&#65533;j*&#65533;5&#65533;&#65533;&#65533;&#1453;Xb5&#65533;&#65533;&#65533;	%5&#65533;&#65533;&#65533;2&#1586;&#65533;&#65533;5&#65533;&#65533;&#65533;J&#65533;&#65533;&#65533;6
o&#65533;&#65533;&#65533;&#65533;+B.3&#528;v8&#65533;&#65533;s&#65533;-&#65533;&#65533;K&#65533;&#65533;k&#65533;J;c&#65533;!@&#60445;&#65533;&#65533;&#65533;-&#65533;&#65533;&#65533;&#1445;pS&#65533;&#65533;F&#65533;&#65533;L&#65533;x9&#65533;&#65533;&#43831;&#65533;:?X&#65533;?l&#65533;&#65533;:#&#65533;&#65533;{#&#65533;x8&#65533;&#65533;PwJ&#65533;&#432;;&#65533;&#65533;&#65533;&#65533;&#65533;&#65533;.&#65533;J(&#65533;&#65533;&#65533;&#65533;&#65533;&#65533;&#65533;$e&#65533;&#65533;&#65533;&#65533;&#65533;+&#65533;&#65533;s&#65533;sRW&#65533;&#65533;l&#65533;&#65533;&#65533;`&#65533;&#65533;&#65533;&#65533;'&#65533;&#65533;&#65533;&#65533;&#65533;&#65533;&#65533;&#224;m&#65533;?&#65533;&#65533;&#1456;&#65533;&#65533;&#65533; &#65533;&#65533;&#65533; v&#65533;&#65533;AX
&#65533;-.%&#65533;&#65533;J&#65533;&#65533;>&#65533;$&#65533;`&#65533;6#&#65533;&#65533;&#65533; &#65533;i&#65533;g&#65533;A&#65533;&#65533;t&#65533;Y	&#65533;&#65533;&#65533;&#65533;&#65533;+&#65533;&#65533;&#65533;&#65533;&#65533;&#65533; &#65533;&#65533;s&#65533;K&&#65533;&#65533;`&#65533;&#65533;g&#65533;a	&#65533;&#65533;&#65533;z&#65533;3\&#65533;q&#65533;&#65533;&#586350;&#65533;&#65533;jH@(rv(&#65533;&#65533;_gEE&#65533;&#65533;%&#65533;&#65533;Fr&#65533;&#65533;D+&#65533;1&#65533;W&#65533;&#65533;,&#65533;B&#65533;ZKh&#65533;&#65533;.V&#65533;&#969;5&#801;&#65533;&#65533;W#&#65533;&#6794;v$&#65533;&D&#65533;IQ0d&#65533; &#634;/&#65533;D3&#227;\:&#65533;
&#65533;QZ0&#65533;&#65533;J4&#65533;H&#65533;&#65533;1&#65533;# &#632;B&#65533;u&#65533;&#65533;Y[7&#65533;&#65533;a&#65533;~&#65533;&#65533;&#65533;&#65533;W&#65533;S
&#65533;&#65533;$@&#65533;Zg&#65533;&#1297;u-`&#65533;0&#65533;:G&#65533;D&#65533;&#65533;+&#65533;&#689;&#65533;&#65533;P&#65533;0&#65533;&#65533;I&#128;1&#65533;"]&#65533;r&#65533;F[&#65533;.&#65533;&#65533;&#65533;&#1427;+&#65533;&#65533;&#65533;&#65533;&#65533;,u)NoJ&#65533;&#65533;&#65533;&#65533;6&#65533; &#65533;&#65533;[&#65533;&#65533;d&#65533;&#65533;`PO&#65533;&#65533;K)R&#65533;&#65533;	&#65533;d@g&#65533;&#65533;d&#65533;h5q8&#65533;#&#911;{&#65533;&&#65533;&#65533;&#65533;&#65533;&#65533;&#65533;i&#65533;&#65533;&#65533;t&#65533;N&#65533;&#65533;&#65533;(R&#639;_&#65533;&#65533;&#65533;0&#65533;&#65533;]&#65533;0.&#65533;s6`&#65533;z&#65533;(D&#65533;NB&#65533;l&#65533;&#65533;6vA&#65533;i&&#65533;8&#65533;&#65533;I&#65533;&#65533;&#65533;S3{Ti)&#65533;&#317;&#65533;}t&#65533;\D;KQ&#65533;|R/0.&#65533;&#65533;JID&#65533;j&#65533;Q1&#65533;&#65533;L-0!a&#65533;&#65533;&#65533;2&#65533;&#65533;Q_&#65533;&#65533;&#65533;&#65533;c&#65533;C/&#65533;&#65533;9G15O)&#65533;&[&#65533;7N-&#65533;-&#65533;hV&#65533;&#65533;&#65533;&#65533;&#65533;&#65533;[&#65533;Qt&#170;&#65533;/a&#876;&#65533;{TZk&#65533;M&#65533;&#65533;&#65533;&#65533;&#65533;&#65533;\&#65533;&#65533;&#65533;&#65533; t&#65533;j#&#65533;&#65533;=&#65533;&#65533;&#65533;&#65533;'&#65533;ej&#65533;&#65533;&#65533;&#65533;d &#65533;&#65533;,&#65533;k&#65533;b&#65533;m_&#65533;&#65533;h&#65533;c&&#65533;&#65533;g&#65533;&#65533;&#65533;&#65533;jk.&#65533;&#65533;Zi&#65533;&#65533;&#65533;&#65533;&#65533;&#65533;]-]&#65533;IW&#65533;&#1530;&#65533; &#65533;hm&#65533;&#65533;&#65533;r&#59885;;&#65533;ie\&#65533;B&#65533;&#614;&#65533;&#65533;&#621;G&#65533;Y&#65533;&#65533;{!&#65533;&#65533;6w%*&#65533;&#65533;+\&#65533;&#65533;9&#65533;?&#65533;&#65533;&#65533;{Y&#65533;!&#65533;&#65533;&#65533;&#65533;e&#65533;`&#65533;Z&#65533;&#65533;&#65533;2&#65533;&#65533;V&#65533;&#65533;&#65533;&#65533;y&#65533;<&#65533;
&#821;&#65533;&#65533;.[&#65533;"&#65533;!&#65533;&#1448;Rk&#65533;i/&#65533;bR\&#65533;6h`4x&#65533;&#65533;&#65533;z2 X&#65533;&#65533;Y&#65533;H&#65533;&#65533;}&#65533;sA&#65533;&#65533;R&#65533;@&#65533;&#65533;&#65533;b8&#65533;K&#65533;&#65533;U&#65533;t&#65533;r&#65533;&#65533;+&#65533;&#65533;&#65533;s&#65533;&#65533;%&#65533;y,O.&#65533;"0&&#65533;L&#65533;&#65533;&#65533;GH&#65533;&#65533;&#65533;."&#228;&#65533;&#65533;%&#65533;&#65533;&#65533;3<&#65533;&#65533;&#65533;|?	&#65533;&#65533;nV&#65533;5&#65533;&#65533;&#65533;&#1602;pKC&#65533;&#65533;&#65533;Rc&#65533;&#65533;&#65533;A [&#65533;&#21499;*&#65533;U&#65533;&#65533;gH&#65533;rX&#65533;&#65533;!&#65533;^&#65533;&#65533;&#65533;4.`&#65533;-&#65533;)I&#65533;&#65533;&#65533;X&#65533;&#65533;&#65533;&#65533;&#65533;&#1999;&#65533;&#65533;&#65533;&#65533;6E&#65533;&#65533;&#1393;'&#65533;R&#65533;&#65533;(&#65533;Uj&#65533;&#65533;?8t&#65533;}&#65533;e&#65533;a-0&#65533;A&#65533;&#65533;m
`<)&#65533;.&#65533;	&#65533;DVuW&#65533;&#65533;"f&#65533;&#65533;V&#65533;&#65533;&#65533;.*&#65533;H&#65533;S&#65533;s'&#1536;&#65533;k&#65533;a&#65533;&#65533;&#65533;/&#65533;w&#65533;i&#65533;&#65533;Xo&#65533;Q&%&#65533;a&#65533;&#65533;&#65533;&#65533;Q'8&#65533;	@ &#65533; &#65533;&#65533;&#65533;~&#45351;\&#65533;&#957;&#65533;l&#65533;D&#65533;R&#65533;&#895;&#65533;h#&#65533;&#65533;h&#250;&#65533;xB&#65533;&#65533;i&#65533;&#65533;&#65533;&#65533;8&#65533;v&#65533;&#65533;&#65533;&#65533;P&#65533;&#65533;(&#65533;&#65533;!&#65533;h`&#65533;&#65533;KY&#65533;&#65533;&#1890;)&#65533;z&#65533;)&#65533;^&#65533;e+&#65533;j~9&#65533;f&#65533;&#65533;&#65533;u#&#65533; r&#65533; &#65533;&#65533;&#65533;&#65533;$ A
j Z>b-&#65533;u&#65533;&#65533;&#65533;=-bfE&#65533;@L&#65533;&#65533;E&&#65533;v&#65533;&#65533;`&#1638;&#65533;q&#65533;&#65533;&#65533;6&#65533;sb&#65533;&#65533;&#65533;P&#65533;R&#65533;&#65533;&#65533;L+&#65533;&#65533;,&#65533;NXW]k&#65533;8A&#65533;&#65533;&#65533;&#65533;&#65533;c}&#65533;&#65533;hmUlp&#65533;&#65533;&#65533;&#65533;&#65533;mJ:&&#65533;:CBnI&#65533;&#65533;&#65533;&#65533;&#65533;&#65533;&#65533;w&#65533;&#65533;&#65533;(&#65533;&#65533;&#65533;&#65533;,&#65533;&#65533;Y`m,&#65533; &#65533;/&#65533;0"&#65533;C&#65533;o&#65533;&#65533;&#65533;z&#65533;&#65533;&#65533;&#65533;Q4&#65533; &#65533;&#383;&#65533;&#65533;%_&#65533;&#65533;V&#65533;d&#65533;"&#65533; 
T&#65533;&#65533;&#65533;Z`&#65533;&#65533;tsf&#65533;Q&#65533;'zn&#65533;1G44&#65533;G
&#65533;&#65533;]&#65533;&#65533;+fu&#65533;&#65533;93&#65533;<&#65533;&#65533;R{o&#65533;'@&#65533;{hg&#65533;S&#65533;&n&#65533;&#65533;&&#65533;(&#65533;N&#65533;&#65533;&#65533;}.(}&#1542;5&#65533;U=&#65533;&#65533;u&#65533;&#65533;&#65533;&#65533;&#65533;(&#65533;m	C~8&#65533;2&#65533;&#65533;&#65533;&#65533;uAK&#65533;&#65533;} J&#65533;&#65533;	&#65533;	&#65533;&#65533;:'&#65533;t&#65533;p18z
"!&#65533;&#65533;X &#65533;0;W=E&#65533;p&#65533;&#65533;3&#65533;&#65533;'xF
Z6pHD&#65533;&#65533;&#65533;)&#65533;&#65533;&#65533;&#65533;&#65533;t?&#65533;{&#65533;v&#144;&#65533;_&#65533;"!&#65533;v&#65533;'&#65533;&#65533;&#65533;&#65533;m&#65533;6[JT&#65533;[&#65533;-&#65533;W ,&#65533;;&#65533;mQ&#65533;b&#65533;2pGv0t@#&#65533;&#65533;&#65533;&#65533; &#65533;!&#65533;&#65533;d[@;&#65533;&#1479;ED&#65533;&#65533;KP  &#65533;0w&#65533;F`&#1536;&#65533;5&#65533;&#65533;&#65533;~&&#65533;'&#65533;&#65533;S&#65533;&#65533;Ds&#65533;&#65533;{p(&#65533;ga&#65533;xvy&#65533;40&#65533;&#65533; E5&#65533;(&#65533;GH&#65533;H*4`&#65533;&#65533;(!&#65533;xGD&#65533;&#65533;&#65533;p&#65533;&#65533;&#65533;&#65533;(&#65533;&#65533;&#65533;x&#65533;,&#65533;G&#65533;&#65533;-&#65533;&#65533; &#65533;&#65533;(!&#1221;	&#65533;&#65533;t&#65533;&#65533; w&#65533;H&#65533;&#65533;& &#65533;&#65533;&#65533;Aw&#65533;&#65533;-(&#65533;I&#65533;&#65533;3|&#65533;&#65533;&#65533;HT&#65533;HK&#968;5hG&#65533;&&#65533;&#65533;Y&#65533;&#65533;&#65533;(&#1896;&#65533;X|S&#65533;p&#65533;&#65533;'&#65533;&#65533;&#65533;&#65533;&#65533;:&#65533;&#65533;~&#1424;7&#65533;x&#65533;H8'j&#65533;&#65533;O&#65533;\A&#65533;A&#65533;H&#65533;NXG&#143; e&#65533;&#65533;&#65533;9r&#65533;&#65533;T) &#65533;l&#458;&#1365;&#65533;R&#65533;@`&#65533;&#65533;&#65533;9H5XuC{&#65533;gv&#65533;&#65533;&#470;?&#65533;&#65533; 	<cR&#1783;q&#65533;&#65533;qU&#65533;&V&#65533;&#65533;&#65533;&#65533;&#65533;#&#65533;c:&#310;W&#65533;&#65533;&#65533;&#65533;&#65533;&#65533;x&#1040;s<Ci&#65533;w:X&#65533;b&#65533;X&#65533;&#65533;x&#3463;&#65533;&#65533;&#65533;[FV.s&#65533;G&#65533;P&#65533;T&#65533;&#65533;X&#65533;&#65533;R&#65533;W,&#65533;5&#65533;&#65533;&#65533;J&#65533; Fa7{?`vr9&#65533;r&#598;( 0&#65533;&#65533;Iq*&#65533;xyHq&#65533;&#65533;R&#65533;v&#65533;&#65533;&#65533;&#65533;&#65533;&#65533;G&#1688;6x&#65533;pus&#65533;[&#65533;&&#65533;k9&#65533;&#65533;&#65533;	&#65533;{Q(_&#65533;aZsH&#65533;9&#65533;L&#65533;2w&#65533;<&#65533;&#65533;&#65533;td_B&#65533;G\&#65533;&#65533;&#65533; "P&#65533;&#65533;&#65533;-&#65533;9&#65533;&#65533;&#65533;&#1614;%%t&#65533;&#65533;&#949;-&#65533;&#65533;{&#65533;k&#65533;{&#65533;9&#65533;&#65533;{&#65533; &#65533;A&#65533;&#65533;&x&#65533;CR&#65533;Nx&#1079; E}&#65533;&#65533;|/h&#65533;?&#65533;&#65533;&#65533;~&#65533;&#65533;&#65533;&#65533;}&#65533;&#65533;",<	&#65533;&#65533;8&#65533;&#65533;&#65533;&#65533;(XV&#65533;&#65533;&#65533;&#65533;Bv&#65533;J&#65533;J&#65533; &#65533;e&#65533;:&#65533;&#65533;&#65533;G&#65533;-  &#65533;	&#65533;&#65533;(&#65533;&#65533;(&#65533;&#65533;&#65533;)&#65533;0&#65533;&#65533;S#J 	JH&#65533;v@&#65533;D&#65533;&#65533;a&#65533;{&#65533;&#588;&#65533;&#65533;&#65533;7&#65533;`1!&#65533;&#65533;&#65533;Dg]RU&#65533;&#65533;&#65533;P&#65533;&#1442;&#65533;'z&#65533;i*&#65533;&#65533;&#65533;&#65533;5R&#65533;2&#65533;q&#65533;&#65533;9&#65533;&#65533;&#65533;x&#65533;&#65533;<&#643;&#65533;T#&#65533;{FsA&#65533;&#65533;&#65533;&#65533; LX# &#65533;K&#644;&#65533;&#65533;U&#65533;&#65533;CnU&#65533;A&#65533;Xi&#65533;&#65533;i&#65533;&#65533;)&#65533;&#65533;:&#65533;0&#65533;5<&#65533;r&#65533;&#65533;Vk&#1664;Z&#65533;&#65533;	&#473;x&#65533;&#65533;&#65533;&#65533;-&#65533;&#65533;$ &#65533;@&#65533;&#65533;&u&#65533;P&#65533;~	}5&#65533;0d&#65533;&#270;5&#65533;{D&#65533;F~&#1465;&#65533;&#65533;)!0tM&#65533;%&#65533;&#65533;&#65533;Q&#65533;E&#65533;&#65533;&#65533;&#65533;&#644;&#65533;M&#65533;f&#65533;[$EtRr&#65533;i&#65533;+ &&#65533;-&#65533;'&#65533;c&#65533;&#65533;&x&#65533;k&#65533;2&#65533;9&#65533;0M&#65533;{&#65533;#U	&#65533;0&#65533;A&#65533;f&#65533;&#65533;&#65533;pRCR&#65533; &&#65533;&#65533;
&#65533;&#65533;	&#65533;&#1433;&#65533;-&#65533;NhSc&#65533;&#65533;f&#65533;&#65533;&#65533;&#65533;&#65533;&#65533;&#65533;&#65533;u&#65533;&#65533;S#0&#65533;&#65533;&#65533;&#65533;&#65533;&#65533;	&#65533;&#65533;&#65533;&#65533;&#65533;&#65533;&#65533;&#65533;9&#65533;!VJ&#65533;&#65533;&#65533;.P#&#1064;&#65533;7&#65533;&#65533;T&#65533;&#65533;&#65533;Z3&#65533;&#65533;,&#65533;&#65533;&#65533;&#65533; &#65533;&#65533;&#65533;i&#65533;&#65533;&#65533;&#65533;A"&#65533;i&#65533;&#65533;Z &#65533;&#65533;&#1720;&#65533;&#65533;&#65533;c&#65533;3C[J&#65533;&#65533;(5&#65533;m&#65533;&#65533;&#65533;&#1624;bK#64yb&#65533;&#65533;j&#65533;F&#65533;&#65533;&#65533;h&#65533;&#65533;&#65533;(&#65533;]&#65533;
&#65533;&#65533;&#65533;&#65533;&#65533;k&#65533;)	&#65533;[;&#65533;&#65533;hRt&#65533;&#65533;&#65533;D&#65533;53&#65533;&#65533;&#65533;&#65533;&#65533;*&#65533;nnW&#65533;&#65533;"Cm2&#65533;2B&#65533;i&#65533;&#65533;'
}&#160;&#65533;&#65533;&#65533;-[*	&#65533;6&#65533;&#65533;#&#18906;&#65533;i&#65533;s&#65533; d&#65533;&#65533;&#65533;&#65533;&#65533;&#65533;&#65533;+&#65533;&#1668;&#65533;&#65533;&#65533;&#65533; &#65533;&#65533;+&#65533;&#65533;(&#65533;&#65533;4&#65533;K&#65533;E&#65533;&#65533;UY&#65533;&#65533;&#65533;&#65533;&#65533;@&#65533;&#65533;\gH*]{K&#65533;#&#65533;&#65533;&#613;&#65533;k&#65533;&#65533;&#65533;&#65533;H|&#65533;1C&#65533;&#65533;&#65533;A&#65533;&#65533;&#65533;w[ &#65533;j&#65533;&#65533;&#65533;f&#65533;&#144;&#65533;]e5D&#65533;&#37545;
&#65533;m&#65533;z&#65533;UG&#65533;$&#65533;&#1452;&#65533;+&#65533; &#65533;zLz&#146;k&#65533;&#65533;&#65533;d&#65533;UM&#65533;ct&#65533;&#65533;&#65533;&#65533;)J&#65533;[&#1701;&#65533;&#65533;&#65533;&#65533;@.!I&#65533;;o&#65533;&#427;&#65533;&#65533;o&#65533;&#65533;&#65533;4&#65533;&#256;y&#65533;&#65533;&#65533;7&#65533;&#65533;'&#65533;4"f&#65533;&#65533;!&#65533;&#65533;r&#65533;&#65533;p&#65533;5 &#65533;AW=&#65533;&#65533;}|T&#1275;&#65533;&#65533;:)!&#65533;&#65533;&#65533;	!&#65533;T&#65533;&#65533;&#65533;(&#65533;z&#65533;K&#65533;&#208;1&#65533;&#65533;\;&#65533;(&#65533;Ty&#65533;&#65533;&#65533;&#65533;r&#65533;&#65533;&#65533;^&#65533;J&#65533;f&#65533;L&#65533;&#65533;&#65533;S#&#65533;&#65533;'xu&#65533;\<&#65533;&#65533;&#65533;&#65533;&#65533;&#65533;i0%86"&#65533;9&#65533;E,&#65533;u%&#65533; !&#65533;&#65533;&#65533;+&#65533;iZ
3&#1319;T&#65533;&#65533;xp&#65533;&#65533;&#65533;mQ&#65533;9E&#65533;a&#65533;TLh&#65533;Kx&#65533;H&#65533;&#65533;d&#65533;^&#65533;&#65533;[4
e7&#65533;&#65533;qS*&#65533;&#65533;u&#65533;9w&#65533;&#65533;1&#65533;[c&#591;&#65533;[&#65533;p&#65533;&#65533;&#65533;&#65533;&#65533;[&#65533;M&#65533;l&#65533;&#65533;URT\&#65533;Q&#65533;&#65533;)[&#65533;&#65533;&#65533;&#1143; &#65533; &#65533;&#65533;&#65533;Z &#65533;
&#65533;[S&#65533;.1@&#65533;&#814;<&#65533;s&#65533;Zd&#65533;v&#65533;l&#507;&#65533;&#65533;&#65533;F&#65533;&#65533;Z&#65533;X&#65533;(YP5&#65533;&#935;&#65533;mK&#65533;RP&#65533;:&#65533;5&#65533;?&#65533;&#857;V&#65533;&#65533;c{&#65533;,&#65533;U&#65533;m&#65533;1m&#65533;&#65533;&#65533;&#65533;%&#65533;&#65533;&#65533;L &#65533;&#65533;5&#65533;&#65533;&#65533;S&#65533;&#65533;&#65533;&]LH	&#65533;5&#65533;=&#65533;m&#65533;R&#65533;D&#65533;QhX*&#65533;&#65533;!4&#1085;&#65533;&#65533;:&#65533;%Pu&#65533;&#65533;'&#65533;&#65533;&#65533;&#65533;O&#65533;K&#65533;&#65533;\J&#65533;&#65533;&#65533;J&#65533;*]p&#65533;&#65533;am&#65533;&#65533;&#65533;&#65533;[W&#65533;&#65533;l&#65533;&#65533;_&#65533;iR5j&#65533;&&#65533;+&#65533;&#65533;&#65533;&#65533;
&#1717;&#65533;&#65533;(X:&#65533;&#65533;P\YQ&#65533;(&#65533;&#65533;&#65533;*&#65533;&#65533;&#65533;Zo&#65533;&#1349;&#65533;q}&#65533;&#65533;&#65533;
&#65533;&#65533;5d6&#65533;&#430;#&#957;&#65533;Xp&#65533;&#65533;TI&#65533;&#65533;&#65533;'&&#65533;Yj2i&#65533;	'!&#1837;&#65533;&#65533;&#65533;2D&#1668;&#65533;m&#65533;!&#65533;&#1594;L&#653;	3&#65533;&#65533;&#65533;&#65533;^&#65533;&#65533;&#65533;I;&#65533;Q&#65533;&#65533;t&&#65533;&#65533;&#65533;`&#65533;&#1415;l4&#1829;d6&#65533;&#65533;&#1667;&#65533;&#1196;]&#65533;T&#65533; E&#65533;#@&#544;&#65533;?&#65533;&#65533;y&#65533;&#65533;i&&#65533;&#65533;&#322;C&#65533;&#65533; %&#65533;&#65533;&#65533;&#65533;$&#65533;?&#65533;&#65533;]&#65533;x&&#65533;&#65533;&#1882;&#65533;i&#65533;&#65533;&#65533;&#65533;D&#65533;L(&#65533;&#65533;qV&#65533;m_\wK&#65533;&#65533;&#292;&#65533;&#65533;o7C&#65533;)&#65533;&#65533;|Z&#65533;n&#65533;hb&#65533;3&#65533;&#65533;&#65533;&#65533;-&#1244;1&#65533;&#65533;&#65533;&:&#65533;&#65533;l&#65533;&#65533;&#40057;&#65533;&#65533;Z&#65533;&#65533;K{&#65533;&#65533;&#65533;-&#1972;&#65533;I&#65533;B&#65533;~&#65533;&&#65533;!&#65533;&#65533;G&#65533;&#65533;&#65533;&#65533;&#65533;&#65533;uR&#65533;&#1085;%&#65533;&#65533;g&#65533;&#1466;&#65533;&#65533;&#65533;&#65533;b&#65533; &#65533;M&#65533;&#65533;&#65533;&#65533;S&#65533;&#65533;T&#65533;c|&#65533;C&#65533;AD_&#65533;&#65533;&#1287;M\&#65533;&#65533;?=&#65533;:^;&#65533;&#65533;NC&#65533;&#65533;U^*&#65533;&#65533;{7wUS!^B&#65533;N&#65533;&#65533;-&#65533;}&#65533;>&#65533;O&#65533;&#65533;8&#24003;'&#928;&#65533;&#65533;&#65533;&#65533;&#65533;&#65533;%auM<e&#65533;&#65533;(<5&#65533;&#65533;>-&#65533;Qf&#65533;&#65533;&#65533;&#65533;d&#65533;&#65533;&#65533;:
i&#65533;&#65533;&#65533;ZD0&#65533;&#65533;&#65533;]ET&#65533;=&#65533;v&#1088;&#65533;&#65533;&#65533;vy&#65533;&#65533; `&#65533;.VL&#65533;&#65533;&#65533;F&#65533;&#65533;>&#65533;!@&#65533;SLT4&#65533;&#65533;(&#65533;&#65533;&#65533;A"&#65533;&#65533;&#19489;&#65533;&#65533;Jl&#1450;&#65533;&#65533;j&#65533;&#65533;&#65533;&#65533;&#65533;j&#65533;t?&#65533;N(&#65533;n>&#65533;us&#65533;:3&#1116;&#65533;	&#65533;&#65533;&#38187;hr&#65533;&#65533;w&#65533;&#65533;&#65533;pD&#65533;&#65533;&#65533;&#65533;&#65533;&#65533;&#65533;&#65533;&#65533;&#65533;V=&#65533;&#65533;U&#65533;&#65533;}&#65533;~&#65533;>&#65533;wBTY&#65533;Y&#65533; &#65533;&#65533;	&#65533;&#65533;Q&#65533;&#65533;&#65533;&#65533;~&#65533;&#60373;&#65533;&#65533;z&#65533;&#65533;&#65533;&#65533;bd&#1561;&#65533;5&#65533;&#65533;<H&#65533;&#65533;	&#65533;s&#65533;&#65533;4x:&#1994;&#386;P~o&#65533;a&#65533;&#65533;&#65533;&#65533;&#65533;H&#65533;&#65533;O&#65533;&#65533;&#65533;&#65533;Q&#65533;3&#65533;5p&#65533;&#65533;&#65533;UX&#65533;&#65533;!&#65533;|&#65533;7&#65533;&#65533;&#65533;&#65533;&#65533;)&#65533;IpI&#65533;f?&#65533;e[&#65533;&#65533;yQr&#65533;&#65533;&#65533;*&#65533;a&#65533;W=&#65533;.ePC&#65533;'&#1563;F&#65533;&#995;v;,&#65533; &#65533;7!
&#65533;&#65533;5&#65533;|&#65533;\&#65533;	&#65533;O&#65533;&#65533;&#65533;a&#65533;&#65533;&#65533;(`J&#65533;&#65533;/&#65533;&#65533;`1N&#65533;.=&#65533;LrSW&#65533; &#65533;&#65533;&#65533;&#65533;&#65533;&#65533;?5&#65533;&#65533;&#65533;(&#65533;&#65533;&#65533;J&#65533;&#65533;(&#65533;&#65533;p&#65533;&#65533;(&#294;A&#65533;&#1312;.&#65533;&#65533;&#65533;&#65533;S"Wwe&#65533;o&#65533;E&#65533;ky&#65533;Vu~_&#65533;`~&#65533;&#65533;&#65533;p"`tG&#65533;&#65533;&#65533;&#65533;&#65533;&#65533;&#65533;I&#65533;7xwn&#65533;B&#65533;&#65533;3M&#65533;&#65533;&#65533;&#65533;&#65533;&#65533;4&#65533;6S&#65533;a&#65533;&#65533;&#65533;&#65533;L&#65533;&#65533;&#65533;&#65533;H*@&#65533;1&#65533;E&#65533;q&#65533;c-&#65533;&#870;&#65533;7"L&#65533;&#65533;&#65533;&#65533;:&#65533;&#65533;bNf&#65533;'&#65533;6&#65533;&#65533;D&#65533;*A&#65533;&#65533;&#65533;d&#65533;&#65533;u&#65533;&#1906;A&#1402;Nw&#65533;`&#65533;&#65533; &#65533;F&p&#65533;&#65533;&#65533;&#65533;2Rr&#65533;&#65533;&#65533;&#65533;&#65533;&#65533;,kJ&#65533;'Tt&#65533;&#65533;&#1332;&#65533;fdCB"!a&#65533;S&#65533; &#65533;&#65533;&#65533;u6WwW7&#65533;j&#65533;&#65533;FtOX&#65533;&#65533;&#65533;EU&#65533;se&#65533;&#65533;Z&#65533;fc&#897;&#65533;&#1755;&#65533;&#65533;&#65533;&#65533;&#65533;&#65533;&#65533;&#65533;&#65533;&#65533;&#65533;&#65533; &#65533;&#65533;s`&#65533;&#65533;&#65533;ElFp&#65533;L&#65533; m&#65533;&#65533;aq&#65533;4X&#65533;&#65533;>L&#65533;\&#1079;&#65533;P(0X&#65533;&#65533;&#65533;	cF&#65533;1&#65533;&#65533;/K	&#65533;F{&#65533;C&#660;Z&#65533;b &#65533;&#65533;+&#65533;&#65533;h&#1460;y&#65533;&#1515;XS&#65533;&#65533;&#65533;S&#65533;-&#65533;h&#65533;3&#65533;&#65533;&#65533;=H&#65533;1M&#65533;&#65533;b'&#65533;&#65533;@Z&#65533;&#65533;&#65533;&#65533;2&#65533;[&#65533;&#65533;
&#65533;a?64[0a{K&#65533;&#65533;&#65533;&#65533;.&#65533;&#65533;&#65533;o^&#65533;&#65533;Z&#65533;&#65533;p`&#65533;&#65533;	&#65533;&#65533;&#65533;&#65533;&#726;&#65533;R&#65533;t&#65533;T&#65533;c&#619;dM&#65533;u
&#65533;S&#65533;Dt&#65533;,b&#389;3>~&#65533;"&#65533;&#496;&#65533;gY#t&#65533;e&#65533;B&#65533;L^&#65533;&#65533;g&#65533;^&#1915;9&#65533;&#65533;axp&#65533;&#201;*&#65533; &#65533;-/0R&#65533;D%&#65533;
K&#65533;`&#65533;0HM&#65533;ukP.f&#1006;&#65533;&#65533;&#65533;&#65533;&#65533;Oj&#65533;&#65533;x|&#65533;&#65533;&#65533;&#65533;'&#65533;&#65533;&#65533;M&#23075;%&#65533;&#65533;&#65533;&#65533;N&#65533;&#65533;J&#65533;&#65533;&#65533;c&#65533;d&#65533;&#65533;&#65533;&#65533;cA&#65533;N8A&#65533;&#65533;,&#65533;&#65533; &#65533;&#65533;&#1744;&#65533;=5&#65533;&#65533;0&#65533;BB&#65533;m&#65533;&#1536;&#65533;E&#65533;A&#65533;&#65533;c&#65533;9&#65533;&#65533;j&#65533;&#65533;t&#65533;	'&#65533;&#65533;^X&#65533;&#65533;"9&#65533;0&#65533;&#65533;\&#65533;&#65533;&Q&#65533;&#65533;&#65533;&#65533;&#65533;&#65533;D*&#65533;q&#65533;&#65533;&#65533;L:)K&#65533;&#65533;&#65533;`p&#65533;&#65533;2&#65533;J&#65533;&#65533;4&#65533;\3>z&#65533;&#65533;i*J&#65533; &#65533;	&#65533;<&#65533;DN&#65533;&#65533;&#65533;&#65533;&#65533;&#65533;Hz&#65533;&#65533;0! &#65533;&#65533;D&#65533;&#1539;&#65533;F}&#65533;&~&#65533;3&#65533;I&#65533;0&#65533;&#65533;#&#65533;52&#65533;0&#65533;T&&#65533;[&#906;&#65533;&#65533;$&#65533;PJL&#65533;_&#65533;&#65533;&#65533;t&#65533;P_&#1877;WxN&#65533;&#1041;*&#65533;@&#65533;&#65533;g*Hu&#65533;)mr&#65533;&#65533;&#65533;D*ih&#65533;&#65533;V\&#65533;B&#65533;&#65533;&#65533;~].Z6&#65533;=5(&#65533;1&#65533;&#65533;.&#65533;M-&#65533;U&#65533;&#65533;e h&#213;:&#65533;&#65533;&#65533;U&#65533;[&#65533;&#65533;n: L&#65533;&#1555;&#65533;&#65533;&#65533;&#65533;&#65533;&#65533;&#65533;`e&#65533;=I%Vs&#65533;&#65533;Fb&#65533;N&#65533;[&#65533;&#65533;&#65533;&#1688;cAI&#65533;l&#65533;b&#65533;UE&#65533;_F&#65533;`d&#65533;%&#22098;S
&#65533;=&#65533;d&#65533;^"&#65533;&#65533;X]U&#65533;y&#65533;&#65533;&#65533;d&#65533;7&#65533;&#65533;&#65533;\&#39189;^&#65533;&#39311;
E&#65533;JviOp&#65533;&#65533;$I&#65533;J&#65533;&#65533;D6&#65533;&#65533;~&#65533;z&#65533;g&#65533;`@&#65533;&#65533;` &#65533;&#65533;^a&#65533;&#65533;bU&#65533;&#65533;n&#65533;\&#65533;8O?&#65533;&#65533;y&#65533;&#65533;&#65533;{&#65533;&#65533;If&#65533;G&#65533;_y&#65533;&#1339;&#65533;&#65533;q4&#65533;`&#65533;!f(FKi&#65533;.&#65533;8	&#65533;Q&#65533;%&#65533;&#65533;&#65533;M&#65533;	&#65533;P&#65533;&#65533;<A&#65533;uPd&#65533;&#1861;&#65533;y&#65533;t&#65533;&#65533;`&#65533;&#65533;E&#65533;&#291;vs&#65533;&#65533;t&#65533;TB&#65533;0f&#65533;&#65533;&#65533;4 >&#65533;&#65533;&#65533;&#65533;wH&#65533;&#65533;{&#65533;&#1876;&#65533;
}&#65533;&#65533;6i&#65533;4&#65533;&#65533;x&#65533;a&#65533;&#65533;&#65533;&#65533;&#65533;&#65533;{&#65533;&#65533;&#65533;N&#65533;&#1063;-&#65533;&#65533;&#65533;KI&#65533;u&#65533;
@I_} X&#65533;&#65533;&#65533;W@G&#65533;J&#65533;D[(r?3hg&#65533;&#65533;'&#65533;&#65533;&#65533;L&#65533;ly&#65533;<Ah&#65533;&#65533;&#65533;5&#65533;&#65533;]&#65533;z0&#65533;`	Y&#545;&#1156;&#259;cx&#65533; 0&#65533; laM&#65533;&#65533;;&#1129;0&#65533;;&#65533;q&#65533;&#1161;&#65533;&#65533;E3\&#65533;&#65533;&#65533;&#65533;&#65533;&#65533;&&#65533;P&#65533;&#65533; &#65533;B(^&#65533;0X3b&#65533;&#65533;&#65533;%&#1955;&#65533;Tx"&#65533;e&#65533;&#65533;&#65533;n&#65533;A$&#65533;k&#1180;-&#65533;AP&#65533;&#65533;&#65533;&#65533;)&#65533;B&#65533;kL&#65533;&#65533;&#438;&#65533;&#65533;&#65533;&#65533;&#65533;&#65533;&#65533;&#65533;`&#65533;1&#1574;u&#65533;&#65533;
 &#65533;(&#65533;Y&#65533;g&#65533;&#65533;Z&#65533;#)Y&#65533;&#65533;-&#65533;;&#65533;&#65533;&#65533;\&#65533;&#65533;4fA^&#65533;<^%FQ&#65533;&#65533;&#65533;&#65533;j&#65533;!&#65533;&#65533;,&#65533;&#65533;D%0&#65533;&#65533;&#65533;l&#65533;<%~&#65533;&#65533;M:A:&#65533;&#65533;&#65533;&#65533;&#65533;%&#65533;YJ&#65533;z&#65533;&#65533;K.uYI^vb\~9&#65533;v&#1048;&#65533;L&#1134;&#65533;Lm6C&#65533;H&#65533;&#65533;&#65533;PD&#65533;&#65533;&#65533;&#65533;	("&#65533;&#65533;n&#65533;&#1241;n&#65533;&#65533;:I&#941;&#65533;d&#65533;<	@R&#65533;&#65533;&#65533;&#65533;'3&#65533;F&#65533;1Q&#65533;&#65533;&#65533;&#65533;6&#65533;&#65533;&#65533;	&#1297;&#1747;&#65533;&#65533;&#65533;&#65533;~&#65533;yYH'<`KmA&#65533;5&#65533;,&#65533;I&#65533;e&#65533;	&#65533;&#65533;,&#65533;&#65533;L\0&#65533;&#65533;&#65533;&#65533;T(&#65533;z&#65533;&#65533;*h&#65533;&#65533;&#65533;&#1266;)'&#65533;&#217;iw&#65533;&#65533;%&#65533;&#65533;S&#65533;'? 
|}&#65533;&#65533;A&#65533;&#65533;4&#65533;&#65533;M%_&#1258;&#65533;&#901;.&#65533;&#65533;&#65533;-&#65533;&#65533;dVV&#65533;&#65533;&#65533;&#65533;&#65533;&#65533;P&#65533;&#65533;&#65533;&#65533;q&#65533;}Kk&#65533;&#65533;XLAR&#65533;&#65533;N+&#65533;p&#65533;9n&#65533;S&#65533;?&#65533;&#65533;)\&#65533;&#65533;i&#65533;&#65533;&#65533;dt0PM&#65533;&#65533;&#65533;&#65533;d&#65533;&#65533;&#65533;\&#65533;F&#65533;&#65533;d&#65533;&#342;&#65533;&#65533;R[*T3&#65533;&#65533;&#65533;&#65533;&#65533;LbfX&#65533;X&#65533;&#65533;&#65533;&#65533;l\&#65533;&#65533;-&#65533;&#65533;&#65533;&#65533;&#65533;&#65533;6(q&#65533;&#65533;&#65533;0P&#65533;
&#65533;&#65533;3&#65533;&#65533;&#65533;P&#65533;&#65533;vm&#65533;
&#65533;q&#65533;&#65533;&#65533;&#65533;mX.y&#626;F@(&#65533;Y&#65533;4&#65533;&#65533;'&#65533;RD&#65533;&#65533;&#65533;&#65533;&#65533;V10&#65533;o&#65533;}&#65533;e&#65533;&#65533;&#65533;&#65533;
"&#65533;&#65533;%$I=&#65533;&#65533;&#65533;&#10890;yD&#65533;9&#65533;&#65533;&#65533;N&#65533;&#65533;^ 
&#65533;^xn&#65533;&#65533;&#65533;&#65533;&#65533;;&#65533;{&#65533;&#65533;&#65533;&#65533;&#1396;g.R&#65533;&#65533; Wl&#65533;&#65533;Wa g&#65533;'D;
&#65533;Oix&#65533;C&#52196;&#65533;&#1604;&#65533;&#65533;s&#65533;&#65533;&#65533;}Ywb&#65533;x&#65533;V &#65533;?&#65533;&#45430;&#550;&#65533;"60<&#65533;&#65533;C3&#65533;&#65533;-&#65533;&#65533;&#65533;&#65533;&#65533;b.&#65533;&#65533;&#65533;)j\&$'&#65533;&#65533;s&#1649;&#65533;&#65533;B9&#65533;&#65533;&#65533;[l&#65533;c,KP&#65533;L&#65533;&#65533;E&#65533;,&#65533;&#65533;&#65533;gf&#65533;&#65533;&#65533;&#65533;%&#65533;&#65533;"^i3&#65533;uF&#65533;X&#65533;&#65533;&#65533;h&#65533;1&#65533;^&#65533;&#65533;Y&#65533;&#65533;&#65533;&#65533;S&#724;&#65533;@:&#65533;\N&#65533;Ea,b&#65533;&#65533;J&#65533;6&#65533;&#65533;]@+&#65533;13&#65533;&#65533;&#65533;_'&#65533;&#65533;=7&#65533;$&#65533;.&#65533;V@&#65533;i&#65533;&#65533;&#65533;&#65533;&#65533;6%5=dxZ!t&#65533;&#65533;&#65533;&#65533;&#65533;k&#65533;&#1561;^&#65533;&#65533;&#65533;C&#65533;kEE&#65533;&#65533;&#65533;&#65533;u&#65533;&#65533;-l&#65533;&#65533;&#65533;h&#65533;w&#65533;l&#65533;&#65533;w&#65533;&#65533;1&#65533;+&#65533;S&#65533;&#65533;m&#65533;&#602;&#65533;`&#65533;Hbf&#65533;&#65533;&#842;q[[0&#65533;&#65533;B&#65533;&#65533;&#65533;8&#65533;Yj&#65533;&#65533;&#65533;&#65533;2&#65533;&#65533;
&#65533;(H
L{7&#65533;&#65533;P&#65533;1 ,&#65533;8&#65533;s&#65533;)&#815;&#65533;&#65533;&#65533;i&#65533;&#53599;}8&#65533;F&#65533;`4&#65533;&#65533;51&#65533;&#65533;&#1979;&#65533;he&#65533;&#65533;Q &#65533;1\&#972;6Y'&#65533;86&#65533;"&#65533;1T&#65533;&#65533;&#65533;&#65533;86&#65533;&#1280;&#65533;&#65533;8&#65533;&#65533;X&#65533;$&#65533;B &#65533;P&#65533;&#65533;&#65533;&#65533;&#65533;&#65533;&#176;y&#65533;g&#65533;&#65533;&#65533;&#65533;&#65533;&#65533;&#65533;9&#65533;&#65533;t`&#65533; &#65533;e&#65533;&#65533;B&#65533;u&#65533;&#65533;P(0s}&#65533;&#65533; &#65533;&#65533;&#65533;{a&#65533;p&#65533;&#65533;HO4x&#65533;&#65533;~&#65533;&#65533;&#65533;\&#65533; &#65533;&#65533;!)*B&#65533;&#65533;]I&#65533;&#65533;&#65533;)_x@&#1245;&#65533;v&#65533;&#65533;&#65533;`d&#65533;&#65533; B&#1377;&#65533;&#65533;nD&#65533;&#65533;&#65533;&#65533;;&#65533;b:O;v&#65533;&#65533;h&#65533;&#65533;0L&#65533;&&#65533;>&#65533;K&#65533;&#65533;y?r&#65533;&#65533;~8u&#1532;
1&#785;&#65533;&#65533;&#65533;-&#65533;yhqt_&#65533;&#65533;S&#65533;&#65533;O&#65533;&#65533;&#210;	&#65533;&#65533;&#65533;&#65533;&#65533;&#65533;c0&#65533;)A&#65533;C&#65533;&#65533;&#65533;&#65533;&#65533;&#65533;c^&#65533;Q&#65533;|&#65533;5&#65533;&#65533;&#65533;Q_&#65533;p&#65533;?&#65533;&#65533;k&#65533;&#65533;&#65533;&#65533;&#65533;&#65533;&#65533;e&#65533;SaYXaX&j&#65533;$&#65533;+&#65533;&#65533;&#65533;&#65533;&#527;&#65533;,'Z&#65533;8&#65533;O&#65533;&#65533;&#65533;,a&#65533;O&#65533;&#65533;8&#65533;&#65533;&#65533;&#65533;&#65533;&#65533;&#65533;4r&#65533;4P@&#65533;m&#65533;l&#65533;&#65533;&#65533;Oda&#65533;&#65533;&#65533;ud.&#65533;/>(&#65533;&#65533;T&#65533;0&#65533;%&#65533;TH&#65533;~ep&#65533;oGx$
&#65533;o&#65533;&#65533;/j&#65533;&#65533;&#65533;&#65533;&#65533;&#65533;e&#65533;w&#65533;r.D2/&#65533;&#65533;N&#65533;0&#65533;-&#65533;b! &#65533;&#65533;&#65533;e&#65533;3L&#65533;-&#65533;&#65533;&#792;'&#65533;V^&#65533;8&#65533;&#65533;
GP&#65533;!&#65533;p$u&#65533;&#65533;0&#65533;!&#65533;&#65533;r&#65533;.( &#65533;&#65533;0&#65533;&#65533;&#65533;&#65533;&#65533;&#65533;&#65533;&#1808;Jb&#65533;&Rp&#65533;>p&#65533;:&#65533;)Q&#65533;"G&#65533;&#65533;&#23181;0 1&#65533;"&#65533;&#65533;&#65533;&#65533;&#65533;z&#65533;&#65533;&#65533;&#65533;&#65533; &#65533;F&#65533;&#65533;&#65533;&#65533;%{A&#65533;G&#65533;xo&#65533;j &#65533;&#65533;r &#65533;m&#65533;qOp0L1m&#65533;gT&#65533;&#65533;p0&#65533;(+&#65533;&#65533;D&#65533;r&#65533;A&#65533;&#65533;E&#65533;6&#65533;&#65533;&#65533;H&#65533;&#65533;&#65533;0q&#65533;&#65533;&#65533;&#65533;b&#65533;V&#65533;rnDo&#65533;6z&#65533;&&#65533;q&#65533;&#65533;2aV1A&#65533;&#65533;&#65533;&#65533;&#65533;_`&#65533;^ &#65533;&#65533;ud&#65533;Q&#65533;?p"^&#65533;q0&#65533;51&#65533;&#65533;&#65533;`&#65533;A `^&#65533;&#65533;"oq4&&#65533;&#65533;&#65533;-&#65533;4&#65533;Q&#65533;&#65533;&#65533;&#65533;&#65533;&#656;&#65533;d&#65533;<&#897;$.4"%&#65533;&#65533;*&#65533;&.2=&#65533;gv&#65533;&#65533;&#65533;&#65533;k&#65533;&#65533;&#65533;"$e (S&#65533;Q&#65533;%&#65533;o.PA &#65533;PmB&#65533;6&#65533;&#65533;OLd&#65533;AX&#65533;`&#65533;6D&#65533;*)&#65533;6&#65533;2&#65533;&#65533;&#65533;R?T&#65533;/m>&#65533;,m&#65533;,/&#65533;V&#65533;\&#65533;&#65533;(&#65533;&#65533;&#65533;&#65533;nP&#65533;tP&&#65533;HJ&#65533;#&#65533;N)&#65533;k&#65533;\&#65533;&#65533;n$")&#65533;r&#65533;&#65533;&#65533;&&#65533;RZ&#65533;Q0<g&#65533;p&#65533;
uD&#65533;&#65533;&#65533;3?&#65533;&q&#65533;&#65533;&#65533;0A+&#65533;&#65533;2P&#65533;&&#65533; &#65533;S8&#65533;&#65533; f&#65533;b&#65533;c&#65533;)G4@S&#65533;D&#65533;&H04R8&#65533;q2g&#65533;&#65533;Z&#65533; &#65533;'&#65533;&#65533;r&#65533;js]&#65533;m&#65533;&#65533;1m0&#65533;3;&#65533;&#65533;-&#65533;>m&#65533;s&#65533;.(6&#65533;%&#65533;#C
:&#65533;E<3r&#65533;:&#65533;=&#65533;"C1>&#65533;3&#65533;$?=3.&#65533;#+&#723;+&#65533;&#65533;&#65533;2&#65533;&#65533;&#65533;4&#65533;&#65533;=&#65533;C!&#65533;rL2
&#65533;<&#65533;94:&#210;&#65533;/&#65533;C/&#65533;&#65533;	&#65533;&#65533;C&#65533;&#65533;&#65533;&#65533;&#65533;H&#65533;3o&#65533;Be1&#65533;>eR&#65533;&#65533;2Z&#65533;&#65533;0F9t&#452;\&#65533;Fo&#65533;rr&#65533;q5V&#65533;D&#65533;&#65533;&#65533;&#65533;9&#65533;&#65533;&#65533;p&#65533;H&#65533;&#65533;FY&#65533;&#65533;&#65533;I&#65533;Ey!17/&#65533;0b&#65533;t,&#65533;&#65533;&#65533;&#65533;4&#65533;d&#65533;&#65533;&#65533;t8&#65533;RI&#1377;3&#404;L&#65533;T&#65533;&#65533;&#65533;JS&#65533;L}&#65533;Mo&#65533;&#65533;&#65533;&#65533;N&#65533;se&#65533;".HOa&#65533;	&#65533;Lg2&#65533;,&#65533;="T&#65533;0
5&#65533;64Q&#65533;&#65533;*%m&#65533; &#65533;Q#&#65533;&#65533;&#65533;&#65533;R&#65533;&#65533;X&#65533;&&#65533;kK&#65533;&#65533;S&#65533;tc&#65533;;g&#65533;Z&#65533;t&#65533;&#65533;&#65533;Q5&#65533;6&#65533;&#65533;Wy
T&#65533;&#65533;&#65533;CEUYk&#65533;NA&#65533;tu6&#65533;k&#65533;5&#65533;&#65533;&#65533;0&#65533;5J&#65533;R&#65533;&#65533; Q&#65533;u&#65533;QYi&#65533;8&#65533;>qt&#65533;6S!&#65533;6*&#65533;&#1428;G&#65533;N&#65533;G&#65533;&#65533;@&#65533;&#65533;^&#65533;T&#65533;RL&#65533;&#65533;&#65533;jZ-[&#65533;462V&#65533;UFip`&#65533;^Ec'&#65533;&#65533;&&#65533;Im&#65533;Ws&#65533;&#65533;L&#65533;01&#65533;P'SN&#65533;U&#65533;&#65533;G&#65533;&#65533;;c&#65533;I&#65533;dv,pL%&#65533;&#65533;`Y5N&#65533;Uy&#65533;$&#65533;&#65533;Pv,&#65533;&#65533;^)&#65533;Q&#501;&#65533;&#65533;IU&#65533;b&#65533;6&#65533; 5,%&#65533;tf&#65533;&#65533;5"C&#65533;z&#65533;gK&#65533;V&#1441;&#65533;uR&#65533;&#764;`&#65533;&#65533;&#65533;&#65533;&#65533;&#65533;Fk&#65533;fl&#65533;O&#65533;P&#65533;O&#65533;&#65533;X&#65533;/&#65533;u&#65533;N4^&#65533; p&#65533;
&#65533;d[&#65533;&#65533;&#65533;FNl&#65533;mH&#65533;6&&#65533; &#65533;&#65533;Da&#65533;""@1` &#65533;&#65533;Wem&#65533;&#65533;cwDTSn&#65533;en&#450;&#65533;&#65533;&#65533;r&#65533;5LE`L&#65533;](K&#65533;&#65533;E:&#65533;%&#65533;C2\&#65533;&#65533;&#65533;D&#65533;:fp\K&&#65533;&#65533;gl&#65533;&#65533;&#65533;H&#1174;&#65533;&#65533;&#65533;&#65533;&#65533;`?v&#65533;&#65533;Tt&#65533;A&#65533;t-\`.8&#65533;(&#65533;\ &#65533;6&#1027;f&#65533;h&#65533;F k$&#65533;TxB&#65533;|&#65533;P&#65533;6"&#65533;&#65533;&#65533;9&#65533;&#65533;su&#65533;8 &#65533;b&#65533;tr&#65533;&#65533;r`t~u&#65533;&#65533;&#65533;r:&#65533;&#65533;&#65533;3&#65533;`&#65533;&#65533;&#65533;&#65533;fI&#65533;tq&#65533;@&#65533;$&#65533;&#65533;&#65533;&#27400;&#65533;&#65533;&#65533;&#65533;6
D&#65533;VZ&#65533;&#65533; @&#65533;&#65533;&#65533;5}k @}K&#65533;-Rw&#65533;rqI&#65533;V&#65533;6m&#65533;=&#65533;r&#65533;&#65533;)&#65533;x&#65533;T&#65533;r&#65533;&#65533;..8&#65533;78}&#65533;8&#65533;
&#65533;&#65533;&#65533;hd&#65533;&#65533;v^`&#65533;&#272;q'&#65533;}&#65533;I&#65533;I/@8&#65533;&#65533;&#65533; &#65533;`Rc&#65533;&#65533;&#65533;&#65533;A&#65533;&#65533;&#65533;&#65533;&#65533;PCam&#65533;} &#65533;[&#65533;.hs&#65533;8&#65533;\qT&#65533;&#1480;&#65533;&#65533;X&#65533;&#65533;&#65533;&#65533;E&#65533;!&#65533;;
"&#65533;c;&#1228;?&#65533;&#65533;&#65533;&#65533;-&#65533;&#65533;&#65533;&#65533;n&#65533;&#65533;q&#65533;&#65533;3s&#65533;]&#62994;&#65533;i&#65533;f&#65533;bGH6/__&#65533;&#65533;&#65533;x&#65533;&#65533;q&#65533;&#65533;!&#65533;&#1556;a&#65533;;)O~&#1095;&#65533;7:&#1415;&#65533;&#65533;&#65533;5H&#65533;X&#65533;*&#65533;Z9&#65533;&#65533;&#789;Y|&#65533;&#65533;&#65533;]y+2&#65533;d&#65533;9}&#65533;p&#65533;!&#65533;&#65533;&#65533;&#1625;C&#65533;=&#65533;c&#65533;&#65533;Vy&#65533;&#65533;B&#65533;s&#65533;8}&#65533;&#65533;&#65533;&#65533;B&#65533;&#65533;Q&#65533;&#65533;&#65533;&#65533;&#65533; &#65533;&#65533;W&#65533;Cwqwr&#65533;&#65533;&#65533;&#65533;Y&#65533;y&#65533;>&#65533;\S_&#65533;@ N&#65533;OY&#65533;&#65533;y&#65533;&#65533;6&#65533;#&#65533;&#1606;&#375;&#65533;y&#65533;$&#65533;&#65533;M&#65533;&#65533;z&#65533;Oy&#65533;	&#65533;&#65533;+&#65533;&#65533;9xOr&#65533;&#65533;&#65533;Np&#65533; &#65533;Q&#65533;&#65533;&#65533;,&#65533;G&#65533;s&#65533;o15&#65533;&#65533;&#65533;<&#65533;&#65533;AZ&#65533;#&#65533;&#65533;U&#65533;&#65533;M&#1702;-&#1696;}&#65533;&#65533;EPAp&#65533;d&#65533;gZ&#65533;&#65533;&#65533;'!&#65533;E.&#65533;/&#65533;&#65533;&#65533;Cuc&#1693;g:7&#65533;&#1706;+:&#65533;z&#65533;o&#65533;&#65533;O4w&#327;&#65533;X&#65533;E&#65533;&#65533;&#65533;&#65533;&#65533;anu&#65533;r;&#65533;&#65533;C&#65533;C&#65533;2W&#65533;&#65533;Y&#65533;&#65533;yq&#65533;W&#65533;&#65533;:&#65533;&#65533;&#65533;&#65533;&#65533;&#65533;&#65533;l#&#65533;;&#65533;&#65533;-&#65533;&#65533;&#65533;Z&#65533;s&#1314;&#65533;Z&#65533;&#65533;z&#65533;&#65533;Z&#65533;&#65533;z&#65533;&#65533;&#65533;&#65533;'&#65533;&#65533; &#65533;&#65533;&#65533;&#65533;&#65533;C&#65533;&#65533;&#217;&#65533;5&#65533;M &#65533;Sf&#65533;5X;&#65533;&#65533;&#65533;E&#65533;H&#65533;&#65533;&#65533;w&#65533;T X&#65533;-f(&#65533;&#65533;9&#65533;a&#65533;e&#65533;&#65533;&#1383;&#65533;J&#65533;&#65533;QraM&#65533;&#65533;&#65533;`1&#65533;&#1715;-
&#65533;&#65533;&#65533;&#65533;&#65533;&#65533;&#65533;:&#65533;&#65533;&#65533;&#65533;&#65533;&#65533;C&#65533;L&#65533;&#65533;&#65533;?&#1748;K&#65533;&#65533;&#987;hf&#65533;&#65533;&#65533;&#1524;&#65533;-n&#65533;6lFk&#65533;&#65533;xN&#65533;&#65533;&#65533;;&#65533;&#1371;fSz&#65533;&#65533;&#1788;h&#65533;&#65533;b&#65533;&#65533;&#65533;M9&#65533;&#65533;[&#65533;&#65533;&#65533;&#65533;&#65533;&#65533;E!&#65533;x&#65533;&#65533;&#65533;&#65533;I#&#65533;&#65533;I&#65533;zN&#65533;&#1019;&#65533;;58&#65533;}$&#65533;w[B~[&#65533;&#65533;z&#65533;M&#65533;&#65533;&#65533;&#65533;&#868;-"&#65533;&#65533;r3&#65533;oew&#65533;1&#65533;&#65533;&#65533;9&#65533;WO&#65533;&#65533;&#1514;c&#65533;&#65533;\&#65533;S&#65533;Zp&#65533;&#65533;&#65533;&#65533;&#65533;&#1812;&#65533;&#65533;&#363;&#65533;H&#65533;CA&#65533;[e5&#65533;cs0&#65533;&#65533;&#65533;A"|&#65533;&#481;&#1585;&#65533;&#65533;a%&#65533;&#65533;&#65533;=&#65533;u&#65533;C&#65533;0&#65533;&#65533;&#65533;&#65533;O&#65533;&#65533;&#65533;&#65533;Ym&#65533;\&#1388;&#65533;&#65533;&#65533;&#65533;&#65533;58=&#65533;&#65533;#&#65533;^ft&#65533;e&#65533;&#65533;&#65533;&#5437;&#65533;&#65533;&#65533;&#65533;'&#65533;V&#65533;&#65533;^&#65533;:&#65533;b&#65533;&#65533;&#65533;3]/;8&#65533;&#65533;&#65533;&#65533;&#65533;&#65533;&#65533;&#65533;&#65533;&#65533;&#65533;&#65533;&#65533;<&#871;|&#65533;E;&#65533;)3&#65533;k&#65533;-\&#65533;%y&#65533;N&#65533;k}/&#65533;b*!&#65533;H&#65533;:yc&#65533;&#65533;O9X&#65533;&#1225;&#65533;{_&#65533;n&#65533;&#65533;&#65533;n)G&#65533;&#1876;&#65533;&#65533;&#1439;&#65533;&#65533;&#65533;&#65533;d;&#65533;&#65533;K&#65533;gz&#65533;&#65533;5A&#65533;&#65533;I+W&#1651;&#65533;&#65533;&#65533;&#65533;&#65533;=# =8&#65533;&#65533;&#65533;&#65533;&#65533;&#1717;&#65533;&#65533;My1_\&#65533;]4L&#189;V&#65533;]&#65533;I&#65533;'&#65533;&#65533;&#65533;&#65533;t&#1727;&#65533;&#65533;&#65533;}&#65533;G&#65533;&#65533;&#65533;&#65533;&#65533;&#1492;&#65533;&#65533;SF&#65533;&#65533;&#65533;&#65533;&#65533;7M&#65533;&#65533;'a.&#65533;&#65533;&#1842;&#65533;&#1940;#&#65533;&#65533;!&#65533;&#65533;&#504;#&#65533;5&#65533;&#65533;&#65533;-!:&#65533;qtD&#65533;&#65533;~M&#65533;5 ;&#65533;&#65533;&#65533;v+&#65533;&#65533;&#65533;&#65533;&#65533;}&#65533;&#65533;&#65533;&#65533;t&#65533;q&#65533;&#65533;_&#65533;&#65533;&#65533;9&#65533;&#65533;&#65533;&#65533;&#1865;&#65533;&#1283;&#65533;&#1011;y&#65533;&#65533;&#65533;&#29820;&#1495;=&#65533;S&#65533;&#65533;&#65533;^&#65533;&#1888;nA&#65533;&#65533;&#65533;&#65533;&#65533;&#65533;w"J=5&#65533;}&#65533;&#65533;>&#65533;&#65533;&#65533;&#65533;&#65533;)&#65533;gr5t&#65533;^&#65533;&#65533;~&#65533;CaY&#65533;&#65533;&#65533;_&#65533;&#65533;&#65533;&#65533;&#65533;}&t&#65533;_`&#65533;^&#65533;&#65533;V&#65533;;V&#65533;#&#65533;&#65533;&#65533;^&#65533;/ &#65533;r&#1967;&#65533;{\9&#65533;QL~&#65533;m&#65533;&#2033;&#65533;[&#1866;-&#65533;&#65533;7&#65533;&#65533;&#65533;&#65533;&#65533;&#65533;x&#65533; &#65533;&#65533;&#65533;&#65533;&#65533;&#65533;&#65533;K&#65533;2^"r&#65533;n&#65533;_&#65533;&#65533;&#65533; &#65533;&#65533;tC&#65533;g&#65533;&#65533;Ew&#65533;k&#65533;&#65533;g&#65533;&#65533;&#65533;&#4563;5&#65533;z&#65533;J|&#65533;&#65533;&#65533;&#65533;&#65533;&#65533;K&#65533;&#65533;K&#65533;<&#65533;'X&#65533;&#65533;#y&#65533;&#65533;&#65533;e?&#65533;&#65533;:&#65533;&#65533;&#65533;&#65533;&#65533;&#65533;&#65533;s&#65533;&#65533;|&#1503;&#65533;w_&#65533;&#65533;\&#65533;&#1247;q&#65533;V&#65533;&#65533;&#65533;&#65533;P&#65533;!&#65533;h,&#658;J&#65533;&#65533;A&#65533;0&#65533;&#65533;'r&#65533;&#65533;-&#65533;&#65533;&#65533;&#65533;&#65533;&#65533;1&#65533;l>&#65533;&#65533;&#65533;&#65533;V&#65533;&#674;&#65533;&#65533;f&#65533;&#65533;&#65533;&#65533;&#65533;&#65533;'c
&#65533;&#65533;&#65533;&#65533;!--:=A&#65533;&#65533;JNRVZ^R\T&#65533;&#65533;yJ&#65533;&#65533;T&#892;`&#65533;&#65533;vi&#65533;%&#65533;&#65533;,.5>&#65533;&#65533;&#65533;&#65533;&#65533;&#65533;&#65533;&#65533;&#65533;f&#65533;&#65533;v~F&#65533;&#65533;&#65533;&#65533;Z&#65533;&#65533;*K&#65533;&#65533;&#65533;*&#65533;&#65533;<]&#65533;$/cgkoo&#65533;&#65533; &#65533;&#65533;&#65533;I&#65533;&#65533;&#65533;&#544;p&#412;r&#65533;&#65533;y?&#65533;F7&#65533;&#65533;&#65533;u&#65533;&#65533;&#65533;&#65533;&#65533;Kz&#65533;Qe &#65533;&#65533;&#65533;h2C`&#65533;&#65533;&#65533;A&#65533;p&#65533;&#65533;,"&#65533;&#65533;&#65533;&#65533;?&#65533;&#65533;&#65533;&#65533;&#65533;&#65533;8R&#65533;A&#65533;&#65533;a)&#65533;&#65533;&#589;-&#65533;Xy&#65533;&#65533;&#65533;2&#65533;&#65533;&#65533;26&#65533;QY&#65533;BX&#65533;BZ&#65533;&#65533;N&#65533;K&#65533;>&#65533;&#65533;u+DD-&#65533;pq&#65533;E&#65533;f&#65533;x+&#65533;&#65533;&#1654;n&#65533;&#141;+w.&#1914;v&#65533;&#65533;&#875;w/&#2046;~&#65533;,x0&#65533;&#134;#N&#65533;x1&#65533;&#398;C&#65533;,y2&#65533;&#662;/ !&#65533; &#65533; ,    &#65533;&#65533;  &#65533;@&#65533;pH,&#65533;&#548;r&#65533;l:&#65533;&#1064;tJ&#65533;Z&#65533;&#1580;v&#65533;&#65533;z&#65533;&#65533;xL.&#65533;&#65533;&#65533;z&#65533;n&#65533;&#65533;&#65533;|N&#65533;&#65533;&#65533;&#65533;&#65533;~&#65533;&#65533;&#65533;&#65533;&#65533;&#65533;&#65533;&#65533;&#65533;&#65533;&#65533;&#65533;&#65533;,&#65533;-&#65533;&#65533;.&#65533;&#65533;&#65533;&#65533;&#65533;&#65533;/&#65533;&#65533;&#65533;&#65533;&#65533;.&#65533;&#65533;.&#65533;-&#65533;&#65533;&#65533;&#65533;&#65533;&#65533;&#65533;S&#65533;-&#65533;/&#65533;&#65533;&#65533;001233445&#65533;&#65533;&#65533;(?&#65533;&#65533;&#65533;&#65533;&#65533;&#65533;&#65533;&#65533;&#65533;&#65533;&#65533;5&#65533;"10&#65533;&#65533;-&#65533;&#65533;&#65533;q,-&#65533;&#65533;&#65533;1&#65533;&#65533;""&#65533;&#65533;&#65533;&#65533;&#65533;(&#65533;#&#65533;&#65533;&#65533;&#65533;&#65533;&#65533;&#65533;&#65533;&#65533;&#65533;&#65533;&#65533;&#65533;&#65533;&#65533;&#65533;g/&#65533;<&#65533;&#65533;&#65533;R&#65533;&#65533;i1&#65533;E&#65533;m&#65533;&#331;N&#65533;Az&#57480;(&#65533;	[G<1&#65533;&#65533;P	b&#65533;$@&#65533;&#65533;&#859;8s&#65533;&#65533;&#627;&#65533;&#65533;&#65533;2&#65533;a@&#65533;&#65533;&#434;v&#65533;h&#65533;&#65533;1VE&#65533;Py&#65533;&#65533;q&#65533;G&#65533;&#65533;Fh@&#65533;/&#65533;K&#65533;2&#65533;K&#65533;&#65533;&#1651;h&#65533;&#65533;&#608;_y	G{6#&#65533;&#65533;&#65533;Q&#65533;&#65533;&#65533;&#65533;&#65533;.&#65533;&#65533;hh&#65533;&#65533;f&#65533;&#200;+^&#792; &#1078;Ci&#805;&#65533;^&#65533;&#65533;&#632;&#65533;X&#65533;&#65533;3&#65533;M&#65533;t&#65533;&#65533;b&#65533;k&#65533;Y4jN3&#766;&#65533;&#65533;&#65533;&#65533;K&#65533;&#1559;&#65533;&#65533;&#65533;&#65533;&#65533;&#65533;'^+a(&#65533;&#65533;4d&#65533;xq`&#65533;&#65533;%&#65533;p&#65533;&#65533;&#65533;&#65533;&#65533;&#1587;k&#65533;&#65533;8&#65533;j&#65533;&#65533;|E&#65533;&#65533;&#65533;&#65533;&#65533;/.t&#65533;Ax&#65533;&#65533;&#65533;&#65533;&#65533;'&#65533;<b&#65533;3&#539;&#65533;&#65533;~V&#65533;&#65533;'&#65533;&#65533;Tq&#501;3&#65533;r&#65533;&#65533;
.&#65533;&#65533;_{Vh&#4429;%&#65533;`1(&#65533;p&#65533;&#65533;~&#65533;"&#65533;&#65533;&#65533;&#65533;&#65533;f x&#65533;&#65533; b&#65533;|&#65533;P&#65533;#&#65533;&#65533;<&#65533;&#65533;&#65533;&#65533;&#65533;&#65533;&#1996;4&#65533;&#65533;&#65533;&#65533;&#65533;&#65533;&#65533;L6	&#65533;q?x&#65533;B&#65533;r&#65533;P&#65533;Mf&#65533;&#65533;&#65533;O&#65533;4&#212;T&#65533;&#65533;Q4li&#65533;;j&#65533;&#65533;H5&#65533;&#65533;5&#65533;t&#1417;aS&#65533;o&#65533;a%&#65533;v*&#65533;A&#65533; C&#65533;c&#65533;0&#65533;&#65533;6&#65533;hv&#65533;v&#65533;a Y&#26840;f&#65533;[&#65533;?&#65533;@&#65533;&#65533;&#65533;&#65533;u&#65533;&#65533;j*c3&#65533;[,&#65533;&#65533;&#65533;&#65533;&#410;V&#65533;?&#65533;&#65533;&#65533;/D)&#48060;&#65533;&#65533;&#39031;V&#65533;&#65533;d:&#65533;4&#65533;X&#65533;&&#65533;+&#65533; &#65533;&#65533;&#65533;iS#&#65533;TC\#S&#65533;v&#65533;l&#65533;&#65533;*+&#65533;hk&#65533;S&#65533;9&#65533;&#65533;&#65533;&#65533;O&#65533;&#65533;C&#65533;&#65533;&#65533;HR2&#65533;&#65533;Lx4&#65533;j&#65533;&#65533;`&#65533;&#65533;&#65533;&#65533; {f&#65533;&#65533;&#65533;;&#65533;K&#65533;&#65533;&#65533;&#65533;&#65533;{&#65533;&#65533;l&#65533;h[&#65533;2&#65533;$&#65533;&#65533;|&#65533;&#65533;D!&#65533;4&#65533;&#65533;&#65533;A&#65533;	G&#65533;\`&#1404;,&#65533;(&#65533;M&#65533;kmI^&#65533;&#65533;#&#65533;&#65533; oa&#65533;&#65533;@&#65533;&#65533;<&#65533;&#65533;$AH&#65533;&#65533;&#65533;&#65533;}&#65533;&#65533;&#65533;&#65533;M&#65533;&#65533;&#65533;&#65533;@&#65533;&#65533;&#65533;&#65533;&#65533;&#65533;&#65533;2M&#65533;&#65533;4&#65533;&#65533;&#717;&#476;&#65533;a&#65533;+&#65533;&#65533;&#65533;&#65533;P&#65533;)p&#65533;&#65533;&#609;\A5&#65533;&#65533;I&#1873; &#65533;Ntz/&#65533;.&#65533;No71k&#65533;&#65533;( ^&#65533;&#65533;f&#65533;&#65533;&#65533; &#65533;&#65533;B.&#65533;&#65533;&#65533;y.c'&#65533;&#65533;6E&#65533;&#65533;|&#65533;]=B&#65533;%u&#434;0&#65533;&#65533;,&#65533;q&#65533;2&#65533;7UwKGC&#65533;L Y&#65533;&#65533;?&#65533;.&#65533;&#65533;&#65533;&#65533;l&#65533;&#65533;&#65533;&#65533;&#65533;&#65533;&#65533;&#65533;G&#1992;#&#65533;h>N-&#65533;:^&#65533;1H&#65533;|7&#1927;&#65533;&#65533;#&#65533;'_S&#65533;2|_&#65533;&#65533;&#65533;&#65533;M7&#65533;&#65533;o&#65533;&#65533;&#65533;8&#65533;&#65533;&#65533;&#65533;&#399;Lm}&#65533;&#65533; 1+V&#65533;h&#65533;>&#65533;&#65533;D3&#65533;]&#65533;5?&#65533;&#65533;@&#65533;`a&#65533;.&#65533;O&#65533;4&#65533;&#65533;&#65533;G&#65533;&#65533;A &#65533;l&#65533;,&#65533;P&#65533;&#65533;&#137;\&#1202;&#179;&#65533;&	&#65533;&#65533;	&#65533;Q"(&#65533;0	NF6&#65533;&#912;&#65533;E#@&#65533;|&#65533;&#65533;&#259;D\&#65533;~P&#65533;#*&#65533;,&#65533;NZ&#65533;&#65533;&#65533;&#65533;F{&#65533; &#1936;K&#65533;_{E&#1097;e,^&#65533;|0&#65533;&#65533;;^&#65533;&#65533;&#65533;&#65533;&#65533;R&#777;\*&#435;&#65533;&#65533;&#65533;b&#65533;&#65533;Y&#65533;/:&#65533;F&#65533;&#65533;&#65533;&#65533;6&#65533;,&#65533;p&#65533;`&#65533;&#65533;&#65533;IId&#65533;#Y&#65533;3&N&#65533;&#65533;[&#65533;^AlRxyT!k&#65533;<c&#65533;D9Q?&#538;&#65533;&#65533;qr9&#65533;	&#65533;&#65533;, &#65533;&#65533;I&#65533;&#65533;&#65533;&#65533;&#65533;Q&#65533;i4&#65533;&#65533;H7&#65533;@0&#65533;H$&#65533;,YL'&#65533;#&#1933;j &#65533;e&#65533;e&#65533;&#65533;&#65533;&#65533;J&#65533;,&#65533;C&#65533;`&#65533;&#65533;Kd
&#65533;n&#65533;"&#65533;&#65533;.&#65533;!	&#65533;0d5&#65533;&#65533;F|*3n&#65533;iV&#65533;D&#65533;&#65533;&#65533;IF&#65533;&#65533;'&#65533;&#65533;&#65533;^O&#65533;p&#65533;N b&#65533;&#65533;2 &#65533;0&#65533;&#65533;&#65533;&#65533;&#65533;&#65533;~&#65533;&#65533;A)&#65533;&#65533;&#65533;&#65533;Q20`J&#65533;/&#65533;&#65533;&#65533;&#65533;&#65533;&&#65533;&#65533;<&#65533;@&#65533;R&#65533;&#65533;&#65533;^C&#65533;Y
&#65533;|i&#65533;&#65533;g&#65533;P&#65533;.&#65533;&#65533;\7&#65533;j&#65533;&#65533;&#65533;F&#65533;&#65533;&#65533;`p&#65533;&#65533;w<&#65533;&#65533;&#65533;? &#65533;&#65533;J4&#65533;FP&#65533;e1&#1818;\HY&#65533;&#1968; &#65533;\&#65533;i&#65533;R,*&#65533;?&#65533;&#65533;"&#185;&#65533;&#65533;&#65533;I]P&#65533;fu&#65533;AT&#65533;&#65533;B&#65533;T&#65533;>&#65533;&&#65533;	&#65533;&#65533;T&#65533;&#65533;ux]&#65533;I&#65533;&#65533;*&#65533;&#5205;x&#65533;Bk
	@&#65533;4&#65533;@2&#65533;L[hw&#65533;&#1146;&#65533;&#65533;&#65533;8&#65533;Y&#65533;D&#65533;*"Nn&#65533;&#65533;&#65533;VX&#65533;V3&#65533;&#65533;&#65533;&#65533;&#65533;X&#65533;:`&#65533;4p&#65533;c Y&#65533;&#65533;&#65533;:ag&#65533;&#65533;&#65533;&#65533;*yi5&#65533;Q&#65533;zH&#65533;&#1546;]&#65533;t&#65533;o&#65533;&#65533;4&#65533;&#65533;&r)&#65533;^&#65533;&#65533;a&#65533;n&#65533;t&#65533;&#65533;&#65533;mQq
&#65533;,.5n&#65533;].s&#65533;&#65533; &#65533;*&#1521;&#65533;e&#65533;&#65533;Id&#65533;q&#65533;*&#65533;&#65533;+&#65533;q:&#65533;(&#65533;&#65533;&#65533;d&#65533;y&#65533;&#65533;5&#1089;o&#65533;&#65533;&#65533;&#722;h&#65533;&#65533;&#65533;2&#65533;&#65533;HD&#65533;y&#65533;&#65533;&#65533;&#65533;+<&#65533;&#65533;D&#65533;&#65533;&#65533;	&#65533;O&#65533;&#65533;&#65533;OEAD&#65533;Z&#65533;,w&#65533;&#65533;&#65533;gfmy&#65533;*&#65533;&#65533;&#65533;b&#65533;&#65533;&#142;w&#65533;&#65533;&#65533;&#788;U4&#65533;a&#65533;&#65533;&#65533;vx&#65533;&#65533;q9&#1257;&#65533; i%	'z>&#65533;b&#65533;&#65533;&#65533;&#65533;&#1261;pK!&#65533;&#65533;O&#65533;&#65533;/&#65533;B&#65533;&#65533;&#65533;&#1521;&#65533;&#65533;&#65533;<<
B&#65533;&#65533;D&#65533;&#65533;C&#65533;,<&#65533;&#65533;K.g)L&#65533;f.&#651;&#65533;Bl&#65533;&#65533;&#65533;9&#65533;&#65533;&#65533;&#65533;T&#65533;	&#65533;KT&#65533;&#65533;n&#65533;&#65533;b &#65533;&#1794; &#65533;J&#65533;agS&#65533;Y&#65533;c&#65533;&#65533;jI&#913;&#65533;{&#65533;A&#65533;&#65533;&#65533;g&#65533;J&#28630;e&#65533;&#65533;sb&#65533;&#65533;(z&#65533;&#65533;&#65533;&#65533;&#65533;&#65533;&#65533;E23o&#1355;"F4&#65533;&#65533;&#65533;&#1418;]&#65533;&#65533;&#65533;&#65533;&#65533;jeE&#65533;qj.&#65533;s&#65533;!A&#65533;&#65533;&#65533;&#65533;&#65533;&#65533;" &#65533;'&#65533;C&#65533; &#49986;&#65533;Di6v&#65533;&#65533;&#65533;&#65533;&#700;&#65533;&#65533;&#65533;}&#65533;5G&#65533;i&#65533;&#65533;*&#65533;&#65533;&#65533;N&#65533;&#65533;&#65533;GU&#65533;&#65533;x&#203;&#65533;d&#65533;D&#65533;&#65533;xv&#65533;B&#1219;&#65533;u&#65533;!&#65533;QPp&#65533;&#65533;  0A
6B^B&#65533;Y&#65533;&#65533;&#65533;&#65533;.&#65533;f.&#65533;/X&#65533;&#65533;.&#65533;R &#65533;&#65533;&#1403;&#65533;-jE&#65533;&#65533;&#65533;4&#65533;&#65533;&#65533;&#65533;o{&#65533;;J&#65533;(&#65533;eN&#65533;&#65533;&#65533;&#65533;&#65533;&#65533;*
6L
&#65533;H&#65533;7&#65533;&#65533;b&#65533;#&#65533;&#65533;&#65533;&#65533;&#65533;&#65533;7&#65533;&#65533;]&#65533;&#65533;&#65533;p["&#65533;M.b&#65533;&#65533;$&#65533;H@x&#65533; 5&#65533;64&#65533;v&#65533;7&#65533;&#1297;&#65533;&#65533;SgA6&#685;L&#21200;L&#65533;G>m>&#65533;O+&#65533;&#65533;&#65533;&#65533;&#65533;[]&#65533;&&#65533;&#65533;3&#1723;&#65533;8nS&#65533;mDh&#65533;1&#65533;&#65533;rW0&#65533;&#1932;&#65533;&#65533;&#65533;H&#65533;8&#65533;{{h &#65533;&#65533;&#65533;#&#65533;&#65533;3&#65533;&#65533;n&#65533;A
_x&#65533;&#65533;&#65533;&#65533;&#65533;&#65533;.}&#65533;&#65533;&#65533;$p
_h&#65533;G4,&#65533; &#65533;/&#65533;.&#65533;&#65533;&#65533;&#65533;&#65533;&#65533;&#65533;&#65533;:&#65533;2&#65533;`&#65533;&#65533; (p&#65533;&#65533;I&#65533;FgR?&#65533;&#65533;t2@M&#65533;&&#65533; &#65533; p#oDA&#65533;&#65533;u&#65533;cf|4g;&#65533;b-&#65533;&#65533;HA'*HC1&#65533;w&#65533;&#65533;S93&#65533;t|&#65533;&#65533;."&#65533;|E&#65533;`w &#65533;&#65533;$ s&#65533;Wx&`c&#65533;Qr&#65533;Z&#65533;R"x~,P"&#65533;&#65533;&#65533;w&#65533;&#65533;gon&#65533;k&#65533;F&#65533;A&#65533;%&#65533;&#65533;!*p&#65533;1bt&#65533;~kD&#65533;
&#65533;&#65533;&#65533;T+0&#65533;d &#65533;&#65533;Pf&#65533;#&#65533;v&#65533;&#65533;&#65533;5pQ&#65533;@ pZ5pf&#65533;w&#65533;b&#65533;5|&#65533;U{v&#65533;b&#65533;uh&#65533;&#65533;|4&#65533;E? &#65533;&#65533;&#65533;Wx$&#65533;)0J&#65533;&#65533;&#65533;&#65533;17&#65533;&#65533;&#65533;&#65533;*@&#65533;P&#65533;&#65533;F&#515;&#65533;&#65533;ho&#65533;&#65533;U&#65533;&#65533;r&#65533;&#65533;Rz&#65533;&#65533;&#65533;Uhuj(m&#65533;&#1154;&#65533;f&#65533;$B#P&#65533;&#65533;&#65533; &#65533;&#65533;&#65533;x&#65533;T&#65533;&#65533;&#65533;&#65533;&#65533;&#65533;4X&#65533;pp&#65533;&#65533;&#65533;r&#65533;&#65533;>97E~&#65533;E&#65533;&#65533;Y{&#65533;r5&#65533;<'5P}&#65533;(&#65533;&#65533;#a&#65533;X} &#65533;2V;kT&#65533;&#65533;}-&#65533;x&#65533;B&#65533;X&#65533;%B&#65533;v&#65533;cZ&#65533;&#65533;&#65533;&#65533;&#65533;&#65533;X&#65533;&#65533;Fj&#65533;&#65533;I&#65533;Q?&#65533;&#1547;%&#65533;^&#65533;P;F&#65533;A!&#65533;g&#65533;q0&#65533;&#65533;&#65533;X 0&#65533;&#65533;o&#65533;,&#65533;&#65533;&#65533;V;&#65533;Bd&#65533;4f&#65533;YA&#65533;&#65533;S&#65533;&#65533;C/&#65533;&#65533;&#65533;?`5&#65533;65&#33284;g&#65533;&#65533;7&#65533;H)&#99466;&#65533;(Y&#65533;H(&#65533;&#65533;|(&#65533;&#65533;9Eu&#65533;GQB&#65533;2U}aQ&#65533;&#65533;w[&#65533;E&#1616;&#65533;!&#65533;&#65533;&#65533;(&#65533;X&#65533;&#65533;S"&#65533;S5XaU&#65533;3&#65533;&#65533;x&#65533;&#65533;^"xT&#65533;C&#65533;&#65533;}6V;S<&#65533;XO&?&#65533;w&#65533;&#65533;8&#65533;)0&#65533;&#65533;&#595;&#65533;(5UF#,`rJ#%HY&#65533;&#65533;@1&#65533;R@&#65533;>HR|&#65533;X
&#65533;&#65533;&#65533;0X&#65533;&#65533;o&#65533;@R&#65533;4vV_r&#65533;b&#65533; ]&#1616;&#65533;q#&#65533;7&#65533;y&#65533;W&#65533;&t&#65533;&#65533;~`&#65533;&#65533;!P&#65533;h
kr5&#65533;Nm&#65533;&#65533;&#65533;&#65533;L&#65533; 0re13x &#65533;;9&#65533;&#65533;&#65533; &#65533;&#1721;&#65533;0&#65533;&#65533;&#65533;{&#65533;&#65533;(&#65533;&#65533;t}m&#65533;&#65533;&#65533;x~&#65533;(l&#65533;&#65533;&#65533;&#65533;&#65533;xw&#65533;u<&#65533;&#65533;&#65533;fz&#65533;&#1610;a&#65533;!j&#65533;`4a,&J&#65533;	&#65533;e&#65533; OWi&#65533;&#65533;hjqB&#65533;0uGi&#65533;&#65533;&#65533; "&#65533;&#65533;&#65533;&#65533; &#57504;&#65533;fw6&#65533;&#65533;-S"4&#65533;}E:&#65533;&#65533;&#65533;&#65533;7s&#65533;h&#65533;&#65533;h&#65533;1&#65533;N&#65533;&#65533;%&#65533;K&#65533;g&#65533;K&#65533;&#1179;&#65533;&#65533;@&#65533;'&#65533;~&#65533;&#65533;&#65533;&#199;&#65533;I~#!AV&#458;&#65533;&#65533;&#65533;&#65533;*v&#65533;'&#65533;`F&#65533;dx&#65533;c&#65533;~&#65533;&#65533;&#65533;8<&#65533;f&#65533;&#65533;&#65533;.7&#65533;&#65533;H(P &#65533;&#65533;&#65533;)*&#1232;&#65533;&#65533;&#65533;$(I *?&#65533;&B&#65533;&#65533;}X,rA}7H}&#65533;&#65533;p&#65533;&#1184;222&#65533;NoW&#65533;&#65533;Jwt&#65533;F&#65533;&#65533;&#65533;&#65533;kA&#65533;~%&#65533;&#65533;H2&#65533;Hj&#65533;%&#65533;&#65533;d&#65533;&#65533;,3&#65533;&#65533;P"&#65533;&#65533;$3@
V&#65533;u&#65533;@
0&#65533;&#65533;P&#65533;HB&#65533; &#65533;J&#65533;R9&#65533;GD1cgpeC&#65533;"nY&#65533;Hh&#65533;&#65533;'$
&#65533;Adm&#65533;3M&#65533;V&#65533;&#65533;&#65533;z&#65533;&#65533;&#65533;=I&#65533;&#65533;&#34660;&#65533;*&#65533;'&#65533;.	&9T&#65533;7&#65533;'&#65533;u&#65533;&#65533;&#65533;&#65533;J&#65533;?&#1682;4T&#65533;&#65533;S~&#65533;U&#65533;&#65533;&#65533;&#426;&#65533;n&#65533;&#65533;]2Z1&#65533;W&#65533;%&#267;&#65533;&#65533;&#65533;*5a&#324;DrALkt(W&#65533;&#65533;&#65533;&#1708;&#65533;w&#65533;&#65533;;9Q&#65533;c&#65533;&#65533;&#65533;&#65533;Srw&#65533;&#65533;=i#P&#65533;{&#65533;&#65533;7C&#65533;&#1432;&#65533;Z&#65533;DJ5&#65533; &#954;&#65533;&#65533;&#65533;&#65533;&#65533;2&#65533;JH!5e"T&#65533;&#65533;(&#65533;&#65533;&#65533;?&#65533;V&#65533;&#65533;&#65533;61 y&#65533;&#65533;V&#65533;?&#65533;&T&#297;&#65533;v&#65533;E1&#65533;&#65533;q&#65533;&#65533;&#65533;&#65533;.&#65533;$[&#65533;L&#65533;&#65533;&#1607;&#65533;D&&#706;61&#65533;dv[~.&#1749;&#65533;b&#65533;&#65533;T2&#65533;}&#479;&#65533;Z n&#243;&#65533;h&#65533;&#65533;&#65533;x&#65533;H&#65533;&#65533;D&#65533;&#65533;j&#65533;&#65533;V&#65533;&#65533;&#65533;6W&#65533; Xg5-&#65533;&#65533;&#65533;&#1707;Zj&#65533;z&#65533;d&#65533;}&#65533;&#501;&#65533;&#65533;aLR&#222;&#65533;g&#65533;&#65533;&#65533;&#65533;&#65533;&#65533;<&#65533;&#65533;GU&#65533;"&#65533;&#179;D&#65533;&#65533;.U&#65533;79&#65533;]&#65533;I&#65533;'7W$&#65533;&#65533;&#65533;&#65533;&#65533;7&#65533;&#65533;&#65533;J&#65533;&#371;D&#65533;\R&#65533;&#65533;&#65533;&#65533;!&#65533;&#65533;)&#65533;x&#65533;&#65533;Sc"&#65533;\#&#65533;&#65533;&#65533;"&#65533;	&#65533;&#65533;&#65533;c&#65533;c&#65533;&#65533;&#65533;i @6&#65533;&#1660;&#65533;&#1786;G&#65533;ws&#65533;&#65533;&#65533;&#65533;&#65533;&#65533;&#1242;&#65533;&#65533;&#65533;\&#65533;&#65533;&#65533;&#65533;&#704;])&#65533;c&#65533;&#65533;IDA&#65533;"Kd&#65533;&#65533;&#65533;b&#65533;u&#65533;&#65533;`&#65533;&#65533;&#65533;Gk&#65533;;&#65533;k
K&#65533;x	&#65533;&#65533;j&#65533;&#65533;foP&#65533;oX&#65533;&#65533;`&#65533;&#65533;&#65533;&#65533;,&#65533;&#1776;bX&#65533;
X&#65533;R9&#65533;&#65533;&#65533;f4vS&#65533;aQb&#65533;Z @*&#65533;)&#65533;R&#65533;[
&#65533;S&#65533;&#65533;#&#65533;}8<&#65533;&#65533;&#65533;j/&#65533;k&#65533;9&#65533;(p&#65533;cx&#65533;&#65533;hf&#65533;&#65533;K&#65533;&#65533;
\&#65533;&#65533;&#65533;&#65533;&#65533;&#65533;0&#65533;5`&#65533;&#65533;Z@&#65533;"&#65533;&#65533;hI30Ru%&#65533;x +?"&#65533;&#65533;d&#65533; JQ&#65533;&#65533;&#65533;[Z&#65533;fh&#65533;z$K{<
y&#65533;&#65533;@&#65533;%&#65533;&#65533;&#65533;)_"*V&#65533;uYD&#65533;}7<H"&#65533;&#65533;&#65533;&#65533;mkm&#65533;j&#65533;&#65533;R)&#65533;&#65533;&#65533;&#65533;&#65533;&#65533;&#65533;7&#65533;&#65533;&#65533;&#65533;&#65533;YGY"n&#65533;&#65533;&#65533;{&#65533;O\;%&#65533;&#65533;Sr'&#65533;op&#65533;yz&#65533;X;YI&#1652;WgU&#65533;6&#65533;&#65533;S&#65533;&#65533;i&#65533;C&#65533;J&#65533;D
&#65533;%G\ {<u&#65533;&#65533;~&#65533;%&#65533;5<%HS&#65533;k&#179;(&#65533;&#65533;&#65533;w&#65533;&#65533;&#1833;&#65533;&#65533;`J&#65533;&#65533;&#65533;&#65533;F&#65533;e&#65533;&#65533;&#65533;&#65533;F
&#65533;(&#65533;&#1008;&#65533;&#65533;A*&#65533;&#65533;7u&#65533;lZ7K&#65533;&#65533;&#65533;yu&#65533;&#711;1m&#65533;|&#572;&#65533;&#65533;&#65533;F&#65533;x&#65533;3&#65533;7a&#65533;&#65533;&#65533;&#65533;&#65533;&#65533;&#65533;&#65533;R#R&#65533;&#65533;&&#1848;v\&#65533;c&#1065;&#65533;&#65533;;&#65533;5&#65533;;&#65533;&#65533;&#752;&#779;$+A&#65533;g&#1944;&#729;q&#1060;&#65533;&#65533;g&#65533;&#65533;&#65533;&#65533;:5&#65533;&#65533;&#65533;&#65533;&#65533;uk&#65533;<H&#65533;D&#65533;&#65533;)$Z&#65533;&#65533;&#65533;K&#65533;c&#65533;"M&#65533;&#459;RY<&#65533;|&#65533;&#65533;\Q8&#65533;5`&#65533;&#412;&#65533;%t8&#65533;&#802;f=}&#65533;&#65533;&#65533;BB&#65533;&#65533;&#65533;K&#65533;R]@&#65533;&#34863;&#65533;)!ba9&#65533;&#65533;qD&#65533;Bz#3}&#65533;&#65533;&#65533;y&#65533;&#65533;-&#65533;&#65533;&#65533;**j&#65533;&#65533;!c&#65533;Oc&#65533;&#65533;&#65533;&#65533;d&#65533;&#65533;&#1808;-&#65533;F\<r&#65533;Ei&#65533;5&#65533;&#65533;\&#65533;YD:&#65533;&#210;&#65533;&#65533;&#65533;/<&#65533;]&#1575;&#65533;A&#65533;RP&#65533;&#65533;1&#65533;&#65533;&#65533;+}&#1126;&#65533;@&#65533;["&#65533;I&#171;&#65533; U"!&#65533;&#65533;&#65533;&#65533;&#65533;{&#192;&#65533;&#65533;h&#65533;{&#65533;`l&#65533;R&#65533;&#357;&#65533;&#65533;fI&#65533;&#65533;V&#65533;&#65533;M<&#65533;,"&#65533;m&#65533;&#65533;N&#65533;&#65533;&#65533;&#65533;&#65533;&#1599;&#65533;&#65533;&#65533;<&#65533;&#65533; &#65533;&#65533;&#65533; 7&#65533;C&#65533;&#65533; 4V&#65533;&#65533;T&#65533;X-&#65533;@&D&#65533;&#65533;&#65533;?&#65533;&#65533;&#65533;&#65533;7&#65533;"&#65533;&#65533;&#65533;@<&#65533;&#65533;4&#65533;&#65533;p]t&#65533;
[]k&#65533;&#1682;V&#65533;XjQ&#65533;&#65533;7&#4887;&#65533;&#65533;=&#65533;&#65533;&#65533;z;<&#65533;&#65533;O&#65533;<&#65533;&#65533;&#65533;c&#65533; &#65533;&#65533;&#65533;&#65533;oI&#65533;&#65533;&#65533;&#65533;m3&#65533;&#65533;&#65533;&#65533;&#65533;][r&#65533;.&#65533;}&#65533;d&#65533;&#1625;&#65533;&#65533;5vJ&#65533;&#65533;&#65533;&#65533;&#65533;&#65533;!`(p&#65533;c&#65533;&#65533;+&#65533;{%n'Jj&#65533;&#1671;&#65533;&#65533;&#65533;&#65533;&#65533;&#65533;<&#65533;&#65533;+&#65533;&#65533;&#65533;&#65533;lL6f&#65533;9&#65533;&#65533;&#65533;t_'<?&#914;O8&#65533;<j&#65533;&#65533;zR~`&#65533;J]t&&#65533;=&#65533;&#1479;&#65533;&#65533;s(&#65533;&#65533;&#65533;U\&#65533;&#65533;&#65533;&#65533;&#65533;&#65533;d&#65533;&#65533;N&#65533;&#65533;0E&#65533;
&#65533;&#65533;&#65533;&#65533;&#65533;q&#65533;&#65533;L&#65533;e&#65533;&#65533;Xehf"Xe6&#311;&#65533;&#65533;W&#65533;&#65533;&#65533;d&#65533;LwH&#65533;n-(&#65533;5D&#65533;K&#65533;A&#65533;&#65533;@3&#65533;$,&#65533;&#65533;&#65533;&#65533;WU&#65533;&#65533;&#65533; &#65533;~&#65533;&#65533;[&#65533;&#65533;mk&#65533;&#65533;&#65533;&#65533;&#65533;!&#65533;&#65533;.&#65533;&#65533;17&#65533;&#65533;&#65533;&#65533;%2h&#65533;j&#65533;N&#65533;&#65533;w&#534;q&#65533;q&#65533;&#65533;Z&#65533;txEd&#65533;&#65533;&#65533;YN0y&#65533;&#65533;Z&#65533;&#65533;&#1803;"&#65533;&#65533;M&#65533;&#65533;%&#65533;&#65533;&#65533;&#65533;}&#65533;&#65533;~U&#65533;&#65533;&#65533;&#65533;,&#65533;&#65533;&#65533;&#65533;>&#65533;&#65533;A1&#65533;IKT&#65533;~&#65533;&#65533;%&#65533;t&#65533;&#65533;\6&#65533;&#65533;&#65533;&#65533;9&#65533;J1&#65533;&#65533;&#1656;&#65533;&#65533;&#230;_L&#65533; &#65533;mt[8$
&#65533;&#65533;vG&&#65533;&#65533;&#65533;E~uwo&#65533;&#65533;&#65533;&#65533;&#65533; a _i&#65533;&#65533;%&#65533;w0U"&#65533;&#65533;n&#65533;&#65533;)&#65533;#&#65533;Q&#65533;I&#65533;&#65533;n&#65533;&#65533;z&#65533;&#65533;|&#65533;&#65533;!&#65533;&#65533;&#65533;&#65533;c9&#65533;`fB&#65533;KA&#65533;&#65533;<Y&#65533;&#65533;5f&#65533;&#65533;&#65533;J&#65533;&#65533;&#65533;&#65533;\N&#65533;z&#65533;#&#65533;T|T&#65533;[&#65533;&#65533;-h>r!&#65533;#0&#65533;&#65533;H&#65533;&#65533;&#65533;Q5~]^&#65533;Y&#65533;2&#65533;fA9iO&#65533;&*&#65533;&#65533;&#65533;&#65533;&#65533; &#65533;&#65533;&#65533;^~&#65533;4&#65533;&#65533;&#65533;^~Jz/ =TC&#65533;&#1199;&#65533;&#65533;:\&#65533;&#65533;&#65533;&#65533;h&#65533;&#65533;&#65533;&#65533;&#65533;&#65533;&#1208;&#65533;}&#65533;F&#65533;=&#65533;W&#65533;w&#65533;&	d#&#65533;\&#65533;&#65533;&#65533;,/&#65533;&#65533;.<&#65533;&#65533;g&#65533;&#65533;6&#65533;W&#65533;&#65533;&#65533;&#65533;C&#65533;&#65533;u@&#65533;:&#65533;D&#65533;&#65533;&#65533;Q.7&#65533;
&#65533;&#65533;&#65533;&#65533;&#65533;&#65533;&#65533;u&#65533;DI]/Ab&#65533;&#65533;F#&#65533;f&#65533;&#65533;&#65533;&#65533;&#65533;JE&#65533;K&#65533;&#65533;&#65533;zDKx#&#65533;&#65533;&#65533;'&&&#65533;&#65533;&#65533;K&#65533;G&#65533;ER&#65533;&#65533;g&#65533; 3Ss&#65533;s&#65533;g4TR&#65533;g&#65533;&#65533;&#65533;&#65533;&#65533;&#65533;&#65533;PT&#65533;&#65533;G&#65533;u&#65533;g&#65533;&#719;7&#65533;&#65533;&#65533;&#65533;I&#65533;&#65533;&#65533;&#65533;&#65533;b&#65533;&F&#1335;&#65533;`&#65533; &#65533;F&Z&#65533;&#65533;&#65533;&#65533;&#65533;<\|&#65533;&#65533;&#1820;&#65533;&#65533;&#65533;&#65533;1,&#65533;&#65533;&#65533;&#65533;&#65533;!a&#65533;&#65533;4&#65533;&#65533;?a=`@&#65533;&#65533;0&#65533;&#65533;&#65533;$&#65533;&#65533;Q&#65533;&#65533;#S&#65533;&#65533;F~j&#816;hQD&#65533;&#65533;t&#65533;&#65533;&#65533;c&&#65533;~\hq%&#65533;+&#65533;&#65533;&#65533;h&#65533;&#65533;F~&#65533;&#65533;k&#428;WR&#65533;&#65533;&#65533;&#65533;E&#65533;&#65533;5Z&#65533;B&#65533;f&#65533;H]&#65533;&#65533;&#65533;&#65533;&#65533;0X&#65533;PzkV&#65533;[&#1009;P&#65533;&#65533;K:e&#65533;&#579;8&#65533;&#65533;7rH&#65533;g&#991;&#65533;&#65533;s&#65533;&#1461;0&#65533;D&#65533;&#65533;&#65533;&#65533;=&#65533;4&#65533;&#65533;L&#65533;&#65533;&#65533;H&#65533;sb&#65533;&#65533;)]@zZ&#65533;&#65533;]]h*&#65533;tt&#1124;5lJ:&#65533;&#65533;&#65533;SP-`&#65533;"&#65533;W&#65533;&#65533;i&#65533;&&#65533;B&#65533;]&#1915;y&#65533;&#65533;&#65533;&#65533;)&#65533;&#65533;&#65533;y&#65533;&#65533;&#65533;Y&#65533;4&#65533;77&#65533;OJc&#65533;&#65533;&#650;&#65533;~]&#268;1f|&#65533;&#65533;&#65533;&#65533;#&#65533;C&#65533;G&#65533;&#1420;&#65533;&#65533;A&#65533;&#65533;!e$&#65533;&#65533;&#65533;s&#65533;&#65533;#x~&#65533;&#65533;&#65533;&#65533;&#65533;? .&#65533;&#65533;&#759;&#65533;~hl&#65533;&#65533;&#65533;`n:BSe&#65533;&#65533;`&#65533;&#65533;1&#1020;(\`&#65533;=&#65533;&#65533;8&#65533;&#65533;&#65533;DqpC&#65533;&#65533;U\&#65533;&#65533;&#65533;&#65533;&#65533;&#65533;&#65533;&#65533;&#65533;#&#65533;&#65533;$d &#65533;0&#65533;&#65533;&&#65533;Y&#65533;&#65533;&#65533;N&#65533;&#65533;&&#65533;< 
&#65533;&#65533;&#65533;&#65533;*&#65533;&#65533;&#65533;&#65533;&#65533;&#65533;&#65533;( &#65533;&#65533;6&#65533;&#65533;&#65533;`H&#65533;3&#65533;h&#65533;0*&#65533;&#65533;&#65533;"&#65533;!&#65533;$&#65533;&#65533;&#65533;^p&#65533; '&#65533;&#65533;
&#65533;&#65533;&#65533;&#65533;Be&#340;&#65533;&#65533;&#65533;%&#1892;&#65533;r/k&#1264;&#65533;&#65533;&#65533;&#304;pB\&#65533;&#65533;&#1758;0&#65533;&#65533;RMM&#65533;&t[&#65533;&#1916;&#65533;&#65533;8&#65533;+&#65533;Zm&#65533;&#65533;/ &#65533;&#65533;-&#65533;((&#65533;?j&#65533;&#65533;&#65533;P&#65533;&#65533;&#329;S&#65533;]&#65533;Y&#65533;iU&#65533;&#65533;&#65533;&#65533;&#65533;f&#65533;g&#65533;E&#65533;<&#65533;O(k&#65533;&#65533;p&#65533;K&#65533; &#65533;&#65533;F&#65533;B&#65533;&#65533;&#65533;*&#34857;^(&#65533;[&#65533;&#65533;m&#65533;&#65533;|a"w&#65533;}n&#65533;&#65533;8&#65533;8&#65533;M* &#65533; &#1910;&#1805;]}yK &#65533;&#65533;P!&#65533;y&#65533;-P.W&#65533;7W&#65533;M&#65533;\&#65533;,#&#65533;I1m37&#65533;&#65533;S&#65533;a&#65533;yK&#65533; &#65533;i&#65533;&#65533;&#1931;&#65533;:&#65533;&#65533;4&#65533;q&#65533;	N&#34819;&#65533;b&#65533;&#65533;&#65533;r&#65533;6&#65533;HK&#65533;&#65533;&#65533;&#65533;&#65533;#0{&#65533;&#65533;:&#65533;&#65533;&#65533;p&#65533;9&#65533;}F&#65533;&#65533;G&#65533;&#65533;&#65533;&#65533;&#65533;H&#65533;|u&#65533;&#65533;[&#65533;&#65533; 
&#65533;&#65533;&#65533;7/&#65533;X&#65533;x&#65533;&#510;u&#65533;&#65533;&#65533;
l&#65533;&#65533;D&#65533;?&#65533;&#65533;_&#65533;p(&#65533;4mz&#1590;&#65533;c&#65533;l&#65533;&#65533; O#&#65533;&#1256;1&#65533;R&#65533;&#65533;&#65533;o&#65533;&#1476;apsN&#65533;6&#65533;3&#1174;|&#65533;&#65533;c&#65533;&#65533;&#65533;~&#65533;j&#65533;&#65533;e&#65533;]v&#65533;&#65533;0&#65533;w&#65533;i&#65533;&#65533;&#65533;}&#65533;&#469;&#65533;.*'&#65533;&#65533;gB-&#65533;&#65533;&#65533;A&#65533;&#682;t&#65533;&#65533;&#65533;?	~A&#65533;&#65533;&#65533;ML&#65533;&#65533;&#65533;&#65533;H&#65533;&#65533;&#65533;&#405;h(&#65533;&#65533;&#65533;&#65533;&#65533;p&#65533;??&#65533;&#65533;&#65533;u&#65533;&#65533;&#65533;JP&#65533;&#65533;&#65533;&#65533;w
?<eb&#65533;!E&#65533;~&#65533;&#65533;Z&#65533; &#65533;&#65533;7 &#65533;@r&#65533;&&#65533;&#65533;&#65533;o&#538408;&#65533;=&#65533;&#628;.&#65533;&#65533;&#65533;&#65533;`&#65533;&#65533;(B	Y&#65533;/&#65533;8&#65533;&#65533;&#65533;&#65533;i&#65533;&#65533;&#65533;"&#65533;&#65533;xk&#65533;]*&#65533; &#65533;8&#65533;&#65533;x*&#65533;&#65533;
53&#65533;Ulh&#65533;&#65533;7&#65533;\
c&#65533;2(^&#65533;TG&#65533;&#162;d1&#65533;&#65533;0&#65533;)EP&#65533;&#65533;&#65533;&#65533;&#65533;&#65533; &#65533;0&#65533;b&#65533;H%&#65533; &#65533;&#65533;&#65533;&#65533;&#65533;&#65533;F(B&#65533;ma&#65533;'>5&#65533;Q&#65533;&#65533;&#65533;&#65533;dBGQT&#65533;4:&#65533;&#65533;&#65533;&#65533;%H&#65533;DD&#65533;&#65533;Y&#65533;&#65533;,&#65533;1d(&#1304;&#65533;2&#65533;\&#65533;&#65533;&#65533; (&#65533;IR&#65533;&#65533;DWt&#65533;I&#65533;&#65533;&#147;&#65533;8&#65533;T&#65533;2Q&#65533;&#65533;&#65533;*&#65533;.U&#65533;2Z&#65533;+&#65533;N&#1971;&#65533;&#65533;T&#65533;&#65533;&#65533;&#65533;p&#65533;I&#65533;!s&#65533;&#1124;K&#65533;C&#65533;M&#65533;&#65533;&#65533;E/&#65533;&#65533;Li&#65533;b&#65533;&#65533;&#65533;&#65533;Y&#65533;.P&#65533;&#65533;I&#65533;&#406;&#65533;&#65533;Q&#65533;&#65533;&#65533;DNxJF&#65533;&#65533;5'A&#65533;&#65533;4&#65533;K&#65533;
&#65533;=!A&#65533;&#65533;&#414;&#65533;\f>WaW&#65533;&#65533;&#65533;&#65533;&#65533;&#65533;&#65533;y&#65533;&#65533;&#65533;&#65533;
5&#65533;xP&#65533;<c&#65533;'&#65533;&#65533;&#65533;0&#65533;RQx 
&#65533;YF5&#65533;M,&#65533;&#65533;\&#65533;C):&#65533;&#65533;&#65533;4	&#65533;&#65533;&#65533;&#65533;&#1238;&#65533;Q0&#65533;ikz?&#65533;&#65533;F&#65533;
&#65533;&#65533;&#65533;B&#65533;&#65533;X&#65533;jf&#65533;D&#65533;&#65533;3&#65533;?_&#65533;H&#65533;T&#65533;&#1684;R&#65533;&#65533;U&#859;6&#65533;&#65533;&#65533;&#65533;
&#807;&#65533;&#59374;&#65533;d,&#65533;(&#65533;6K6c&#65533;&#65533;&#65533;V&#65533;&#65533;&#65533;&#65533;kMTSE	=&#65533;&#65533;?EiL/V&#65533;h@&#65533;&#65533;&#65533;[&#65533;&#65533;&#1589;&#65533;k&#65533;&#65533;&#65533;&#65533;&#65533;&#28195;&#65533;-r&#65533;C&#65533;&#65533;f&#65533;&#1461;&#65533;&#65533;&#65533;&#65533;&#65533;&#65533;V&#65533;&#65533;b&#65533;&#65533;-&#65533;&#65533; vZY	&#65533;`=&#65533;:gQE&#65533;Jt&#65533;z&#65533;TZ/52&#65533;m&#65533;B&#65533;&#65533;&#65533;\&#65533;%&#65533;&#1109;&#65533;&#1646;&#65533;A&#65533;DbE&#65533;hv&#65533;&#1469;!U<?&#65533;&#65533;&#65533;L=&#65533;hHC&#65533;&#65533;~&#65533;&#65533;I&#65533;&#65533;&#65533;&#1390;@V_&#65533;&#65533;&#65533;L@&#65533;&#65533;&#65533;&#65533;&#65533;^&#65533;&#65533;w&#65533;u &#65533;@X.&#65533;|&#65533;&#65533;&#65533;eH&#65533;&#65533;&#65533;4,jni&#130;&#65533;i&#65533;&#65533;&#65533;&#65533;&#65533;&#65533;e&#65533;&#65533;&#65533;&#65533;To&#65533;$&#65533;K.&#65533;&#65533;/&#65533;&#65533;/	&#65533;
:&#65533;&#159;"e&#65533;w&#65533;J&#65533;zM&#65533;&#65533;/&#65533;9&#65533;&#65533;F&#65533;Th&#65533;&#65533;&#65533;
&#65533;&#65533;B%&#65533;	@&#65533;&#65533;&#65533;&#65533;;&#1120;p&#65533;J!&#1323;$&#65533;r &#65533;l&#65533;b&#65533;&#65533;KN,Rs	n&#65533;y&#789;&#65533;&#65533;#&#65533;<	&#65533;x&#65533;L&#65533;V&#65533;l&#65533;8&#65533;&#65533;&#2001;&#65533;&#65533;[&#65533;&#65533;&#65533;&#65533;&#65533;H&#65533;IC&#65533;&#65533;?&#65533;b&#65533;&#224;MSh%"&#1711;&#65533;&#65533;s&#65533;}&#65533;HG&#65533;&#65533;,8&#65533;&#65533;&#65533;z&#65533;&#65533;b&#60711;&#65533;&#65533;&#65533;&#65533;T&#1389;c&#65533;&#65533;&#65533;&#65533;|&#65533;Xp^5&#65533; &#65533;zq&#65533;&#65533;&#65533;&#65533;&#65533;&#65533;&#65533;(&#65533;&#65533;&#1403;&#65533;&#65533;h&#65533;&#65533;_&#65533;&#65533;7&#65533;&#65533;&#65533;&#65533;m&#65533;y&#65533;&#620;&#65533;^&#65533;&#65533;'&#65533;&#65533;`&#65533;9tkFjLPpm'e[&#65533;Ed6&#65533;&#65533;-&#65533;OR&#1775;#(&#65533;&#65533;*&#65533;&#65533;t&#65533;&#65533;&#1218;&#65533;&#65533;ogj&#65533;=oT&#65533;&#65533;7&#65533;Pw&#65533;KN4R&#65533; &#65533;n&#65533;z&#65533;%,&#65533;&#65533;N&#65533;&#65533;T&#65533;&#65533;m&#65533;&#65533;3A5&#904;&#65533;&#650;&#65533;x&#65533;CQ&#65533;&#65533;&#1775;&#65533;&#590;*&#65533;z~|&#65533;	&#65533;&#65533;&#65533;g&#65533;F&#65533;&#980;&#65533;&#65533;&#65533;&#65533;F{&#65533;p&#65533;>/&#65533;9&#65533;&#1541;&#65533;&#65533;&#65533;&#65533;:&#65533;.&#65533;L.&#65533;&#65533;-Xm5L%V&#65533; &#65533;&#65533;&#65533;W"&#65533;&#65533;&#65533;P&#65533;&#65533;&#65533;&#65533;&#65533;&#65533;Ln&#65533;&#65533;Y,X&#65533;-W#&#65533;x&#65533;%&#65533;&#65533;&#496;U&#65533;5&#65533;v&#65533;/&#65533;3&#65533;5&#65533;%E6&#65533;&#65533;&#65533;&#65533;&#65533;&#65533;&#65533;*Y*&#65533;0L&#65533;&#65533;&#65533;&#65533;@&#65533;?Q&#65533;	 >&#65533;e&#65533;&#65533;EA
M&#65533;&#65533;&#65533;z&#65533;&#65533;Od&#65533;&#65533;3&#1594;u&#65533;Y&#65533;&#65533;eE&#65533;!&#65533;&#65533;p&#65533;&#65533;&#65533; &#65533;P&#65533;&#65533;& &#65533;2&#65533;?&#65533;&#65533;Yz&#65533;&#1248;&#65533;&#65533;&#65533;&#65533;c&#65533;&#65533;Y&#65533;&#65533;&#65533;q?*&#65533;&#65533;y&#65533;e&#65533;"r&#65533;&#65533;&#65533;u&#65533;@C&#783;&#65533;gO&#65533;"0PH&#642;&#65533;&#65533; x&#65533;&#65533;:&#65533;&#65533;&#65533;&#65533;&#65533;&#65533;}&#65533;&#65533;C&#65533;&#65533;&#65533;d&#65533;a?&#65533;!&#1668; &#65533;B)&#65533;&#65533;e&#65533; &#65533;D@N.@&#65533;&#65533;&#65533;&#65533;/#b&#65533;nI7&#559;&#65533; &#65533;&#65533;pm+p&#65533;=Pc;&#65533;&#65533;jJ ^&#65533;&#65533;KN&#65533;o&#65533;&#65533;&#65533;O&#65533;&#65533;&#65533;#&#65533;&#65533;
&#65533;&#65533;X.&#65533;@B&#65533;&#65533;Tz(&#65533;f@.&#65533;MP1b&#65533;&#65533; &&#65533;J&#65533;&#65533;&#65533;&#65533;^&#65533;5h&#65533;&#65533;o&#65533;&#65533;C4`&#65533;P&#65533;&#65533;&#65533;&#65533;&#65533;&#65533;>&#65533;rNa&#65533;&#65533;&#65533;&#65533;&#65533;&#65533;{&#65533; &#65533;nP&#65533;5|p&#65533;&#65533;&#65533;&#65533;N&#65533;z&#65533;/&#65533;&#1071;H&#65533;&#65533;O&#65533;&#65533;P`%e(P&#666;G7&#65533;&&#65533;&#1584;J&#65533;5~&#65533;&#65533;z
Q&#65533;NZ&#65533;8&#65533;&#65533;&#65533;H&#65533;&#801;&#65533;&#65533;e	&#1352;&#65533;#A[&#65533;&#65533;&#65533;@R1&#65533;&#65533;.F&#65533;e$Q&#65533;&#65533;/qNZqM&#65533;dq.@&#65533;&#65533;&#65533;&#65533;N&#65533;&#65533;&#65533;&#65533;E(&#65533;}&#65533;UOZ8&#65533;&#65533;h&#65533;.&#65533;&#65533;]p&#65533;E&#65533;f&&#65533;&#65533;&#65533;K&#65533;,&#65533;o.O&#65533;&#65533;&#65533;!&#65533;q&#65533;&#65533;?&#65533;j&#65533;&#65533;&#65533;&#65533;p&#65533;1j.P&#65533;P(Q
&#65533;11&#65533;&#65533;&#65533;&#65533;9x&#65533;&&#65533;&#65533;&#65533;&#65533;`
&#65533;&#65533;&#65533;c&#65533;Q&#65533;'	&#65533;"2w&#65533;&#65533;D&#65533;Ud X&#65533;&#65533;1 {#K&#65533;&#65533; &#65533;&#65533;&#65533;&#65533;&#65533;&#65533;&#65533;&#65533;I$&#65533;f&#65533;O&#65533;P R&#65533;&#65533;&#65533;&#65533;&#65533;&#65533;0&#65533;&#65533;(U$j`; &#65533;$/&#65533;&#65533;&#65533;&#65533;a5h&#65533;&#65533;&#1100;&#65533;P&#65533;&#65533;&#65533;&#65533;&#65533;R&#65533;*E!'Sp&#65533;zR &#65533;&#65533;*&#65533;0#&#65533;&#65533;&#65533;`&#65533;e>R &#65533;&#65533;J&#65533;&#65533;&#65533;X&#65533;)&#65533;QNR&#1055;&#434;&#65533;&#65533;&#65533;&#65533;%J!&#65533;&#65533;&#65533;&#65533;&#65533;&#65533;)i&#65533;z&#65533;&#65533;&#65533;:&#65533;R &#65533;/&#65533;&#65533;p&#65533;&#65533;&#65533;-&#65533;bQ&#65533;/B&#65533;?tjz&#65533;r;&#65533;N&#65533;x2}0N&#1055;&#65533;p&#65533;R7&#65533;q		&#65533;&#65533;1&#65533;&#65533;'S!H22&#65533;o2K&#65533;Nj&#65533;&#65533;&#65533;2e$"WI&#1828;d&#65533;&#65533;&#65533;&#65533;&#65533;#wS:3Q/&#65533;&#65533;Y&#65533;.\&#65533;&#65533;&#65533;&#65533;Ar&#65533;T&#65533;(&#65533; &#65533;&#65533;&#65533;2{S&#65533;&#65533;&#65533;&#65533;-S&#65533;0&#65533;8&#65533;&#65533;3%rl&#65533;?&#65533;&#65533;;*b;&#65533;&#65533;,M&#65533;&#1895;"&#65533;n8O&#65533;%&#65533;&#65533;&#929;2&#65533;B!&#65533;?x&#65533;=3&#65533;&#65533;&#65533;=&#65533;S/&#65533;P&#65533;&#65533;8&#65533;"3&#65533;&#65533;&#65533;JX&#65533;&#65533;S&#65533;&#65533;&#65533;)&#65533;4&#65533;&#65533;&#65533;r&#65533;F&#65533;=&#65533;@_s&#65533;&#65533;&#65533;>&#65533;&#65533;&#65533;.p&#65533; %E7w3 O&#65533;'&#65533;&#65533;&#65533;T&#65533;&#65533;&#65533;&#65533;&#65533;&#65533;4 k.O>&#65533;&#65533;&#65533;&#65533;DK&#65533;&#65533;o&#65533;&#65533;.&#65533;c&#65533;!KB!K?(D%'&#65533;G&#65533;&#65533;.ws&#65533;&#65533;Z&#1327;X!9&#1390;6&#65533;"&#65533;D&#65533;&#65533;&#65533;&#65533;b&#65533;4&#65533;&#65533;&#65533;2bMp&#65533;SKg&&#65533;&#65533;&#65533;f@!&#1352;-G&#65533;oB&#1235;O&#884;4&#65533;&#65533;k&#65533;Q[
NY&S7I&#65533;C&#65533;	O&#65533;&#65533;	&uR&#65533;3&#65533;&#65533;t/&#65533;S&#65533;P	O&#19490;"?u &#308;<&#65533;&#65533;T&#1012;4&#65533; P&#65533;6h&#65533;F&#841;&#65533;NN;5I&#65533;&#65533;?&#65533;tT&#65533;@=z&#65533;T&#65533;3&#65533;Rp&#65533;`&#65533;&#65533;&#65533;&#65533;&#65533;T'&#65533;2#&#65533;n&#1715;"NsN&#65533;&#65533;T&#65533;2#"&#65533;&#65533;ZU&#65533;6U>m&#65533;(D^?&#65533;$&#65533;&#65533;&#65533;&#65533;]&#65533; &#65533;UB&#757;Q&#65533;@w&#65533;R+&#65533;O&#65533;H&#65533;60$&#65533;.&#65533;?&#65533;28O&#650;&#65533;-&#65533;Y&#65533;&#65533;"?a&#65533;=&#65533;cT&#65533;&#65533;_&#65533;/O4#&#65533;&#65533;}&#65533;&#65533;P&#65533;1+fU!&#2019;X&#65533;&#1683;&#65533;e)vwQJ&#65533;sUKP1&#65533;&#65533;c&#65533;7&#65533;^}&#65533;&#65533;D &#65533;DuT&#65533;&#65533;I&#65533;3&#65533;&#65533;GN&#65533;&#65533;:E@&#65533;q!&#65533;i+&#65533;ca&#65533;L#&#65533;0by&#65533;)&#65533;&#65533;J&#65533;&#65533;&#65533;&#65533;,&#65533;)&#65533;38&#65533;&#65533;"&#65533;S&#65533;:&#65533;cw#&N&#65533;i&#1861;&#65533;&#65533;9&#65533;&#1347;&#65533;OaCN 5&#65533;&#65533;D&#65533;%3&#65533;<&#65533;M&#65533;^4&#65533;&#65533;$&cS
h&#65533;&#65533;&#65533;.&#65533;K&#65533;&#65533;&#65533;g'6M=&#65533;&#65533;&#65533;&#65533;&#65533;'&#65533;h&#65533;6D&#65533;&#65533;&#65533;y8&#65533;xf&#65533;&#65533;\&#65533;X&#65533;&#65533;5Q&#65533;&#65533;u&#65533; &#65533;Io?&#65533;&#65533;sE &#65533;&#65533;&#65533;&#65533;bW}R&#65533;&#65533;:&#65533;]&#514;
&#65533;&#65533;0&#65533;5<h&#65533;!*&#65533;&#65533;``&#65533;(N&#65533;&&#65533;.&#65533;&#65533;$&#65533;&#65533;&#65533;~&#65533;`#&#65533;v&#65533;?M&#65533;&#65533;&#65533;3&#65533;Kq&#65533;3u&#65533;@&#65533;&#65533;&#65533;&#65533;&#65533;&#65533;`v&#65533;km&#65533;+@hB&#65533;&#65533;x&#65533; &#65533;bl`&#65533;E&#65533;ld&#65533;&#65533;x&#65533;y)&#65533; &#65533;&#65533;>&#65533;&#65533;rob&#65533;z&#65533;&#65533;JU2&#65533;&#65533;Cc6&#65533;l&#65533;/4&#65533;&#65533;pd4 B&#65533;&#65533;*y&#65533;.ko
[&#65533;&#65533;&#65533;&#65533;r&#65533;&#65533;J&#65533;u]o}pX&#65533;5OP&#65533;&#65533;"-U!&#65533;&#65533;&#65533;&#65533;&#65533;&#65533;x!&#65533;&#65533;&#65533;q&#65533;&#65533;k&#65533;&#65533;g&#65533; &#65533;&#65533;8r&#65533;4ldxxs&#65533;b*&#65533;&#65533;&#65533;&#65533;a&#65533;@y&#65533;0Rza&#65533;&#65533;&#65533;&#65533;&#65533;e\&#65533;&#65533;&#65533;c&#65533;	mc&#65533;l&#65533;d&#65533;vwtM&#65533;x&#65533;&#65533;&#179;&#65533;AY7r&#65533;d&#65533;&#65533;c+&#65533;&#65533;&#65533;&#65533;&#65533;OOBq&#65533;&#65533;&#65533;&#65533;xEYD&#1108;2}Sh&#65533;&#65533;:A1&#65533;&#65533;&#65533;&#65533;&#65533;Jg`&#65533;Z&#65533;&#65533;&#65533;&#65533;&#65533;#&#65533;]&#65533;6v&#65533;&#65533;N&#65533;n&#65533;&#65533;?+&#65533;&#65533;&#65533;&#65533;sr&#65533;&#65533;t&#65533;
f&#65533;H&#65533;&#65533;&#65533;&#65533;Xt8
&#65533;&#65533;&#65533;&#369;;.&#65533;;5&#65533;W&#43076;&#65533;$&#65533;@&#65533;_`&#65533;&#65533;&#65533;&#65533;&#65533;GO>Y|&#65533;7OBY&#65533;&#65533;I&#65533;&#65533;ca&#65533;&#65533;:&#65533;&#65533;SZ&#65533;&#65533;Z"uc!&#65533;&#65533;w&#65533;&#65533;9&#65533;) :&#65533; &#65533;D&#65533;&#417;2Pb&#65533;Uyca`&#65533;&\&#65533;}&#65533;
&#65533;&#1155;V&#1431;&#65533;&#65533;G&#65533;K&#1700;/'&#65533;O[&#227;'F?K&#65533;}&#65533;@N&#65533;&#1779;&#65533;&#65533;&#65533;&#65533;&#65533;&#65533;&#65533;YRR&#1247;~p&#65533;&#65533;G&#65533;&#65533;&#65533;&#65533;&#65533;&#65533;&#65533;r&#65533;&#65533;&#65533;&#65533;DN&#65533;dU&#65533;p&#65533;/&#65533;&#65533;&#65533;z8&#65533;`&#65533;&#65533;&#65533;?C:o&#65533;&#65533;&#1641;&#65533;b&#65533;&#65533;&#65533;&#65533;&#65533;1&#65533;&#65533;}&#65533;&#65533;x&#65533;&"&#65533;&#65533;&#65533;&#65533;e&#65533;&&#65533;&#1710;&#65533;z6"Z&#65533;&#65533;&#65533;&#65533;6 \ &#65533;D&#65533;&#65533;&#1613;&#1707;1&#65533;&#65533;2&#65533;&#65533;&#1219;&#65533;&#65533;&#65533;&#65533;&#65533;&#65533;{!&#65533;E@I&#65533;4&#65533;&#65533;?&#65533;O&#65533;&#65533;&#65533;&#65533;K[*#D&#65533;:*&#65533;&#65533;&#65533;D&#65533;Al&#65533;HA.&#65533;O&#65533;M&#65533;&#65533;4&#65533;&#65533;m&#65533;&#890;&#65533;&#65533;&#65533;$
&#65533;&&#65533;&#65533;9#wrM&#65533;G&#65533;&#65533;&#65533;&#65533;&#65533;Z&#65533;alc&#65533;w&#65533;C&#65533;$&#65533;Y&#65533;&#65533;o&#65533;&#65533;&#65533;&#65533;Z:6&#65533;&#65533;&#65533;&#65533;{!&#65533;&#65533;&#65533;&#65533;&#65533;G;&#65533;v&#65533;&#65533;&#65533;&#65533;&#65533;&#65533;4&#65533;X&#65533;;&#65533;&#65533;&#65533;&#65533;&#65533;&#65533;&#65533;z&#65533;m&#65533;&#65533;&#65533;&#65533;&#65533;!<&#65533;{b&#65533;t9&#65533;&#65533;$&#65533;&#1525;@&#65533;"G&#65533;:&#65533;0&#65533;\&#65533;5&#65533;&#65533;&#65533;&#65533;9&#65533; &#65533;:P=&#65533;&#65533;YC*&#65533;X&#65533;&#65533;&#65533;6v&#1719;&#65533;u&#65533;&#65533;{&#65533;P>0;&#65533;&#16255;N&#65533;&#65533;&#65533;\&#65533;Y &#65533;=&#1799;O&#65533;&#65533;gD&#65533;?&#65533;&#65533;&#65533;v&#65533;&#1521;7<&#65533;'&#65533;c&#65533;&#65533;bZ&#65533;rb&#65533;&#65533;K~[P &#65533;&#65533;<&#65533;X&#65533;:<<|&#65533;&#65533;&#65533; 7&#65533;|&#65533;u&#65533;&#65533;&#65533;&#65533;!&#65533;&#65533;&#636;&#65533;&#65533;&#65533;&#65533;&#65533;&#65533;&#65533;&#65533;&#65533;&#65533;&#65533;"!&#65533;&#65533;xbLR&#65533;32XO&#65533;&#65533;]|*&#65533;&#65533;7M]&#65533;H^&#65533;&#65533;
&#65533;&#65533;w&#65533;G&#65533;7&#65533;&#65533;&#65533;;&#65533;v&#65533;Uob,P&#65533;&#65533;&#65533;5}h?=_&#65533;&#65533;&#65533;+B&#65533;c&#65533;bJ&#65533;9+6&#65533;G&#65533;.`4&#65533;&#65533;&#65533;&#65533;&#65533;&#65533;&#65533;c&#65533;&#65533;/A=M&#65533;\~-&#65533;q=&#65533;&#65533;&#65533;}&#65533;&#65533;&#65533;W}]@&#749;gt}\&#1463;T&#698;&#65533;&#65533;&#65533;&#65533;&#65533;9&#65533;&#65533;&#65533;3aXBsk&#65533;&#65533;_&#65533;5&#65533;&#1682;7&#65533;&#65533;&#65533;[&#475;&#65533;&#65533;98&#65533;!H&#65533;_)&#65533;SN^&#65533;"&#65533;&#65533;&#65533;&#65533;&#65533;&#65533;3i|_K&#65533;yo&#65533;4'9&#65533;&#65533;]N<e%&#65533;6B&#65533;A&#1413;b&#65533;M&#65533;&#65533;&#65533;!&#65533;S*&#65533;&#65533;&#981;&#1205;b&#65533;&#65533;&#65533;O&#65533;&#65533;*&#65533;&#1769;&#65533;;&#65533;&#65533;&#1767;g&#65533;&#65533;!`%^&#65533;&#65533;&#65533;&#65533;&#65533;e&#1869;3&#65533;_7^&#65533;&#65533;9|&#65533;~&#65533;C&#65533;&#65533;&#65533;&#1907;&#65533;Q^&#65533;&#65533;6Aj&#65533;&#65533;i&#65533;&#65533;%~&#65533;&#65533;Rk&#65533;&#65533;&#65533;H&&#1639;'9&#65533;O&#65533;.&#65533;O&#721;&#65533;&#65533;~&#65533;&#1022;6*&#65533;&#65533;&#65533;z&#65533;&#65533;&#65533;&#45534;+f% &#65533;&#65533;Oa&#65533;=&#65533;&#65533;&#65533;3&#65533;&#65533;&#65533;&#65533;$i^&#65533;&#65533;=&#65533;G&#65533;&#65533;&#65533;&#65533;&_&#65533;&#65533;&#65533;&#65533;L&#65533;p&#65533;]&#65533;&#65533;&#1568;&#65533;=&#65533;&#65533;&#65533;I&#65533;&#65533;A&#65533;_&#65533;E&#1336;&#65533;'&#65533;&#65533;&#65533;G_+&#65533;h&#65533;c&#65533;z&#65533;c&#65533;A%&#65533; (>&#65533;[~&#65533;&#65533;\&#65533;&#65533;sj&#65533;;~H&#65533;L#&#65533;&#65533;I&#65533;&#65533;&#65533;7_&#65533;n&#65533;Y&#65533;&#65533;&#65533;&#65533;1&#1119;&#65533;&#65533;&#65533;&#65533;>q+&#65533;&#65533;&#65533;&#65533;&#65533;&#65533;d&#65533;V E?&#65533;&#65533;&#65533;c&#65533;AOe&#65533;&#65533;&#65533;&#65533;&#40840;}?&#65533;&#65533;q~x&#65533;_&#65533;&#65533;&#65533;&#65533;4#&#65533;&#65533;&#65533;&#65533;a&#65533;N&#65533;&#65533;o&#65533;r;&#65533;^3&#65533;&#65533;h&#65533;&#65533;j3 &#65533;&#65533;|B&#65533;&#65533;)&#65533;j&#65533;^&#65533;&#65533;&#65533;&S&#696;&#65533;1&#65533;&#65533;&#65533;X&#65533;,I&#65533;\&#65533;&#65533;&#65533;/v&#65533;&#65533;&#65533;&#65533;=&#65533;&#65533;&#65533;Z&#65533;&#65533;&#65533;&#65533;&#65533;z&#65533;&#65533; &#65533;9>&#184;&#65533;&#65533;&#65533;&#65533;&#65533;&#65533;&#65533;&#65533;&#65533;&#1084;~&#65533;&#65533;\^&#65533;&#65533;X&#65533;=&#65533;r&#65533;IN&#65533;&#65533;&#65533;i&#65533;&#65533;~&#1092;&#65533;&#65533;&#65533;&#65533;&#65533;&#65533;2&#65533;&#65533;&#65533;"&#65533;&#65533;&#65533;&#532;&#65533;&#65533;&#188;&#65533;Qa&#65533;&#393;&#65533;&#65533;Z&#65533;&#65533;l&#65533;5&#1416;&#65533;*&#65533;&#65533;&#65533;&#65533;&#65533;&#65533;&#65533;&#65533;-&#65533;&#65533;&#65533;&#65533;&#65533;x^&#65533;&#65533;&#65533;&#65533;&#65533;&#65533;&#1032;\&#65533;4B&#65533;X&#65533;@&#65533;&#65533;&#65533;&#65533;&#65533;X&#65533;&#65533;&#65533;&#65533;&#65533;$3&#1291;8&#325;7}b&#65533;&#65533;&p&#65533;Q&#65533;0&#65533;Z4&#65533;&#65533;`HL&#65533;r&#65533;5`&#65533;&#65533;L&#65533;!&#65533;&#65533;&#665;{&#65533;%&#65533;&#65533;8&#65533;&#65533;L&#65533;&#65533;7&#65533;52&#65533;&#65533;9&#65533;j&#65533;&#65533;P&#65533;A&#65533;b&#874;&#65533;&#65533;&#65533; &#65533;&#376;&#65533;H&#65533;@8&#65533;(&#65533;&#65533;&#65533;&#65533; h&#65533;x&#65533;&#758;a1D&#65533; &#65533;&#65533;&#65533;-\&#65533;#(&#65533;M&#65533;8&#65533;3&#65533;BX&#65533;c&#396;&#65533;0&#892;p&#65533;Hp[h&#65533;&#65533;r1=y&#65533;&#65533;j&#65533;&#65533;R&#65533;.`&#65533;&#65533;aN&#65533;E@I&#65533;&#65533;]&#65533;}&#65533;B&#65533;!&#65533;P&#65533;}I{&#65533;&#65533;Y&#65533;&#65533;&#65533;u_cCv]&#65533;&#65533;	f&#65533;x&#65533;9^&#65533;&#65533;2,&#65533;6&#65533;&#65533;&#65533;u&#65533;&#413;8|Q&#65533;)&#65533;Q&#65533;v&#65533;[&#65533;NH{&#65533;-CV#&#65533;Y&#65533;&#65533;&#65533;e&#65533;Q&#65533;	~2&#65533;?Q]f\{4&#65533;&#65533;&#65533;&#65533;&#65533;&#65533;&#65533;&&#65533;5&#65533;K&#65533;]&#65533;&#65533;!0	&#65533;'&#65533;&#65533;`&#65533;&#65533;%E&#65533;u&#65533;&#65533;w&#65533;21&#65533;2&#65533;&#65533;15&#65533;0Ma&#65533;&#1484;&#65533;&#65533; CF&#65533;F,&#65533;P&#65533;&#65533;}4yA&#65533;&#65533;Ye&#65533;:&#65533;&#65533;&#65533;@[&#65533;&#65533;&#271;a	&DV&#65533;R&#65533;?&#65533;8ELAa&#65533;&#65533;&#65533;&#65533;&#65533;&#65533;sd&#65533;9&#65533;n`&#65533;%R7&#65533;&#65533;&#65533;&#65533;&#65533;Y&#65533;.-&#65533;&#65533;&#65533;Hn&#65533;&#65533;S&#65533;@0TB
i&#65533;&#65533;#&#65533;}y&#65533;L&#65533;I&#65533;&#65533;&#65533;x&#65533;(&#65533;&#65533;p7&#65533;scv&#65533;&#65533;,&#65533;B&#65533;B&#65533;x&#65533;o&#65533;Xb&#65533;&#65533;&#65533;P&#65533;&#65533;Q&#65533;C&#65533;&#65533;g8&#65533;&#65533;&#65533;&#65533;&#65533;9&#65533;&#65533;3&#65533;^gp&#65533;&#65533;&#1316;&#65533;B&#65533;&#65533;&#65533;&#65533;!&#65533;&#65533;&&#65533;&#65533;]&#65533;^&#1218;{&#65533;9a&#65533;vaa&#65533;&#65533;H&#65533;H&#65533;&#65533;[&&#65533;&#1493;&#65533;&#1273;&#65533;&#65533;&#65533;Q&#65533;&#65533;&#65533;&#65533;&#65533;Q&#65533;&#65533;&#65533;;&#65533;x&#65533;.U&#65533;&#65533;&#65533;U_&#65533;N&#65533;;&#65533;s&#65533;p&#65533;&#65533;&#65533;U&#65533;&#65533;u&#65533;h4&#65533;&#317;&#65533;&#65533;B?&#65533;&#65533;&#65533;&#65533;n\2&#65533;8}&#65533;&#65533;&#65533;&#65533;+&#65533;&#65533;&#65533;3&#65533;\&#65533;&#65533;7&#14131;&#65533;;&#65533;&#1843;&#65533;?&#65533;&#65533;C]&#65533;&#65533;G&#65533; !&#65533; &#65533; ,    &#65533;&#65533;  &#65533;@&#65533;pH,&#65533;&#548;r&#65533;l:&#65533;&#1064;tJ&#65533;Z&#65533;&#1580;v&#65533;&#65533;z&#65533;&#65533;xL.&#65533;&#65533;&#65533;z&#65533;n&#65533;&#65533;&#65533;|N&#65533;&#65533;&#65533;&#65533;&#65533;~&#65533;&#65533;&#65533;&#65533;&#65533;&#65533;&#65533;&#65533;&#65533;&#65533;&#65533;&#65533;&#65533;,&#65533;-&#65533;&#65533;.&#65533;&#65533;&#65533;&#65533;&#65533;&#65533;/&#65533;&#65533;&#65533;&#65533;&#65533;&#65533;&#65533;&#65533;-&#65533;&#65533;&#65533;&#65533;&#65533;&#65533;S&#65533;-&#65533;&#65533;&#65533;001233445&#65533;&#65533;&#65533;((?&#65533;&#65533;?&#65533;&#65533;&#65533;&#65533;&#65533;&#65533;&#65533;&#65533;?&#65533;&#65533;5&#65533;310/.&#65533;-&#65533;&#65533;&#65533;q,-&#65533;&#65533;&#65533;&#65533;1&#65533;&#65533;3"&#65533;&#65533;&#65533;&#65533;&#65533;(&#65533;#&#65533;&#65533;&#65533;&#65533;&#65533;&#65533;&#65533;&#65533;&#65533; 
8&#65533;^&#65533;y&#65533;&#65533;&#1221;&#797;.&#65533;&#65533;Q&#65533;&#65533;&#1142;&#65533;&#65533;t&#65533;&#65533;B&#65533;\&#65533;~&#65533;#&#65533;"^&#65533;&#65533;&#65533;&#65533;&#65533;&#65533;'&#65533;&#65533;0a&#65533;I&#65533;&#65533;&#859;8s&#65533;&#65533;&#65533;3&#65533;&#65533;&#65533; 1(&#65533;&#65533;&#65533;a."dH&#65533;&#65533;-&#65533;SC]t&#65533;q&#65533;\&#65533;`&#65533;&#65533;&#65533;&#65533;&#65533;e&#815;=&#202;K&#65533;&#65533;&#1648;?a2 hP&#65533;c&#65533;f&#280;&#65533;];&#65533;^&#65533;&#65533;Uk&#65533;'&#65533;&#65533;<K&#65533;&#65533;&#65533;&#200;&#65533;&#65533;&#65533;BB&#65533;q&#65533;hz&#65533;&#65533;&#65533;U{&#65533;&#65533;&#65533; P&#65533;&#65533;&#992;C&#65533;&#65533;&#2044;&#65533;&#65533;&#65533;^&#65533;&#65533;&#1330;&#65533;+,&#65533;&#65533;!B&#65533;&#65533;&#65533;&#65533;&#891;&#65533;o&#65533;i%`x&#65533;&#65533;/&#65533;^&#65533;dm&#65533;&#65533;&#65533;&#65533;N&#65533;&#65533;u&#65533;&#65533;M&#65533;#v&#65533;&#65533;&#791;&#65533;xq&#65533;v&#65533;&#65533;&#1259;_&#65533;>&#65533;Z&#65533;&#65533;&#65533;&#65533;&#65533;&#65533;i34&#65533;&#65533;&#65533;&#65533;&#65533;&#65533;&#65533;&#65533;&#65533;$j&#65533;&#65533;0r&#65533;&#65533;&#130;2&#65533;&#65533;F(&#65533;b	H&#1921;&#65533;&#65533; ,@ &#65533;&#65533;0(<8&#65533;$&#65533;H&#65533; &#65533;&#65533;&#65533;&#65533;m&#1543;&#65533;0&&#65533;h&#65533;>U(w&#65533;i&#65533;",\ &#780;8i&#65533;:&#65533;&#65533;/&#65533;(G3&#65533;&#65533;&#65533;&#65533;TV&#65533;c&#65533;&#224;0C&#65533;N&#65533;&#65533;Q5X)&#65533;5V&#65533;A05&#65533;&#65533;e5&#65533;p&#65533;9a&#65533;&#65533;&#26263;}&#65533;&#65533;&#65533;|&#65533;&#65533;&#1998;(&#65533;&#65533;&#65533;,D&#65533;&#65533;&#65533;&#65533;&J&#65533; &#65533;]0hB&#65533;&#65533;&#35092;&#65533;V&#65533;2<&#65533;&#65533;&#65533;HW&#39392;&V&#65533;/&#65533;j&#65533;E&#65533;&#65533;&#65533;&#65533;gI@&#65533;&#65533;Y@&#65533;&#65533;&#65533;&#65533;&#65533;&#1256;?
k,&#65533;&#65533;&#65533;40&#65533;&#65533;&#65533;&#1418;&#65533;0&#65533;&#65533;*&#65533;2&#1684; 0&#65533;&#65533;&#65533;&#65533;&#65533;&#65533;&#65533;&#65533;&#65533;&#65533;[&#65533;&#65533;vZZ&#65533;&#65533;&#65533;&#65533;M1r&#65533;,2&#65533;Z&#65533;&#65533; }&#65533;&#65533;L3&#65533;&#65533;&#65533;;&#65533;&#65533;k&#65533;W&#65533;&#27375;&#65533;q&#65533;&#65533;Wj&#65533;$&#65533;W&#65533;{&#65533;&#65533;&#65533;&#65533;ult1%&#65533;&#65533;&#65533;&#65533;&#65533;W1%&#65533;&#65533;&#65533;&#1130;y&#65533;-&#65533;&#65533;&#65533;L&#65533;&#65533;$&#65533;&#65533;KUQ&#65533;&#65533;&#65533;/&#65533;&#1172;&#65533;&#65533;&#65533;f&#65533;&#65533;;&#65533;&#65533;&#65533;R&#65533;&#65533;4&#65533;=&#65533;63&#65533;&#65533;@Sk&#65533;M&#65533;&#65533;&#65533;&#65533;&#65533;&#1853;O&#65533;6I R2&#65533;&#65533;&#65533;AK&#65533;K/#|&#65533;&#65533;/I&#65533;9&#65533; s&#65533;&#65533;'&#65533;&#65533;&#65533;.3&#65533;&#65533;l/&#65533;'%C &#65533;&tWc&#65533;$B&#65533;<&#65533;&#65533;2&#65533;r&#65533;&#65533;H&#65533;&#65533;&#65533;M&#65533;8
&#65533;&#65533;&#65533;j.kY&#65533;2&#65533;M,&#65533;&#65533;"9&#65533;&#65533;&#65533;xC%&#65533;T&#65533;&#65533;&#463;P&#65533;&#65533;G&#65533;&#65533;#&#65533;,/&#65533;&#65533;B&#65533;k7"&#65533;&#65533;&#1078;&#65533;d&#65533;L&#65533;&#65533;b&#65533;&#65533;&#65533;&#65533;&#65533;&#65533;/+&#65533;51&#65533;&#65533;&#65533;&#65533;w&#65533;&#65533;*&#65533;|&#65533;9&#65533;&#464;n&#65533;4}(&#583;&#65533;&#65533;&#65533;&#65533;7r&#65533;&#65533;7}.#&#599;&#65533;&#65533;$&#65533;&#65533;wN&#65533;R&#65533;.I 1g&#65533;&#308;&#65533;W&#65533;b&#65533;2&#65533;&#65533;@&#65533;&#65533;&#65533;;&#65533;&#65533;f&#65533;&#65533;$&#65533;&#65533;&#65533;&#65533; &#65533;&#65533;&#65533;&#65533;@]M&#65533;A'8
Y&#65533;&#65533; &#65533;&#65533; &#65533;&#65533;&#65533;1&#1568;!+&#65533;&#65533;&#65533;-gAaY&#65533;G&#65533;&#65533;&#65533;#l&#65533;&#65533;DP&#65533;#t&#772;.&#65533;&#65533;G&#65533;&#65533;&#65533;&#65533;i;&#65533;&#65533;&#65533;1x.&#65533;`M>&#65533;#N|8QaY>g&#65533;-W;&#65533;XC"$&#65533;[t&#65533;{&#65533;A1/&#65533;&#65533;&#65533;&#65533;6Y&#65533;&#65533;XMI&#65533;&#65533;(&#65533;&#65533;@k&#65533;&#65533;K&#65533;&#65533;&#65533;&#65533;&#65533;-&#65533;&#65533;c_@&#65533;LuQg&#65533;&#65533;&#65533;`8G*Qql &#65533;&#65533;@!]0&#65533;&#65533;d	&#65533;&#65533;&#2017;&#65533;u t&#65533;&#347;&#65533;&#65533;}&#65533;+LR:&#65533;&#65533;&#65533;a:9&#65533;	&#65533;xDB&#65533;&#65533; &#65533;dM&#65533;&#65533;L&#65533;L&#65533;"&#65533;D&#65533;6&#65533;,&#65533;B&#65533;&#65533;&#65533;(&#65533;K`&#65533;&#65533;X!&#65533;]&#65533;j&#65533;&#65533;&#2037;`/&#65533;8@&#65533;JiYoI@&#65533;17N&#65533;&#65533;&#65533;{&#65533;(yHsPH&#65533;$&#65533; }	<4&#65533;&#65533;s&#65533;O&#65533;z;Z&#65533;&#65533;W|<=Ga&#65533;g&#65533;&#1050;?&#1536;,&#65533;s&#65533;&#65533;|&#65533;&#65533;f '&#1924;&#65533; &#41847;&#65533;(P&#9217;j&#65533;&#65533;+di&#65533;&#65533;:&#65533;($t&#65533;&#65533;\&#65533;@}7=&#65533;>TD&#65533;R5"&#630;&#65533;x 5&#65533;LYP&#65533;V&#65533;m&#65533;&#65533;&#65533;&#65533;&#65533;&#65533;&#65533;pA &#65533;8&#65533;&#65533;&#65533;.jG&#65533;9M&#65533;&#65533;&#65533;&#65533;&#65533;&#65533;&#65533;C&#65533;&#65533;eoy&#65533;&#65533;D&#65533;&#65533;&#65533;/||3&#65533;:&#65533;(]&#65533;X7&#65533;Dy&#65533;6!&#65533;3x4@N:S4&#65533;&#65533;iGe&#65533;&#65533;&#65533;T&#65533;Z D&#168;&#65533;U&#65533;zU&#65533;j&#65533;&#65533;7y&#65533;W1&#65533;&#65533;SfmM&#65533;iFb&#65533;&#65533;&#65533;&#65533;I&#65533;&#65533;J&#1530;&#65533;&#65533;&/&#65533;&#65533;&#65533;s&#1271;.&#15358;&#65533;&#65533;`Y&#65533;I]B2&#65533;k[lc)&#1774;%&#65533; &#65533;U&#65533;6&#65533;&#702;&#65533;^q&#65533;&#65533;C&#65533;g&#65533;H&#65533;&#65533;&#65533;(s$QJ&#65533;&#65533;D&#65533;&#65533;&#65533;kSvGhWS&#65533;mI&#65533;&#65533;6&#65533;&#65533;t&#65533;oVB&#65533;&#65533;o&#65533;&#65533;Qw&#65533;&#65533;U&#65533;c&#65533;&#65533;&#65533;&#866;&#65533;&#65533;W&#65533;&#65533;&#65533;&#65533;&#65533;&#955;}$&#65533;&#65533;&#65533;C&#65533;&#669;&#65533;&#65533;U&#65533;&#65533;&#65533;;&#65533;&#65533;`&#65533;&#65533;&#65533;&#65533;e;d&#65533;	&#65533;&#65533;&#65533;5H&#65533;&#65533;0&#1340;&#770;&#65533;k&#65533;o7Q&#65533;6(&#65533;&#65533;&#65533;&#65533;A}w_&#674;@&#65533;K&#65533;&#65533;&#65533;&#65533;+&#65533;&#65533;&#65533;&#65533;&#65533;&#65533;&#65533;~nv&#65533;&#65533;&#65533;v&#65533;FF&#65533;l&#65533;&#65533;q}W&#65533;&#65533;j&#65533;&#65533;"&#65533;sy&#65533;&#65533;&#65533;`b &#1190;>k&#65533;&#65533;Q&#65533;&#1468;&#65533;&#65533;&#65533;&#65533;&&#65533;h&&#973;&#65533;o&#65533;&#65533;&#1573;>&#65533;&#65533;"@&#65533;&#65533;&#65533;"[&#65533;6h&#65533;&#65533;&#65533;U&#65533;&#65533;y&#65533;&#65533;&#65533;[&#65533;&#65533;M&#65533;F&#137;l&#1880;a&#65533;&#65533;|&#65533;y&#65533;]~&#65533;&#65533;%<&#65533;&#65533;&#65533;,&#65533;&#65533;&#65533;&#65533;_&#65533;@&#65533;@_F&#65533;7&#65533;Y&#65533;h&#65533;]R&#65533;&#65533;&#65533;
&#65533;39&#1441;9&#65533;g&#65533;&#1209;&#65533;&#65533;&#65533;se&#65533;7i&#65533;|n&#65533;.&#65533;tl:y&#65533;_|l&#65533;(&#65533;FR&\`&#65533; 4&#65533;!wOJym&#65533;!&g &#65533;|&#65533;&#339;d`&#65533;&#65533;K&#65533;"$&#65533;&#65533;&#65533;|!{&#1563;9-p&#65533; &#65533;h&#65533;8X&#65533;&#65533;&#65533;&#65533;&#65533;&#65533;v&#65533;&#65533;&#65533;&#65533;&#65533;}&#65533;D&#65533;:`&#65533;&#65533;&#65533;&&#1943;&#65533;Z&#65533;&#65533;F2&#65533;&#65533;&#65533;&#1818;$&#65533;w&#65533;&#65533;ipE&#65533;R%&#65533;&#65533;&#65533;&#65533;	@ &#65533;&#65533;&#65533;&#65533;%&#65533;&#65533;xo&#65533;&#65533;$f/&#65533;&#65533;(q-rf!&#65533;@N&#65533;&#65533;&#65533;v-
&#65533;N-&#65533;&#65533;&#65533;:&#65533;&#65533;&#65533;&#65533;c2&#65533;&#65533;&#65533;&#603;}&#65533;a&#65533;j&#65533;&#65533;a&#65533;3mrs&#65533;&#65533;&#65533;]&#65533;O&#65533;&#1750;&#65533;x&#65533;&#65533;&#65533;dO:&#50312;&#65533;9&#65533;&#65533;&#65533;&#712;Q@P&#65533;&#65533;&#65533; )&#65533;n&#65533;&#65533;(&#65533;	&#65533;&#65533;twlj &#1870;C&#65533;&#65533;&#65533;;&#65533;+&#65533;&#65533;xT&#65533;">T\&#65533;&#65533;&#65533;Q=|&#65533;&#65533;\x&#65533;*k&#65533;C&#65533;<'c&#65533;0R6Q&#65533;)&#65533;.&#65533;&#65533;r&#65533;&#65533;&#65533;L&#65533;&#65533;Y&#65533;&#65533;m&#65533;&#65533;&#65533;&#1669;&#65533;&#65533;<
R&#65533;w&#65533;&#65533;&#65533;&#65533;l$&#65533;&#65533;H&#65533;
&#65533;Dx&#65533;!&#65533;-&#65533; &#65533;/&#65533;>&#65533;&#65533;|&#65533;&#65533;&#65533;&#65533;T&#65533;&#65533;%&#65533;B&#65533;&#65533;&#65533;&#65533;&#65533;
&#65533;&#739;&#65533;&#65533;&#65533;?Ht0&#65533;&#65533;"&#65533; @1bD&#65533;&#65533;v&#65533;&#65533;ePv&#65533;&#65533;.F&#65533;2&#65533;s&#65533;&#65533;p54u&#65533;65&#65533;/LD&#65533;;&#38017;Ih2F<&#65533;w Q&#65533;w.&#65533;|~g3v &#65533;8ay&#65533;&#65533;!&#65533;&#65533;(&#65533;rI3&#65533;bK&#65533;$~@(~&#65533;8w$&#65533;B&#65533;&C&#65533;&#65533;p&#65533;&#65533;g&#65533;z#&#65533;&=EGxE&#65533;&#65533;&#65533;&#65533;@ ^&#65533;&#65533;!&#65533;X&#32778;5o&#65533;$B@2&#65533;x1Ct&#65533;&#65533;a&#65533;%`&#65533;&#65533;6QB}lg4q,&&#65533;$Z&#65533;w*&#65533;&#65533;&#65533;w)&#65533;b&#65533;&#65533;&#65533;&#65533;w.sm&#65533;&#65533;g*rW&#822;6h:A&#65533;&#65533;&#65533;jw&#65533;&#65533;&#65533;&#65533;&#65533;&#65533;.&#65533;f&#65533;&#65533;&#65533;NH&#65533;e&#65533;S&#704;G&#65533;SW.&#65533;2&#65533;&#65533;&#65533; &#65533;1x&#65533;t&#65533;&#65533;8
&#65533;&#65533;U&#65533;&#65533;&#65533;P "0&#65533;w&#65533;&#65533;&#65533;V&#65533;gGv&#65533;&#65533;b<Q&#65533;:~I4&#65533;&5&#65533;|&#65533;X&#65533; &P&#65533;}*@/&#65533;6hT&#65533;&#65533;}51O&#65533;$&#65533;&#1550;68F&#65533;h{4&#65533;Qh5Po&#65533;X&#65533;&#65533;&#65533;&#65533;,0&#65533;&#65533;4J&#65533;"Q?&#65533;X&#65533;Rf&#65533; ;DqA|&#65533;&#65533;/(&#65533;@3 ~V &#65533;&#65533;H&#65533;x4E]+&#65533;Y
&#65533;Y&#65533;&#65533;\&#65533;&#65533;vK&#65533;&#65533;P&#65533;?&#1037;&#951;,&#65533;% &#600;&#65533;5(&#65533;8K&#65533;%&#1614;A&#65533;+&#65533;&#65533;;@&#65533;m&#65533;#&#65533;&#65533;&#65533;&#65533;4u&#65533;&&#65533;&#65533;Z&#65533;$W=5CY&#65533;}B%3&#65533;IDGen/$@&#65533;P&#65533;&#65533;8&#65533;'x&#65533;&#65533;^&#65533;&#65533;I&#65533;&#65533;Xr&#65533;&#65533;&#65533;&#65533;&#65533;&#65533;&#65533;.h}&#65533;|&#28805;&#65533;rw&#65533;0&#1618;&#65533; r&#65533;&#65533;1&#65533;GqU&#65533;LH<&#1614;&#65533;U&#65533;E$'&#65533;&#65533;&#65533;&#65533;X&#65533;X&#65533;&uO#&#65533;4_oA}&#65533; QY&#65533;P`&#160;&#65533;Y&#65533;IG%$:&#65533;s5p&#65533;&#65533;&#65533;?p&#65533;g&#65533;q7&#65533;N&#65533;&#65533;&#65533;0L&#160;5&#65533;&#65533;&#65533;G&#65533;*y&#65533;(&#65533;~&#65533;&#1382;&#65533;&#65533;d&#65533;&#65533;i^?&#65533;,`Y &#65533;}&#65533;(&#65533;Hm&#65533;E&#65533;&#65533;&#65533;&#65533;&#65533;]&#65533;&#65533;)(8&#65533;X&#65533;EY&#65533;&#65533; +&#1029;`3A&#65533;&#65533;I&#65533;	&#65533;`&#65533; &#65533; &#65533;&#65533;&#65533;&#65533;t,]&#65533;&4&#65533;z&#65533;~&#65533;&#65533;&#65533; &#65533;	~&#1047;&#65533;R&#65533;&#65533;&#65533;F&#65533;F&#65533;&#65533;D&#65533;&#65533;Tw&#522;&#65533;z&#65533;%&#65533;|/&#65533;&#65533;,&#65533;r&#1047;&#1414;&#65533;&#65533;wK&#65533;&#65533;G&#65533;&#65533;6Q&#65533;&#65533;U&#65533;&#65533;+&#65533;&#65533;@&#65533;&#65533;<tH&#435;Q&#65533;&#65533;!V&#65533;GYH&#65533;R&#65533;b6c_&#65533;6>;*&#65533;&#65533;P^X@&#65533;"YO&#65533;&#65533;&#65533;&#65533;.3&#474;A(P z&#65533;&#65533;&#65533;&#1200;&#65533;&#65533;#$$X:&#65533;&#65533;&#65533;A&#65533;&#65533;A&#65533;Do&#65533;| &#65533;&#65533;&#65533;i4&#65533; xU&#65533;"&#65533;&#65533;6&#770;&#65533;Wok+&#65533;F&#65533;Qj?0&#65533;&#65533; ~&#65533;&#65533;&#65533;&#65533;&#65533;!&#65533;)$&#65533;3qs&#65533;&#65533;tB&#65533;u&#65533; h<&#65533;&#65533;M&#65533;&#65533;&#65533;&#65533;HXp&#65533;&#65533;&#65533; &#65533;BB@?&#65533;&#65533;`&#65533;&#65533;y&#65533;6&#65533;[3&#65533;V4&#65533;DD&#65533;	&#65533;&#65533;y&#65533;&#65533;9&#65533;&#65533;&#65533;;[v,e&#657;&#65533;u&#65533;&#65533;4K-&#65533;w&#65533;Ym&#65533;^*B&#65533;&#65533;ENr &#65533;3&#65533;P"3@x&#65533;&#65533;Bb&#65533;Y&#65533;Y&#65533;4&#65533;P&#65533;&#65533;u?&#65533;l&#65533;&#65533;&#65533;pn&#65533;&#65533;]r&#65533;.Tp&#65533;5XE&#65533;&#65533;&#65533;&#65533;&#65533;O&#65533;%&#65533;&#65533;8&#65533;&#65533;&#65533; &#65533;&#65533;&#65533;&#65533;&#65533;Z&#65533;
<&#65533;&#65533;&#65533;G&#65533;Jc&#65533;9&#65533;&#65533;5c&#65533;&#65533;~:&#65533;^(&#65533;rC&#65533;%&#65533;jB&#65533;V&#65533;&#65533;U &#65533;(0&#65533;&#65533;&#65533;&#65533;%&#65533;ht|&#65533;7&#65533;&#65533;A(`o&#450;&#65533;&#65533;&#65533;&#645;&#65533;&#65533;&#65533;ZHXS5&#65533;&#65533;&#65533;D;?&#65533;&#65533;&#65533;&#65533;qoG&#65533;&#65533;l&#65533;&#65533;&#65533;&#65533;&#65533;w&#65533;s&#65533;l&#1515;&#65533;b&#65533;&#65533;D?&#1646;&#65533;&&#40210;&&#1032;H&#65533; &#65533;&#65533;
&#65533;Q&#1205; &#65533;&#65533;N&#65533;+&#65533;-
~&#65533;&#65533;&#65533;S&#65533;&#65533;<.&#65533;Al&#65533;l5`oB2&#65533;::&#65533;YN&#65533;~&#65533;z=K&#65533;z&#65533;I&#65533;&#65533;y,_&#65533;&#65533;&#367;%gD[&#65533;K"a&#65533;&#65533;'&#65533;&#65533;&#723;&#65533;z<\&#65533;&#65533;JhG7K[&#65533;&#65533;m&#65533;,$&#65533;R&#65533;&#65533;}Q`f&#65533;{D\9s?&#65533;5&#65533;&#65533;&#65533;&#65533;r+&#65533;&#65533;&#65533;&&#65533;$E&#65533;D&#65533;&#65533;&#65533;&#65533;V&#65533;&#65533;&#65533;Q&#65533;j&#65533;{o&#65533;&#65533;P_G&#65533;4&#65533;&#65533;&#65533;&#65533;r&#65533;&#65533;p&#65533;^&#1580;&#65533;&#65533;C+&#65533;)&#65533;&#65533;&#65533;[ &#65533;&#47096;&#65533;tr&#12826;&#65533;&#65533;&#65533;S&#65533;&#65533;;&#65533;&#65533;&#65533;,&#65533;|&#65533;&#250;&#65533;U&#65533;[&#65533;g &#65533;!w&#65533;fX&#1398;&#65533;&#65533;&#65533;&#65533;&#65533;&#65533;j&#65533;@&#65533;j&#65533;+&#65533;&#65533;F&#35323;&#65533;&#65533;L&#1596;&#65533;!&#65533;&#65533;&#65533;&#65533;&#65533;&#65533;K&#65533;&#65533;U&#65533;&#65533;&#65533;p,&#65533;&#65533;/&#292;%&#824;Q{,zc+&#65533;@&#65533;$&#65533;
&#65533;*&#42982;&#546;&#65533;0&#65533;6%&#65533;&#65533;Go&#65533;;&#65533;&#747;&#65533;&#65533;&#65533;&#1784;Q9&#65533;)&#65533;&#65533;&#65533;@&#65533;&#65533;Z1p&#65533;&#65533;&#65533;&#65533;&#65533;!&#65533;j&#65533;0&#65533;&#65533;&#65533;&#65533;&#65533;&#65533;&#65533;&#65533;C&#65533;8&#65533;K&#664;&#65533;&#65533;&#65533;1&#65533;J&#410;:x	;&#65533;&#1355;2_&#65533; &#65533;&#65533;0&#65533;FJ&#65533;&#180;$$&#65533;)&#65533;&#65533;&#65533;I&#65533;&#65533;&#65533;!&#65533;&#65533;_&#65533;&#65533;B&#65533;uW&#65533;&#65533;&#65533;;B&#65533;&#65533;&#1096;tG&#65533;R&#65533;&#65533;&#65533;K&#65533;&#65533;"@&#65533;&#65533;&#65533;A&#65533;&#459;&#65533;&#65533;&#65533;&#65533;&#65533;&#65533;8AZB7Q/&#65533;&#65533;&#65533;&#65533;&#65533;&#65533;{&#65533;&#65533;&#65533;6&#65533;&#424;&#65533;&#65533;&#65533;#zW\&#65533;&#65533;;&#65533;5&#65533;&#65533;;&#65533;e&#65533;$&#65533;&#65533;&#65533;:&#65533;w&#1845;A&#65533;&#65533;&#65533;&#65533;&#65533;&#65533;&#65533;@h&#65533;&#65533;&#65533;&#65533;)&#65533;H&#65533;&#65533;l&#65533;'&#65533;%&#65533;&#65533;&#65533;&#65533;H&#65533;,Y&#65533;&#65533;&#65533;s&#804;>&#65533;O&#65533;Pfh&#65533;]&#65533;A&#65533;7a&#682;&#65533;,&#65533;&#65533;&#65533;&#65533; &#65533;p+&#65533;&#65533;{&#65533;&#65533;&#65533;&#65533;A&#65533;&#779;&#65533;j&#65533;S&#65533;&#65533;1&#65533;&#65533;mC&#65533;q&#65533;&#65533; p&#65533;&#65533;&#65533;	7&#65533;@&#65533;4k&#65533;&#65533;&#65533; &#65533;=)&#65533;&#65533;&#65533;k&#65533;&#65533;~&#65533;&#65533;z,&#65533;=&#65533;&#835;&#65533;&#65533;5`&#65533;&#65533; &#65533;<A&#65533;X&#65533;(&#661;&#65533;&#65533;6&#65533;&#65533;<&#65533;&#65533;&#65533;85&#65533;&#65533;M&#65533;<&#65533;LD4($&#65533;&#65533;&#65533;&#65533;&#65533;&#65533;&#65533;&#65533;\&#65533;tlu;M&#65533;&#65533;&#65533;&#65533;>&#65533;&#65533;x&#65533;&#65533;&#65533;&#65533;(&#65533;&#65533;vBP&#65533;&#65533;&#65533;|E =&#65533;*k#&#65533;&#65533;&#65533;$&#65533;Z&#65533;&#65533;&#65533;&#140;&#65533;&#65533;&#65533;I&#65533;5YV&#65533;&#65533;\&#65533;&#65533;#&#65533;&#65533;&#65533;&#65533;&#65533;&#65533;<&#65533;&#65533;&#65533;yYb&#65533;&#65533;N&#65533;p&#65533;L&#65533;&#65533;&#65533;!]H&#65533;"&#65533;&#65533;9&#65533;L&#65533;(&#65533;bGL&#65533;b;&#21735;/{&#65533;&#65533;&#65533;zn9&#65533;E\&#65533;-&#65533;&#65533;&#65533;j&#65533;&#65533;%"&#65533;&&#467; 1&#65533;&#65533;&#1807;[&#65533;&#65533;&#810;&#65533;zP&#65533;\&#65533;!&#65533;|&#65533;&#65533;&#1730;}u#&#65533;4&#65533;&#65533;X&#944;&#289;&#65533;&#65533;}M&#65533;&#65533;m&#65533;\&#65533;HM{,&#65533;&#65533;x&#1755;&#65533;7&#65533;-&#65533;0J&#1415;B&#65533;q<g&#65533; &#65533;&#65533;&#65533;&#65533;&#65533;&#65533;&#65533;\&#65533;-S&#65533;&#65533;+4 &#65533;PK&#65533;&#65533;&#65533;&#65533;?%+&#65533;&#65533;&#65533;mu&#65533;&#65533;&#65533;#&#363;L&#65533;]6C&#65533;M&#65533;&#65533;e&#65533;&#65533;&#65533;R&#65533;D&#65533;&#65533;@K&#65533;&#65533;A8ud&#65533;Dy=g&#65533;&#65533;qz&#65533;&#65533;b&#65533;4&#65533;&#65533;&#65533;&#65533;P&#65533;r,&#65533;&#1081;&#65533;&#65533;0&#65533;&#65533;&#65533;+&#65533;&#65533;&#65533;A&#65533;&#65533;r&#65533;"&#1881;&#556;&#65533;&#65533;@&#65533;e&#65533;&#65533;&#65533;)&#65533;&#65533;&#65533;@~!X!p@&#65533;+&#65533;&#65533;mW&#65533;;&#65533;&#65533;g;&#128;S>&#65533;Fa&#65533;+tg	&#65533;&#65533;%&#65533; #&#65533;	 &#65533;Y>y&#65533;It&#65533;&#65533;&#65533;&#65533;t&#65533;N&#65533;`&#1382;&#8808;5&#65533;&#65533;&#65533;&#65533;@5&#65533;D&#65533;&#65533;&#65533;QT&#524;&#65533;&#65533;&#65533;p:mNu&#65533;&#65533;&#7750;&#65533;&#65533;&#65533;G&#65533;&#33678;&#17847;&#65533;&#65533;y&#65533;nm&#65533;&#65533;@&#65533;&#65533;S&#65533;le&#65533;&#65533;&#65533;f&#65533;PU}&#65533;Aj{&#34088;7&#65533;;&#65533;~>c&#65533;&#65533;
&#65533;w&#65533;b&#65533;gKA@&#65533;y&#65533;U&#65533;&#65533;&#65533;&#65533;m&#65533;&#65533;&#1703;&#65533;PNe&#65533; `f>&#65533;F&#65533;&#65533;dZ&#65533;&#65533;&#65533;@>&#65533;&#65533;&#65533;\&#65533;&#1489;(&#65533;w&#65533;&#65533;%3&#65533;w<DL&#65533;H&#65533;&#65533; lW&#65533;'lUt`+hq&#65533;l&#65533;ni$&#65533;W:&#65533;&#65533;&#65533;q|,&#65533;@&#65533;&#1988;&#65533;&#65533;&#65533;&#65533;:&#65533;&#65533;P&#65533;n&#65533;&#65533;n&#65533;&#65533;&#606;=&#65533;n/3J&#65533;
&#65533;&#65533;&#65533;M&#65533;6B&#65533;&#65533;0&#65533;z&#65533;&#65533;&#65533;q&#65533;Y&#65533;v\$&#65533;T&#65533;\>&#734;YS&#65533;4&#65533;&#65533;&#65533;N=%y&#312;&#65533;B+&#65533;&#65533;&#65533;&#65533;.&#65533;&#65533;uL&#65533;liv;&#65533;&#65533;}^&#65533;&#65533;&#65533;F&#65533;&#65533;&#61297;#&#65533;&#750;&+50&#65533;-&#65533;!P&#65533;V&#65533;&#65533;9&#65533;@KK&#65533;~&#65533;&#65533;&#65533;	&#65533;[&#65533;&#65533;&#65533;_"&#65533;%&#65533;&#65533;6&#65533;z&#65533;&#65533;&#65533;&#65533;&#65533;;&#65533;0&#62586;&#65533;&#65533;&#65533;&#65533;&#65533;%k&#65533; &#65533;&#65533;T&#65533;gM&#65533;@I-@~&#65533;&#1130;6&#65533;&#65533;&#1283;&#65533;@(`H&#65533;&#65533;&#65533;RQ`Y&#65533;V&#65533;W&#65533;H&#65533;&#65533;&#65533; ,&#65533;&#65533;b&#65533;&#65533;@&#65533;&#65533;&#65533;&#65533;&#65533;[&#65533;3&#65533;g#&#65533;&#65533;$&#65533; s&#65533;&#65533;&#65533;&#65533;kii&#65533;&#65533;&#65533;:oA@.&#65533;1&#65533;#Y&#65533;&#65533;&#65533;&#558;&#65533;T&#65533;&#305;A~&#65533;tS&#65533;&#65533;zn79K"pz&#65533;&#65533;Q&#65533;O&#65533;&#65533;&#65533;&#65533;&#65533;O3&#65533;&#65533;&#65533;>&#65533;C`V1&#65533;(A,!6&#65533;<S&#65533;&#65533; Jb8&#65533;&#65533;&#212;c:_&#65533;:M&#65533;D;&#65533;&#65533;&#65533;c&#65533;.@0"&#65533;&#65533;&#65533;8&#65533;&#65533;b,&#65533;&#65533;&#65533;&#65533;&#65533;&#65533;&#65533;U&#65533;&#65533;&#65533;H%&#1759;p&#65533;&#65533;j&#65533;&#65533;&#65533;V&#65533;-T&#65533;Y&#65533;V&#65533;!6&#65533;&#65533;&#65533;&#65533;&#65533; Pp&#65533;&#65533;&#65533;&#65533;1QqQ&#65533;eL+iH&#65533;&#65533;&#65533;3S3&#65533;fdCB&#65533;!a &#1172; &#65533;A5&#65533;&#65533;&#65533;&#65533;&#65533;5&#65533;&#65533;&#65533;&#438;FW&#65533;&#65533;&#65533;r&#65533;&#65533;&#65533;&#65533;4&#65533;ef&#65533;&#65533;f&#65533;&#65533;!Zz:&#65533;&#65533;Z&#65533;&#65533;&#30853;&#65533;&#65533;&#65533; &#65533;@&#65533;"r &#65533;&#65533;&#65533;&#65533;&#65533;j&#65533;=&#65533;2&#65533;&#65533;&#715;&#65533;l&#65533;&#65533;?&#834;R&#65533;'&#65533;.&#267;&#65533;&#65533;W2r&#65533;bDF,&#65533;&#594;@k&#65533;-b&#65533;0T&#65533;&#65533;1T(&#65533;V&#65533;beJ&#65533;+_&#65533;p&#65533;%&#663;&U&#65533;J&#65533;D&#65533;`&#65533;~&#65533;&#65533;s&#65533;&#65533;cDT&#65533;W&#65533;&#65533;7o.~&#65533;0&#65533;&#65533;&#65533;&#65533;=ud*m&#65533;w&#65533;&#65533;.&#65533;&#65533;A&#65533; &#65533;0DTB!cL&#65533;k&#1654;MD&#65533;K&#65533;s&#65533;&#1461;{&#65533;&#65533;&#65533;5C&#65533;&#65533;&#65533;q#&#65533;&#65533;?o&#65533;&#65533;&#65533;T&#65533;C&#65533;&#65533;&#65533;tKDd&#65533;"f\&#65533;1&#65533;b&#65533;]&#65533;H&#65533;jk&#65533;_&#65533;&#65533;&#65533;!0&#65533;3&#65533;&#65533;&#65533;vl&#65533;-p&#65533;}wn&#1911;&#65533;d53f]&#332;	&#65533;&#65533;O&#65533;|F&#65533;&#65533;&#65533;dPX}&#65533;&#65533;&#65533;a_&#65533;&#65533;&#65533;Bvx&#65533;Z&#65533;&#65533;}}z&#65533;&#65533;&#65533;z&#65533;&#65533;&#65533;g4U&#65533;&#65533;ls&#65533;@_M&#65533;,&#65533;&#65533;f;vc&#65533;&#65533;;&#65533;<&#65533;|&#65533;o&#65533;&#65533;&#65533;&#65533;n%J&#65533;&#65533;(g&#65533;hc&#65533;y&#65533;E&#65533;[F&#65533;&#65533;&#65533;&#65533;J&#1285;&#65533;&#65533;edxQv&#65533;E^p&#65533;&#65533;&#65533;Q"&#2003;&#65533; &#65533;&#65533;3!X&#65533;p&#65533;J6,&#65533;9&#65533;F&#65533;&#65533;&#65533;&#65533;Ik&#65533;x&#65533;2&#65533;P&#65533;0&#65533;<o#W&#65533;&#65533;&#65533;44&#510;&#65533;F&#65533;&#65533;8]".&#65533;&#65533;&#65533;&#65533;&#848;0&#65533;&#65533;+!&#1041;&#65533;@&#65533;xc&#65533;B=t&#65533;~&#65533;&#65533;&#65533;E&#65533;<Q&#65533;&#65533;<&#65533;= &#65533;G+&#65533;&#65533;&#65533;N&#65533;|&#65533;8#&#65533;L&#65533;&#65533;r&#65533;&#65533;S&#65533;(en&#65533;,&#65533;46MS&#65533;&#65533;Vs@&#65533;3&#65533;&#65533;B&#65533;&#65533;&#65533;K&#65533;,b*&#65533;QU&#65533;&#65533;VU3&#8774;^x&#65533;)16&#65533;[&#65533;&#65533;3Y0&#65533;&#65533;&#65533;&#12825;&#65533;)&#65533;&#65533;&#65533;XI&#65533;&#886;.&#65533;h
&#65533;f&#65533;&#65533;&#65533;&#65533;|&#65533;$&#65533;0&#65533;&#65533;&#65533;WOf&#1815;&#65533;~&#65533;&#65533;_;&#6691;&#65533;B&#65533;&#65533;&#65533;
v]8O&#65533;jZ&#65533;&#65533;%&#65533;&#65533;^&#65533;
+,&#65533;&#65533;	!&#65533;~&#65533;b2&#65533;W&#65533;<&#2004;&#899;&#65533;d&#65533;[}&#65533;/&#65533;#&#65533;@7&#65533;&#65533;&#65533;&#65533;u&#65533;K&#65533;}&#65533;&#34821;z0&#65533;XdPD&#65533;&#65533;N&#1798;&#65533;D&#1117;&#65533;0&#65533;&#65533;&#736;z&#65533;2&#65533;&#65533;o&#65533;&#65533;v^&#65533;KV$&#65533;k&#65533;In&#65533;&#65533;O&&#1497;P&#65533;O&#1526;&#65533;n&#65533;&#65533;&#65533;&#65533;v&#65533;&#65533;&#65533;iJ&#65533;&#65533;&#65533;&#4021;&#65533;H&#65533;[,&#65533;uh&#65533;&#65533;2b&#65533;A&#65533;n):&#65533;&#65533;&#65533;&#65533;M>i&#65533;r&#65533;C&#65533;&#65533;&#65533;Q&#65533;0&#65533;&#65533;&#65533;&#65533;&#65533;X&#65533;&#65533;&#65533;&#738;3&#65533;D&#65533;m &#65533;&#65533;&#65533;B>&#65533;&#65533;w&#1931;4&#65533;&#65533;P!&#65533;&#65533;q&#65533;&#65533;&#65533;w&#65533;&#65533;&#65533;&#65533;	&#65533;=&#65533;&#65533;i^&#65533;&#65533;&#65533;~&#65533;G
*&#65533;b-&#65533;u&#65533;&#65533;&#65533;)&#65533;&#65533;&#65533;A&#65533;&#65533;Z&#65533;&#65533;&#65533;\&#65533;&#65533;&5&#65533;P&#65533;&#65533;&#65533;&#65533;`&#65533;&#65533;&#65533;cT&#65533;&#65533;S*D@X&#65533;&#5445;lv&#1451;&#65533;&#65533;T2	m&#65533;/1c&#65533;&#65533;&#65533;!&#65533;&#65533;x&#65533;`&#65533;R&#65533;&#65533;X&#65533;&#65533;+&#65533;&#65533;	&#65533;&#65533;&#652; &#65533;&#65533;@ 5+&#65533;V
&#23694;&#65533;s&\ yH;&#65533;D&#65533;(&#65533;&#65533;&#1553;&#65533;aM=TI-&#65533;&#65533;9&#65533;P&#65533;QT&#65533;&#65533;P&#65533;&#65533;&#65533;&#65533;&#65533;x&#65533;&#65533;&#65533;D)&#65533;b FP&#65533;&#65533;&#65533;E3&#65533;&#65533;iUl&#65533;;&#417;&#65533;xx&#65533;}H,&#65533;&#65533;&#65533;&#65533;&#65533;Tt&#65533;&#65533;J&#65533;H&#65533;5&#1665;5n&#1312;&#65533;&#65533;&#65533;&#1599;=J&#65533;M&#65533;S&#65533;wHG&#65533;&#65533;p&#281;&#65533;&#65533;P&#65533;&#1273;&#65533;&#65533;&#65533;&#65533;#5&#65533;&#65533;Er&#65533;&#65533;&#65533;&#65533;N%&#65533;&#65533;&#65533;&#1633;,&#65533;;!&#65533;DI&#65533;&#65533;&#65533;ng&#65533;^+&#65533;&#65533;&#65533;HN&#65533; u&#65533;s&#65533;)&#835;mf	L=&#1682;8Kp&#65533;&#65533;@Iw&#65533;%h&#65533;-)&#65533;3&#65533;&#65533;4&#65533;:)&#65533;\
q&#65533;&#65533;f+@&#65533;KE&#65533;&#65533;<&#65533;W&#65533;g:wHa&#65533;&#65533;&#65533;b&#1337;Ob&#65533;&#65533;T&#65533;&#65533;&#65533;&#65533;d&#65533;&#65533;&#65533;%0&#65533;&#65533;&#65533;&#65533;&#65533;s&#65533;ej&#65533;&#65533;
x&#240;&#65533;&#65533;N&#65533;e&#65533;&#65533;q 4&#65533;&#65533;DE%\&#65533;&#65533;&#65533;&#65533;g+&#65533; LX&#65533;&#65533;tT&#65533;&#65533;h&#65533;'j1&#65533;&#65533;>=Cx&#65533;&#65533;f&#65533;K&#65533;mV&#65533;&#65533;&#65533;?Z&#65533;&#65533;&#1908;B1T&#65533;/&#65533;&#65533;&#65533;&#65533;&#65533;U&#65533;&#65533;&#65533;&#525;3&#65533;&#65533;&#65533;&#65533;&#65533;{]&#65533;jY&#1368;&#65533;&#65533;E	&#65533;&#65533;KdY&#65533;&#65533;>RV&#65533;V&#65533;b%&#65533;&#65533;&#65533; &#65533;2&#65533;&#65533;Ibq&#65533;&#65533;Z&#65533;sV&#65533;H&#65533;7&#65533;PT&#65533;&#65533;s&#673;&#65533;@&#65533;U(KQg&#65533;O#&#65533;S&$&#65533;b&#65533;&#65533;/&#65533;>&#65533;&#65533;&#65533;&#65533;d)&#65533;[#&#65533;&#65533;g%h&#65533;qS&#65533;4e&#65533;L&#65533;Xa&#65533;&#305;32L&#65533;HV1&#65533;&#65533;La}c&#1692;&#65533;U[&#65533;r&#65533;N&#65533;n&#65533;*&#1530;&#65533;&#65533;&#65533;&#65533;1&#&#65533;x&#184;&#65533;&#65533;&#65533;z5&#65533;:7&#65533;J[&#65533;&#65533;&#65533;"&#65533;&#65533;k|B!cPT&#65533;{+&#65533;ch&#65533;&#1633;h=&#65533;&#65533;&#65533;&#65533;N&#65533;7&#65533;&#65533;X&#65533;&#65533;&#65533;v&#65533;&#65533;&#65533;pr&#65533;&#65533;&#65533;&#65533;(&#65533;&#65533;&#65533;C&#65533;&#65533;&#65533;&#65533;|&#65533;O&#65533;) &#65533;W&#65533;K0i&#65533;&#65533;&#65533;&#65533;&#65533;&#65533;0&#65533;&#65533;-&#65533;3&#65533; &#65533;&#65533;u&#65533;&#1265;)&#65533;&#65533;&#65533;&#65533;&#65533;0&#129;}&#65533;f|a#&#65533;&#65533;t&#65533;TH?a(*J&#65533;R&#65533;&#65533;M|T&#65533;&#65533;s&#65533;&#65533;c&#65533;]&#65533;a&#65533;\
^A&#65533;&#65533;bb&#65533;&#65533;&#65533;N&#65533;iX&#65533;]a&#65533;C5&#65533;a&#65533;jV&#65533;f2&#65533;&#65533;&#65533;(&#65533;&#65533;&#65533;)&#529356;M+&#65533;&#65533;[f`&#65533;&#65533;&#65533;el&#65533;&#65533;FNiW&#65533;]5O&#65533;O&#65533;&#65533;,&#65533;*K&#65533;hc&#65533;X|g<&#65533; &#65533;&#65533;q&#65533;&#65533;b&#65533;&#65533;x&#65533;&#65533;&#65533;s&#65533;&#65533;>#T&#643;&#65533;/&#65533;&#65533;&#65533;s&#65533;&#65533;];*t&#65533;&#65533;g&#65533;D[o&#65533;m&#65533;&#65533;!mXP&#65533;&#65533;)&#65533;&u&#65533;&#1580;hLJX&#65533;d&#65533;)&#65533;5&#65533;Y&#65533;&#65533;&#1448;v&#65533;	E\&#65533;?&#65533;&#65533;&#65533;&#65533;,l;&#65533;x&#1592;&#65533;8&#65533;&#65533;&#65533;u(rKL)f&#65533;{7&#65533;H&#65533;/&#65533;&#334;)&#65533;8Rc&#65533;&#65533;&#65533;&#65533;&#65533;&#65533;v&#65533;ln&#65533;&#65533;XI&#65533;&#65533;&#65533;&#65533;&#65533;&#65533;&#65533;n&#65533;&#65533;&#65533;&#65533;-w&#65533;[z+&#65533;&#65533;Qo&#65533;j&#65533;&#65533;\B p &#65533;8&#65533;&#65533;&#65533;&#65533;^&#65533;&#65533;&#65533;O&#65533;.^&#65533;&#65533;S&#65533;&#65533;&#65533;&#754;&#65533;&#65533;&#65533;^R&#65533;&#65533;i;&#65533;c;&#65533;&#65533;&#65533;&#65533;&#65533;&#65533;&#65533;&#65533;&#65533;&#65533;d&#65533;M 0&#65533;&#65533;sJ;&#65533;&#65533;_!&#854;3&#65533;H&#65533;`&#65533;I30&#65533;&#65533;n&#171;!&#65533;ss&#65533;C`&#62529;&#65533;s&#65533;&#65533;O`d&#65533;&#65533;&#65533;&#65533;Dr&#65533;+&#65533;(&#65533;&#65533;&#65533;&#65533;&#65533;&#65533;1@&#65533;nvk&#65533;$&#65533;d)&#65533;l&#65533;8LO&#1952;&#65533;&#65533;&#65533;AV&#65533;y7@@r_&#65533;&#65533;A&#65533;&#65533;&#65533;&#65533;d&#65533;&#65533;&#65533;|&#65533;C&#65533;b &#65533;&#65533;&#65533;e&#65533;l&#65533;	]\bq&#65533;q&#65533;&#65533;&#65533;&#65533;|&#65533;&#65533;\MN&#65533;7&#65533;&#1383;&#65533;&#65533;&#65533;<&#65533;&#464;c&#65533;&#65533;&#65533;&#65533;4&#65533;&#65533;&#65533;$&#65533;O&#65533;&#65533;P7&#65533;&#65533;&#65533;&#65533;+g&#65533;&#65533;&#65533;&#65533;a&#65533;&#65533;&#65533;&#65533;R&#65533;,&#65533;&#65533;J`&#65533;&#65533;@	-&#544;&#65533;&#65533;=&#65533;{&#65533;.&#65533;z&#20482;&#65533;y&#65533;&#65533;&#65533;&#481;uE&#65533;C&#65533;W&#65533;&#65533;&#65533;o&#65533;&#65533;&#65533;&#65533;4&#65533;&#65533;&#65533;&#65533;&#65533;&#65533;&#65533;&#65533;T&#65533;p&#65533;B&#65533;&#65533;&#65533;7&#65533;&#65533;&#65533;&#65533;d&#65533;&#65533;&#65533;&#65533;&#65533; `&#65533;$&#65533;&#65533;&#65533;r\&#65533;c0 &#65533;&#65533;b&#65533;D&#900;&#65533;&#65533;&#65533;!"&#65533;O&#65533;N{	B&#65533;&#65533;o&#65533;&#65533;[&#65533;&#65533;b&#65533;q"'9D &@&#1965; YB&#65533;e?E&#65533;&#65533;]V&#65533;[&#65533;`&#65533;%&#65533;&#65533;&#65533;c&#65533;&#65533;.:P&#65533;t.^*&#65533;FH&#65533;&#65533;P7~&#65533;V&#65533;\&#65533;q&#65533;&#65533;&#65533;&#65533;&#65533;/P2&#65533;&#65533;r0C&#65533;%&#65533;	&#65533;~&#65533;+&#65533;&#65533;&#65533;&#65533;&#65533;&#65533;!&#65533;q&#65533;&#65533;P&#65533;<&#65533;
EnB&#65533;o&#65533;&#65533;&#65533;&#65533;C&&#65533;&#65533;D`&#65533;0&#65533;(&#65533;&#65533;&#65533;&#65533;&#65533;&#65533;6&#65533;&#65533;&#65533;P%0&#65533;.&#65533;PL&#65533;&#65533;&#65533;2&#65533;P&#65533;%&#65533;&#65533;&#65533;!@4&#65533;6&#65533;!&#65533;&#65533;&#65533;,v/5
=4&#1145;&#65533;&#65533;G&#65533;/@w&#65533;&#65533;&#65533;&#65533;&#65533;x&#65533;1&#65533;P&#65533;&#65533;(1%,&#65533;z&#65533;BhQ&#65533;&#65533;1r\&#65533;E&#65533;&#65533;{q&#65533;b&#65533;&#65533;0T1Y&#65533;&#65533;..#&#65533;=4&#65533;&#65533;}&#65533;&#65533;&#65533;&#65533;V&#65533;&#65533;&#65533;o&#65533;qe&#65533;^&#65533;QM&#65533;&#65533;D&#65533;A&#65533;&#65533;&#65533;&#65533;&#65533;(o&#65533;&#65533;&#65533;E &#65533;}1 &#65533;/&#65533;q&#65533; &#65533;.`q/J=&#817;&#65533;&#65533;!&#65533;&#65533;
&#65533;#Wot&#65533;q&#65533;Qc$&#65533;=XM&#65533;00QH&#65533;#&#65533;N&#65533;`&#65533;&#65533;&#65533;#&#65533;/ &#65533;&#65533;&Q&#65533;fr&#65533;/9&#65533;&#65533;.&#65533;`&#65533;&#65533;&#65533;tg(&#65533;
uH=&#65533;%#+0	g&#65533;&#65533;F&#65533;&#65533;y&#65533;&#65533;&#65533;&#65533;E&#65533;&#65533;&#65533;,%&#65533;DU&#65533;%&#65533;$s&#65533;&#65533;&#65533;&#65533;t&#65533;,&#65533;&#65533;&#65533;n=&#65533;'&#65533;&#65533;&#65533;&#65533;$&#65533;&#65533;&#65533;&#65533;l&#65533;@)&#65533;&#65533;&#65533;r&#65533;&#65533;&#65533;e&#65533;&#65533;&#65533;G&#65533;&#65533;0!G+ep&#65533;Q&#65533;N>&#146;T$&#65533;,&#65533;&#65533;&#65533;&#65533;GQ#&#65533;&#65533;gP&#65533;&#65533;&#65533;&/C9&#65533;&#65533;&#65533;&#65533;b&#65533;>p&#65533;H&#1027;&#65533;+3i&#1058;]&#65533;O}&#65533;&#65533;d&#65533;&#65533;&#65533;&#65533;&#628;	,Y&#65533;jH &#65533;&#65533;6&#65533;-P&#65533;&#65533;1&#65533;&#65533;&#65533;&&#65533;PF&#65533;r%&#65533;
W&#65533;&#65533;Vq&#1059;j&#65533;U&#65533;&#65533;:&#65533; I&#65533;&#65533;P g&#65533;&#65533;&#65533;&#65533;&#65533;&#65533;&#65533;s2&#65533;&#65533;%&#65533;&#65533;'a&#65533; D&#65533;x&#65533;=&#65533;&#65533;&#1122;&#65533;-&#65533;%&#65533;&#65533;&#65533;&#65533;hC&#65533;&#65533;qc6&#65533;e:Mq@&#1907;@&#65533;&#65533;0	&#65533;P+&#65533;&#65533;>&#65533;&#65533;?YH?e&#65533;2%&#65533;@c 2&#1840;C&#65533;&#65533;'u&#65533;CK3&#65533; &#65533;&#65533;R/!)W&#65533;&#65533;0&#65533;Jq$4Fc8&#65533;RNp&#65533;&#65533;&#65533;3%&#65533;d&#65533;0E!D&#65533;3!a&#65533;F&#65533;&#65533;F&#65533;sK&#65533;G&#65533;&#65533;Cp
V&#1092;&#65533;&#65533;.P0=9&#65533;4Fw&#65533;>]3 5	jJ&#65533;&#65533;A+&#65533;DwC&#65533;&#65533;?&#65533;&#65533;O&#65533;TKi2@&#65533;&#65533;2}&#65533;A<_&#65533;2&#65533;&#65533;4I&#65533;O&#65533;*&#65533;E&#65533;L&#65533;N&#65533;&#65533;N&#65533;4Ouc&#65533;aRG&#65533;O_&#65533;435	&#65533;&#1028;&#65533;l&#777;<&#65533;&#65533;.P&#65533;&#65533;&#65533;I&#65533;C&#65533;&#65533;R[&#65533;*E@&#65533;R&#65533;Ie&#65533;Qca:>57VPm&#65533;Y&#65533;&#65533;q D&#65533;#_"Xc
&#65533;&#65533;&#65533;&#65533;"T[&#65533;E&#65533;&#65533;VK2DuU';aNE&#65533;+&#65533;.&#65533;&#65533;G&#65533;&#65533;Q[G&#65533;J&#65533;b>R&#65533;&#65533;#"&#65533;h<&#65533;&#65533;&#65533;n&#65533;&#65533;r]&#65533;W&#65533;&#65533;[&#65533;&#65533;&#65533;&#65533;&#65533;&#65533;ba%&#65533;:H6q[&#65533; &#65533;&#65533;H&#65533;!c&#65533;WSsBq&#65533;&#65533;Q$tZI&#65533;GmcF&#65533;4h5@Ob&#65533;_&#65533;&#65533;[]O&&#65533;&#65533;M%&#65533;&#65533;&#35979;XmcO&#65533;E1&#65533;dOVF&#65533;&#65533;q$&#1080;v(&&#65533;&#65533;P&#65533;&#65533;&#65533;&#65533;"Q5%
&#65533;v&#65533;]og&#65533;&#65533;R&#65533;oeW&#65533;&#65533;&#65533;E&#65533;l+&#65533;&#65533;%p&#65533;&#65533;Z&#65533;e	`&#65533;v.&&#65533;&#65533;0E&#65533;5&#65533;]	4P&#65533;&#65533;O7&#65533;O&#65533;&#65533;d&#65533;&#363;v&#65533;&#65533;\&#65533;@&#65533;-&#65533;+F6;E&#65533;f1@J&#65533;&#65533;Fc&#65533;&#65533;j_D')&#65533;[&#65533;&#65533;&#65533;*&#65533;g&#65533;nD&#65533;J&#65533;&#65533;0&#65533;
a&#65533;&#439;LF&#65533;&#489;&#65533;&#65533;&#181;tAmq&#65533;<&#65533;uM&#65533;&#65533;OWK7sd&#65533;V&#65533;%'z&#65533;J&#65533;@c#&#65533;d`&#2038;K@&#65533;8&#65533;&#65533;&#65533;f[&#65533;Pg&#65533;4;&#65533;&#65533;u&#65533;5e&#65533;r&#65533;&#65533;&#674;2`&#65533;$uUe!&#65533;z#&#65533;H&#65533;oe%W2&o_>&#65533;|5&#65533;r)&#65533;h~&#65533;bD&#65533;j&#65533;+J&#65533;W~&#65533;&#65533;aJ&#65533;l"&#65533;C&#65533;y&#65533;/1&#65533;0&#65533;Tr6 k!&#65533;\&#65533;T&#65533;7&#65533;6&#65533; &#65533;&#65533;&#65533;I\&#65533;d&#65533;3P&#65533;&#65533;&#65533;&#65533;$C7G&#65533;q=vz&#65533;y&#65533;&#65533;4&#65533;&#65533;^&#65533;&#65533;l&#65533;&#65533;TFk5+&#65533;&#65533;ju&#65533;&&#65533;&#65533;c*&#65533;&#65533;&#65533;%}&#65533;&#65533;A&#65533;&#65533;&#65533;&#65533;&#65533;&#65533;6RF?q&#65533;&#65533;L&#65533;@u\&#65533;r{B-&#65533;Co|u&#65533;uo=&#65533;-g&#65533;5(ogC&#65533;1&#65533;&#65533;R&#65533;&#65533;*&#65533;&#65533;&#65533;qd&#65533;En&#65533;&#1646;uV8&#65533;mS&#65533;=&#65533;&#65533;&#65533;b>nq&#65533;&#65533;&#65533;&#65533;&#65533;@&#65533;&#65533;&#65533;0@1&#65533;n&#65533;BL&#65533;|X  &#65533;&#65533;&#65533;`&#65533;&#65533;~7#{1'7&#65533;2p&#65533;40&#65533;J&#65533;3&#65533;,#zaDmX&#65533;&#1304;&#65533;[&#1621;&#65533;nj&#65533;g&#65533;T&#65533;k K4pyMedq&#65533;&#65533;&#65533; &#1621;g#F&#65533;&#65533;&#65533;1b&#65533;\&#65533;w&#65533;n3&#65533;L&#65533;[C&#65533;&#65533;&#65533;&#65533;&#65533;&#65533;9PX&#65533;&#65533;&#65533;@&#65533;&#65533;M&#65533;,t&#65533;&#65533;&#65533;&#65533;	N&#65533;;T&#65533;-XS&#65533;#&#65533;&#65533;4	&#65533;&#65533;&#65533;&#65533;RX&#65533;/%9&#65533;`&#65533;>&#65533;YW&#65533;&#65533;&#2009;&#65533;&#65533;-X &#1808;-Y&#65533;&#65533;&#65533;=&#65533;JZ  &#1806;&#65533; &#65533;q&#65533;J&#65533;&#65533;z-&#65533;lq8z&#65533;&#65533;&#65533;@&#65533;&#65533;&#65533;5&#65533;9&#65533;cxLy&#65533;&#65533;2&#65533;[&#65533;&#65533;&#65533;&#1571;k&#1702;&#65533;w7&#65533;&#65533;&#65533;&#983;Q&#1441;&#65533;&#65533;E(/KLH^&#65533;!&#65533;Is&#65533;&#65533;E7&#65533;&#65533;&#65533;o_&#65533; b&#65533;,&#65533;#&#65533;Z&#65533;.@&#65533;o>CT&#65533;m&#65533;&#65533;&#65533;&#65533;&#65533;&#65533;&#65533;&#65533;i-&#65533;$&#65533;&#65533;&#65533;&#65533;&#65533;TYZ%&#65533; J&#65533;&#65533;cv&#65533;&#65533;&#65533;"&#65533;&#65533;&#65533;;&#65533;y&#65533;&#65533;&#65533;&#65533;@6&#65533;&#65533;Riy.@)&#65533;&#65533;&#65533;&#65533;q2&#65533;&#65533;&#65533;&#65533;+&#65533;&#65533;&#65533;z&#65533;&#1844;0&#65533;&#65533;<&#65533;"&#65533;AL3~A@)&#65533;&#65533;]&#1007;-[@Z&#65533;&#65533;p-}&#65533;YC&#65533;OF&#65533;&#65533;2&#65533;"&#65533;&#65533;&#65533;&#65533;!&#65533;[&#65533;J\&#65533;&#65533;&#65533;&#65533;&#1530;$&#65533;&#65533;y&#65533;&#65533;&#65533;Y&#65533;]:r&#65533;P&#65533;7&#65533;&#65533;&#65533;q0&#65533;&#65533;&#65533;;&#65533;c;	&#65533;&#65533;&#65533;SF&#65533;&#65533;s&#65533;3&#65533;b&#65533;]f&#65533;R&#65533;&#1626;&#65533;&#65533;&#65533;&#65533;&#65533;&#65533;&#65533;4{&#65533;R!=&#65533;r&#65533;&#65533;.&#65533;&:&#65533;2;&#65533;&#65533;a&#65533;5&#65533;&#65533;&#65533;q&#65533;2PVg&#65533;;&#65533;&#65533;&#65533;J&#65533;&#65533; &#65533;&#65533;&#65533;&#65533;_|&#65533;:&#65533;i Q&#65533;[&#65533;&#65533;&#65533;&#65533;&#65533;&#65533;&#65533;3u&#65533;Fn&#65533;&#65533;)&#65533;!&#65533;&#1447;IRF*%G&#65533;E|5&#65533;&#65533;&#65533;&#65533;9&#65533;&#65533;&#65533;8Fr&#65533;:&#898;sZ&#65533;z&#65533;&#65533;&#65533;5&#65533;B|&#291;|&#65533;&#65533;&#65533;zO\q&#65533;&#65533;$P&#65533;&#65533;C&#65533;&#65533;8&#65533;to&#65533;&#65533;=&#65533;[r&#826;&#65533;M&#65533;s&#65533;&#65533;&#65533;&#719;@&#65533;&#65533;&#65533; G&#65533;&#65533;&#1920;&#65533;&#65533;3&#65533;[&#65533;&#65533;Y&#65533;&#65533;<A&#65533;y-&#65533;&#65533;&#655;4&#65533;&#65533;&#65533;&#65533;&#65533;p]&#65533;JXx&#65533;&#65533;;&#65533;i4&#65533;&#65533;\&#65533;O&#65533;&#65533;0U&#65533;*qA&#65533;^&#65533;&#65533;dd&#65533;&#65533;&#791;e&#65533;&#65533;&#65533;&#65533;\&#65533; &#65533;&#1399;&#65533;6&#65533;a&#65533;&#1069;z
&#65533;&#65533;H&#65533;&#65533;&#65533;&#2929;W&#65533;I&#65533;2&#65533;&#65533;&#65533;c&#65533;&#65533;&#807;QI&#65533;|&#65533;&#65533;dDK&#65533;B&#65533;&#65533;&#65533;&#65533;ep&#65533;&#65533;&#65533;o[&#65533;w&#65533;d&#65533;$7D&#65533;71 "H$&#65533;&#65533;&#1700;q<zu&#65533;&#65533;&#65533;Z&#485;&#65533;&#65533;S|&#65533;k&#65533;&#65533;&#65533;Z8&#65533;p&#65533;&#65533;&#65533;&#65533;&#65533;j&#65533;;&#65533;>AV&#65533;&#1979;r&#65533;&#65533;&#65533;&#65533;F `5P@&#65533;s&#65533;~&#65533;&#65533;Q&#65533;&#65533;&#65533;3h&#1717;&#65533;&#65533;	&#65533;&#65533;U&#65533;&#65533;W&#65533;1&#65533;	n&#65533;]&#65533;Q&#1003;&#1862;&#65533;&#65533;	&#65533;&#65533;&#65533;4&#65533;&#65533;&#65533;&#65533;z&#65533;&#65533;1&#65533;2&#65533;:
&#65533;+>r&#65533;x&#65533;&#65533;&#65533;&#65533;&#65533;e&#65533;&#19569;&#65533;&#65533;s&#65533;&#65533;T&#65533;!&#65533;&#65533;&#65533;jo&#65533;&#65533;_&#65533;&#65533;%&#65533;&#65533;&#1357;&#1007;V&#65533;~DK&#65533;&#65533;J&#65533;&#65533;E"&#65533;u1&#65533;&#65533;&#65533;&#65533;&#65533;&#65533;&#65533;e&#65533;D&#65533;&#65533;:{&#65533;r&#65533;&#65533;O&#65533;0&#65533;&#65533;&#65533;&#65533;^&#65533;&#1506;&#65533;^&#65533;W&#65533;&#65533;M&#65533;&#65533;+d&#65533;{&#65533;&#65533;g&#65533;][&#65533;E&#65533;&#513;&#65533;&#65533;W;&#65533;3&#65533;&#65533;&#65533;&#65533;&#65533;&#65533;~&#65533;7&#65533;!&#65533;&#65533;#O&#65533;{&#65533;&#65533;&#65533;&#65533;&#65533;&#65533;_&#65533;1&#65533;&#65533;&#65533;&#65533;&#65533;hk&#65533;T{%&#65533;_]&#65533;u&#65533;&#65533;&#65533;A8_&#65533;&#65533;&#65533;d&#65533;&#65533;&#65533;&#65533;t>-&#65533;&#65533;Q&#65533;&#65533;3&#65533;4&#65533;&#65533;/&#65533;uR*^&#65533;QzQ&#65533;REo&#65533;h&#65533;&#65533;&#65533;.&#65533;&#65533;x*&#65533;&#65533;&#65533;&#65533;&#65533;^&#65533;[&#1973;[k&#65533;&#65533;&#65533;Wp&#65533;e&#65533;&#65533;&#65533;jk&#65533;&#65533;k@&#65533;&#65533;_&#63229;&#65533;&#65533;&#65533;&#65533;&#65533;d&#65533;!&#65533;h4&#914;&#65533;&#65533;lH&#65533;&#65533; &#65533;)&#65533;j&#65533;b&#65533;&#65533;-&#65533;
&#65533;&#65533;`&#65533;v8&#65533;&#65533;bG&#65533;&#65533;~&#65533;&#65533;2&#65533;&#65533;v&#65533;&#65533;&#65533;&#65533;=&#65533;&#65533;&#65533;^\&#65533;&#65533;1&#348;&#65533;@&#65533;&#65533;9&#65533;.9&#65533;Z^f&#65533;F6&#65533;&#65533;&#65533;&#65533;&#65533;&#65533;&#65533;]<
u&#648;&#65533;Pb&#65533;&#65533;&#65533;&#65533;&#698;&#65533;|&#65533;&#65533;~&#65533;&#36764;&#65533;v&#65533;	&#65533;&#65533;@&#65533;&#65533;&#65533;&#65533;&#65533;&#65533;&#65533;&#65533;&#65533;4&#65533;&#65533;>&#65533;&#65533;	kosw&#65533;.G&&#65533;H&#65533;@&#65533;&#65533;J&#65533;&#65533;&#65533;x&#65533;[&#65533;&#65533;&#65533;&#312;&#65533;<&#65533;&#65533;&#65533;&#65533;&#65533;\&#65533;Xd]&#65533;*&#65533;K&#65533;p&#65533;&#65533;Zg\pV&#65533;E&#65533;tD&#65533;&#65533;&#65533;&#65533;Cx- &#65533;&#65533;L&#65533;P/`&#65533;(0.DyhP&#65533;&#65533;6o&#65533;&#803;&#65533;S&#65533;U2r&#65533;&#1207;&#65533;_&#65533;&#65533;&#65533;!&#65533;N&#65533;m/&#65533;&#65533;&&#65533;P}\&#65533;X&#65533;&#65533;%(]&#65533;.&#65533;"UJ#J&#1266;fq&#65533;HR&#65533;*S!H&#65533;&#65533;,&#65533;&#65533;&#65533;Z|&#65533;&#65533;F&#65533;&#65533;J&#65533;cmAa4&#65533;U&#65533;j&#65533;b&#65533;.&#65533;A&#65533;&#65533;/&#65533;&#662;&#65533;&#65533;&#65533;&#1705;&#65533;&#65533;0&#65533;&#65533;L&#1473;&#65533;&#65533;&#65533;@!&#65533;&#65533;eY&#65533;&#65533;5&#65533;%&#65533;&#65533;W&#65533;&#65533;&#65533;&#65533;&#65533;&#65533;&#1470;&#65533;b&#65533;&#65533;n&#65533;&#65533; &#65533;&#65533;O1&#65533;&#491;x&#65533;:&#65533;8&#65533;y&#65533;9&#65533;&#65533;J&#325;)&#65533;}x:&#65533;&#65533;&#65533;&#65533;&#65533;&#65533;q&#65533;:_&#65533;c&#65533;L&#65533;&#696;LC&#65533;&#65533;[J&#65533;~&#65533;&#65533;&#65533;&#65533;&#65533;&#65533;&#65533;:&#65533;q&#65533;&#65533;&#65533;b&#65533;qK&#65533;&#65533;`{a&#65533;"&#65533;}&#65533;t&#65533;9&#1567;&#65533;W &#65533;&#65533;&#65533;&#580;]z)e&#65533;&#65533; &#65533;&#65533;A(&#65533;&#65533;&#65533;&#65533;&#65533;7&#202;,&#65533;H]&#65533;z&#65533;X&#65533;&#65533;9&#65533;^&#65533;C&#65533;!&#65533;&#65533;&#65533;&#65533;o
n8dX&#172;&#65533;&#65533;,&#65533; &#65533;N&#1201;&#65533;RryV-&#65533;aI&#65533;*&#65533;l&#65533;%"&#65533;f=s&#65533;9ef&#153;SZi&#65533;I&#65533;An&#65533;'&#65533;U'&#65533;`@Y&#65533;&#65533;&#65533;&#65533;&#65533;K&#65533;~&#65533;%B&#65533;Mq&#65533;"U$[&#65533;y&#65533;&&#65533;&#65533;&D&#65533;i&#65533;&#65533;&#65533;&#65533;Oeb&#65533;&#65533;9G&#65533;&#65533;N&#65533;1}&#65533;&#65533;&#65533;&#65533;&#65533;&#65533;0&#65533;zeO&#65533;&#65533;ji&#65533;\P&#65533;&#65533;&#65533;z*[&#65533;&#65533;5C/&#65533;z&#65533;&#65533;&#1668;&#65533;N&#65533;&#65533;J#&#65533;&#65533;&#65533;ylT&#65533;*&#65533;{1:kX 
&#65533;&#65533;&#65533;&#65533;&#147;k&#65533;&#65533;&#65533;`x&#65533;&#65533;p#&#65533;y(&#65533;&#184;a4X
&#65533;&#65533;&#65533;Y&#65533;&#65533;&#65533;&#65533;Pi&#65533;&#65533;&#65533;2&#1021;7l]-&#65533;3]&#65533;d&#65533;)&#65533;&#65533;{o&#65533;&#65533;2&#65533;X&#65533;&#65533;RK&#258;1-s1&#65533;&#65533;&#65533;&#65533;&#65533;&#65533;#&#65533;\&#65533;&#65533;'&#65533;&#65533;&#65533;&#65533;+&#65533;&#65533;S !&#65533; &#65533; ,    &#65533;&#65533;  &#65533;@&#65533;pH,&#65533;&#548;r&#65533;l:&#65533;&#1064;tJ&#65533;Z&#65533;&#1580;v&#65533;&#65533;z&#65533;&#65533;xL.&#65533;&#65533;&#65533;z&#65533;n&#65533;&#65533;&#65533;|N&#65533;&#65533;&#65533;&#65533;&#65533;~&#65533;&#65533;&#65533;&#65533;&#65533;&#65533;&#65533;&#65533;&#65533;&#65533;&#65533;&#65533;&#65533;,&#65533;-&#65533;&#65533;.&#65533;&#65533;&#65533;&#65533;&#65533;&#65533;/&#65533;&#65533;&#65533;&#65533;&#65533;&#65533;&#65533;-&#65533;&#65533;&#65533;&#65533;&#65533;&#65533;&#65533;S&#65533;-&#65533;&#65533;/001233445&#65533;&#65533;&#65533;((?&#65533;&#65533;?&#65533;&#65533;&#65533;&#65533;&#65533;&#65533;&#65533;&#65533;?&#65533;&#65533;5&#65533;310/.&#65533;-&#65533;&#65533;&#65533;q,-&#65533;&#65533;&#65533;&#65533;1&#65533;&#65533;3"&#65533;&#65533;&#65533;&#65533;&#65533;(&#65533;#&#65533;&#65533;&#65533;&#65533;&#65533;&#65533;&#65533;&#65533;&#65533;&#65533;&#65533; &#65533;&#65533;70&#65533;}&#65533;2&#531;&#65533;K&#65533;;^4&#65533;&#65533;&#65533;&#65533;)[&#65533;&#65533;&#65533;|&#65533;&#65533;
&#65533;5~kg&#65533;&#65533;1&#65533;7P	b&#65533;$@&#65533;&#65533;&#859;8s&#65533;&#65533;&#627;&#65533;&#65533;&#65533;2&#65533;aP&#65533;&#65533;&#65533;&#65533;h&#65533;&#65533;A&#54966;&#65533;Pmt&#65533;&#65533;&#65533;]&#204;&#65533;&#512;&#65533;&#65533;&#65533;&#65533;2&#65533;&#65533;K&#65533;&#65533;&#1651;h&#65533;&#65533;&#65533;&#65533;_zG &#65533;6#&#65533;H&#65533;&#65533;&#65533;&#65533;\!&#65533;&#65533;&#1546;&#65533;&#820;&#65533;+^&#824;1&#65533;&#65533;&#1176;K&#1518;&#65533;&#65533;{3&#65533;a&#65533;&#1512;&#65533;*&#65533;&#65533;tL&#65533;&#65533;&#65533;&#1255;cJx&#65533;A&#65533;1&#65533;&#65533;9&#65533;L&#65533;
&#65533;/b&#65533;,VcD&#65533;&#65533;&#65533;N\&#65533;&#65533;&#65533;
&#65533;A&#65533;&#65533;&#321;&#65533;&#1047;&#65533;&#1181;u0&#371;k&#65533;&#65533;}'&#65533;#&&#65533;v&#65533;&#65533;&#65533;&#65533;[&#65533;&#65533;&#65533;Y&#65533;&#65533;&#65533;&#65533;&#711;&#65533;&#65533;m&#65533;&#65533;f&#65533;G&#65533;&#65533;&#65533;&#65533;$&#65533;|h q@E&#65533;Z05&#65533;&#65533;&#65533;y&#65533;&#65533;&#130;2&#65533;&#1921;f&#65533;&#65533;c	(X&#65533;&#65533;Aa ,@ 1(\&#65533;&#65533;,&#65533;hV}&#65533;&#65533;&#65533;&#65533;w&#65533;&#65533;'&#65533;0&#128;.&#65533;&#65533;&#65533;?u&#1562;1&#65533;g&#65533;,\@&#782;@6&#65533;&#65533;B.&#65533;&#65533;)G3&#65533;&#65533;&#65533;\v	d&#65533;&#352;0&#65533;V&#65533;&#65533;Q5x&#65533;&#65533;=v&#65533;&#65533;05&#65533;Pf5&#65533;x&#65533;a &#30491;&#65533;x&#65533;&#65533;&#65533;J&#65533;&#65533;(&#65533; &#65533;,d9&#65533;&#65533;&#65533;F&#65533;&#65533; &#65533;]&#65533;hJ&#65533;)&#39324;
&#65533;&#65533;2\&#65533;&#65533;&#65533;`&#65533;&#39528;6V0&#65533;&#65533;&#65533;E&#65533;&#65533;*&#65533;i&#65533;&#65533;C&#65533;&#65533;^A3&#65533;&#65533;&#65533;O&#65533;*&#65533;k,L&#65533;cM&#65533;&#48318;b@&#65533;&#65533;&#65533;J&#65533;7% &#65533;/&#65533;&#65533;UL	$&#47986;gy&#65533;&#52773;&#65533;U_L&#65533;&#65533;&#65533;#&#65533;&#65533;F!&#65533;&#65533;0@`$-&#65533;&#829;&#65533;&#65533;&#65533;&#65533;&#65533;6&#65533;mX&#65533;,p&#65533;y&#65533;mXl&#65533;&#65533;pX
&#65533;&#65533;m&#65533;&#65533;&#65533;&#65533;<&#65533;F&#65533;&#65533;6%0~&#472;X3`+g&#65533;N&#65533;&#65533;&#65533;4&#65533;s&#65533;D&#65533;	9VeY&#65533;&#65533;&#65533;<Z&#65533;&#65533;$af&#65533;&#65533;&#65533;C&#65533;K+&#65533;&#65533; &#65533;&#65533;&#65533;L\H'&#65533;P=&#65533;&#65533;$&#65533;/&#65533;,5/&#65533;{S#-&#65533;q&#65533;*&#65533;&#65533;t<P&#65533;2&#65533;&#65533;5&#65533;&#65533;s&#65533;2I&#65533;Hr&#65533;n&#65533;o3&#65533;&#65533;]78-c&#65533;&#65533;&|[sM&&#65533;&#65533;&#65533;6;*-&#65533;&#65533;'&#65533;&#65533;&#65533;&#1860;&#65533;&#9251;&#65533;xMO&#65533;&#1201;&#65533;&#65533;&#65533; &#65533;&#65533;PS-&#65533;&#65533;&#65533;9&#65533;d&#65533;I:a&#65533;&#65533;&#65533;1&#65533;P{3o?&#65533;&#65533;&#65533;&#65533;&#1892;&#65533;&#65533;B&#2042;M&#65533;6J6&#65533;2
&#65533;o&#65533;&#65533;&#65533;&#65533;*&#65533;M&#65533;p;&#65533;&#2028;&#65533;
#xCK9&#65533;&#546;&#65533;&#65533;5aC(&#65533;S/&#65533;&#65533;&#65533;W&#65533;<NX&#65533;&#65533;&#65533;&#65533;&#1992;#&#65533;&#65533;&#65533;&#65533;&#65533;&#65533;&#65533;Kl\&#65533;h&#65533;&#65533;&#65533;&#65533;&#65533;&#65533;;&#65533; P@&#65533;&#65533;&#65533;&#65533; '&#65533;&#65533;&#65533;P&#65533;&#65533;Oe"0&#65533;&#65533;x&#65533;D?&#65533;&#65533;G&#65533;&#65533;&#65533; k&#65533;&#65533;[&#65533;&#65533;&#65533;Q&#65533;1&#65533;
&#65533;&#65533;&#65533;&#65533;D.i&#65533;&#65533;YX&#65533;&#65533;j&#65533;-8&#65533;x&#65533;&#65533;&#65533;Z?&#65533;&#65533;
WX&#65533;&#65533; &#65533;C4`&#65533;&#65533;&#65533;&y.&#65533;A&#65533;&#65533;&#65533;<Q&#65533;&#65533;&#713;&#962;5&#65533;&#65533;&#65533;X&#65533;&#65533;
0&#65533;Qt&#65533;&#65533;x&#65533;	&#65533;&#65533;mD^&#65533;D'&#65533;&#65533;&#65533;n&#65533;2&#65533;&#65533;&#65533;h<;&#65533;1&#65533;8&#65533;&#65533;&#65533;&#1359;
&#65533;d&#65533;&#65533;&#65533;&#65533;&#65533;=&&#65533;F	&#65533;&#65533;7&#65533;4&#65533;w4&#65533;&#65533;&#65533;&#65533;&#65533;Ip{u&#804;&#65533;6iGo&#65533;&#65533;3&#65533;&#65533;&#539;&#549;~&#65533;{&#65533;I&#65533;S&#65533;&#65533;&#65533;D&&#65533;|!i"?&#65533;F&#65533;&#65533;$@&#65533;&#65533;Q&#65533;&#491;&#65533;&#65533;h&#65533;&#65533;&#65533;&#65533;n&#65533;&#65533;&#65533;&#65533;&#65533;Hgy&#65533;,P&N&#65533;&#65533;B&#65533;&#65533;&#65533;t&#65533;_&#65533;q &#65533;&#65533;&&#65533;&#65533;I&#65533;@&#65533;&#65533;&#65533;&#65533;H&#65533;X&0&&#65533;&#65533;+&#65533;&#65533;(U:&#65533;&#65533;&#65533;I Sb&#869124;&#65533;&#65533;&#65533;#&#65533;c&#65533;&#65533;&#65533;&#65533;<&#65533;d&#65533;&#65533;&#65533;*b&#65533;&#65533;&#65533;&#65533;H&#65533;X&#65533;"H(^ &#65533; z4!:wyBTw&#65533;A&#65533;`!&#65533;?&#65533;(&#65533;&#65533;&#65533;HZ&#65533;+*&#65533;nkW=XS&#65533;&#65533;&#65533;]t&#65533;3Ga1]&#65533;&#65533;wk&#65533;&#65533;M&#65533;&#65533;&#65533;&#65533;&#65533;&#65533;~`&#65533; &#65533;B&#65533;&#65533;&#65533;`p@&#65533;X&#65533;&#65533;&#65533;$&#65533;6&#65533; &#65533;&#65533;%&#65533;&#65533;&#65533;&#65533;&#65533;&#65533;&#65533;&#65533;z&#65533;&#65533;,&#65533;p&#65533;-	"&#65533;rM&#65533;&#65533;"KA&#65533;&#65533;PQ&#65533;E8uJ2&#65533;BQ&#65533;g&#65533;u&#65533;F&#65533;`8HU&#65533;Z&#1378;("F&#65533;z&#65533; &#65533;&#1388;9&#65533;]&#65533;0hRo&#65533;n&#65533;&#65533;+&#65533;jb&#65533;&#305;&#65533;&#65533;&#65533;&#65533;R&#65533;&#65533;&#65533;&#1455;&#65533; ,Nh&#65533;<%&#65533;&#65533;&#65533;&#65533;&#65533;S3&#65533;&#65533;`4&#65533;&#65533;&#65533;,&#65533;&#65533;&&#65533;&#65533;&#65533;Z&#65533;&#65533;&#65533;&#65533;&#65533;s`&#65533;&#65533;&#1436;e&#65533;IW&#65533;&#65533;)y&#65533;Z&#65533;\&#65533;e&#65533;&#65533;>&#65533;(&#65533;j&#65533;W%o2&#65533;&#65533;&#65533;&#636;+&#1325;+&#65533;;&#65533;(&#65533;&#65533;&#65533;&#65533;&#65533;&#65533;&#491;&#65533;&#65533;U&#65533;G&#65533;*e&#65533;&#65533;&#65533;&#65533;V&#65533;&#65533;(0}IQA&#65533;6u&#65533;j=
&#65533;i&#65533;&#65533;xy&#65533;Z&#65533;
a0&#65533;|&#65533;kWS&#65533;&#65533;p&#65533;&#65533;j&#65533;%&#65533;&#65533;&#65533;&#65533;@&#65533;. &#65533;Q+&#65533;&#65533;7&#65533;-&#65533;Dp&#65533;X&#65533;&#65533;#&#65533;/&#65533;&#65533;&#65533;Z&#65533;x&#65533;l&#65533;&#65533;j&#65533;i&#65533;SqRQ&#65533;S&#1156;v!&#65533;-|&#65533;&#65533;&#65533;&#65533;&#65533;
&#65533;k,{&#65533;z&#65533;N&&#65533;&#1749;&#65533;(&#65533;&#65533;&#65533;&#65533;&#65533;~o&#65533;&#65533;@"&#1504;V&#65533;&#65533;IV=&#65533;nBV&#65533;U&#65533;`&#65533;n@&#65533;&#363;`&#65533;&#65533;&#17165;u&#65533;&#65533;&#65533;&#65533;d&#65533;&#65533;Ed&#65533;s-&#65533;&#65533;]IY&#65533;yw$&#65533;l&#65533;&#65533;[ADK0K&#65533;&#65533;a&#65533;&#65533;v&#65533;r &#65533;-(&#65533;&#65533;]&#65533;4@|&#65533;q&#65533;\&#65533;&#65533;&#65533;yf2&#65533;\&#65533;?&#65533;&#65533;T&#65533;&#65533;&#65533;'Sh&#65533;R&#65533;x&#65533;&#905;&#65533;h&#65533;&#65533;V&#1113;&#65533;@Y&#65533;SFl&#65533;@f&#272;&#65533;&#65533;&#65533;&#65533;[&#65533;k&#65533;&#65533;~&#65533;(&#65533;&#65533;&#65533; &#65533;&#65533;D=&#65533;&#65533;I&#65533;&#65533;T&#65533;y,&#65533;&#65533;dbm&#65533;
P&#65533;&#65533;~WD&&#65533;M[&#65533;&#65533;&#180;`&#65533;k&#65533;8&#65533;&#331;bX`&#65533; y	X-P]u&#65533;&#65533;]Fdfv]&#65533;&#65533;(&#65533;x&#65533;&#65533;&#65533;l&#65533;&#65533;&#65533;  &#65533;	R&#65533;iB&#65533;&#65533;&#65533;&#65533;?&#65533;&#65533;&#65533;<3&#65533;xA&#65533;&#822;&#65533;`&#65533;&#65533;4 &#65533;&#65533;M&#65533;&#65533;&#65533;&#65533;4&#65533;P3&#65533;&#65533;o|&#65533;{J&#65533;P\&#65533;I&#65533;&#65533;)G&#65533;x&#65533;U&#65533;&#65533;K&#65533;&#1042;&#65533;8&#65533;&#65533;ys&#65533;&#65533;'|&#65533;&#65533;u{?i&#65533;,&#65533;F&#65533;xQ&#65533;&#65533;&#65533;Jl&#65533;&#65533;!? A	_&#65533;&#65533;&#65533;m_&#65533;s&#65533;SK&#65533;N&#65533;5&#65533;0Dp&#65533;o&#65533;&#65533;&#65533; &#65533;P0H.&#65533;D&#65533;&#65533;&#65533;]&#65533;|P &#65533;.1+@W&#65533;_w&#65533;Q&#65533;qdv&#65533;&#65533;,&#65533;&#65533;&#65533;C&#65533;t&#65533;&#65533;&#65533;&#65533;i/y&#65533;E&#65533;%&#65533;~wi3P&#65533;&#65533;&#65533;& 'j&#65533;&#65533;M&#65533;&#65533;&#65533;7&#65533;`&#65533;c&#65533;&#65533;&#65533;m&#65533;P&#65533; &#65533;&#65533;b&#65533;-&#65533;3&#65533;K&#65533;&#65533;`(`&#65533;&#65533;+&#65533;&#65533;&#65533;80\&#65533;&#65533;&#65533;&#65533;&#65533;&#65533;&#65533;'&#65533; &#65533; &#65533;#N&#65533;+&#65533;&#65533;}&#803;v&#65533;&#65533;.H&#65533;2 t&#65533;&#65533; 54z7
@&#65533;&#65533;&#65533;LwW<&#65533;B|&#65533;Fw#&#65533;w&#65533;%&#65533;7s&#65533;Gx&&#65533;B&#65533;&#65533;m&#65533;&#65533;y&#65533;&#65533;+&#65533;&#65533;A&#65533;c7'24&#65533;&#65533;&#65533;&#65533;&#65533;o&#848;&#65533;v&#65533;F&#65533;A&#65533;&#65533;p&#1414;&#65533;!C&#65533;&#65533;}u~s&#65533;&#65533;&#65533;&#65533;PA \&#1541;	k&#65533;<7&#65533;x&#65533;FFh9JD  [5&#65533;f-gvN&#65533;A&#65533;&#65533;v'TrY2gub&#65533;&^S&#65533;&#65533;&#65533;&#65533;)&#65533;|&#65533;&#65533;U~&#65533;Wx-&#32804;c8'*'X&#65533;5G%&#65533;&#65533;&#65533;o&#65533;FVj&#264;qGuV&#65533;&#65533;Mhuc&#65533;T50H&#65533;&#65533;]&#65533;&#65533;Z$D^&#65533;&#65533; &#65533;W7F&#65533;A&#835;&#65533;&#65533;&#65533;&#65533;&#65533;P &#65533;&#65533;~&#65533;2&#65533;&#65533;&#65533;le&#65533;&#65533;a&#65533;&#65533;[&#65533;%&#65533;Rw'u&#65533;&#65533;|&#65533;H&#65533; 0&@&#65533;&#65533;*&#65533;Q&#65533;&#65533;&#65533;&#128;7smE8%&#65533;X&#65533;'B&#65533; &#65533;Z&#65533;&#65533;{>&#65533;P&#65533;&#65533;o&#65533;&#65533;&#65533;&#65533;&#65533;,&#65533;&#65533;&#65533;G&#65533;&#65533;Q?&#65533;&#65533;'&#65533;_&#65533;&#65533;;&#65533;U&#65533;&#65533;&#65533;&#65533;&#65533;r&#65533;X 0&#65533;7a&#65533;,&#64518;&#65533;&#1545;"&#65533;K&#65533;&#65533;&#65533;&#65533;&#65533;&#65533;&#65533;&#65533;$u&#65533;@&#65533;?p&#65533;&#65533;&#65533;+&#65533;&#65533;%@&#36369;&#65533;5'&#65533;X&#65533;&#277;%Y&#65533;@8&#65533;&#65533;h#XC&#65533;&#65533;2&#65533;&#65533;oSb&#65533;rT&#65533;f&#65533;&#65533;Ww3"&#65533;&#65533;&#65533;&#65533; &#1207;QY&#65533;&#65533;IE&#789;C&#65533;BF&#65533;&#65533;&#65533;&#65533;8>&#65533;&#65533;(Xx<UxVi&#65533;}&#65533;&#65533;&#65533;u&#65533;&#65533;]X&#65533;&#65533;&#1474;&#65533;8sq&#65533;(Ix 0&#65533;~#&#65533;F&#65533;W&#65533;;&#65533;@&#65533;&#65533;&#65533;&#65533;@&#65533;&#1059;$&#65533;Fa&#65533;&#65533;N&#65533;&#65533;@&#65533;&#65533;&#65533; kAYC&#1892;\r1g&#65533;&#65533; N&#65533;&#65533;0a&#65533; wUYl&#805;$B&#65533;%&#65533; &#65533;&#65533;I@&#65533;$&#65533;s&#65533;`71OT4&#65533;&#65533;&#65533;mL&#65533;K!F;&#65533;x&#65533;w&#65533;q&#65533;'i&#65533;*np&#65533;J&#65533;&#65533;{&#65533;9R	5-\Y  ~&#65533;R&#65533;n&#65533;5&#65533;&#65533;&#65533;p&#65533;&#65533;*'X"@&#65533;&#65533;wzbRcha4as&#65533;J&#65533;	&#65533;^&#65533; Og&#65533;&#65533;0iM&#65533;]uB&#65533;&#65533;^&#65533;G&#65533;&#65533; "`&#65533;&#65533;&#65533; &#65533;b&#65533;&#65533;v&#65533;4&#65533;&#65533;6BSev&#65533;$T8&#1750;&#65533;&#65533;Y4'&#65533;&#65533;s&#1143;&#65533;&#65533;&#65533;4(L|&#65533;Hv&#65533;PY&#65533;&#65533;W;&#65533;7&#65533;&#65533;&#65533;`&#65533;&#65533;&#65533;<,V&#65533;+ &#65533;8&#65533;bu>i&#65533;&#65533;0&#65533;&#65533;&#65533;&#65533;j&#65533;&#65533;Un&#65533;&#65533;&#65533;5&#65533;&#65533;&#65533; &#65533;x"&#65533;m&#65533;&#65533;]&#65533;R%CW@(P &#65533;&#65533;&#65533;&#65533; &#65533;b&#65533;&#65533;6&#65533;&#65533;e$&#65533;{:_&#65533;"z&#65533;&#65533;'&#65533;&#65533;x0VA#DH
&#65533;&#65533;^&#65533;yUg&#65533;eG&#65533;k?@&#65533;&#65533;&#65533;5&#1058;&#65533;w"&#1449;$ :&#65533;4&#65533;s&#65533;u%b&#65533;&#65533;&#65533;&#65533;&#163;&#65533;p"&#65533;&#65533;&#65533;&#65533;`&#65533;:&#65533;p'&#65533;&#65533;&#65533;&#65533;JB&#65533;&#65533;L&#41304;	&#65533;, &#65533;5A;&#1876;W;&#65533;~&#65533;&#65533;?H&#65533;U'fr&#65533;CC&#65533;cM&#65533;v<)&#65533;K&#65533;&#65533;&#169;&#65533;&#65533;&#65533;%J&#65533;A=9'>&#65533;BBX&#65533;3?x>h&#65533;J&#65533;&#65533;gv<&#65533;&#65533;}&#320;St&#65533; &#65533;Y&#65533;&#65533;&#65533;	o&#1604;^Aj36$X&#65533;EA&#65533;&#65533;&#65533;&#65533;:&#65533;Y3&&#65533;&#65533;0&#65533;n&#65533;&#65533;&#65533;h&#65533;&#65533;&#65533;50&#65533;&#65533;<9&#65533;l&#65533;u&#65533;&#65533;b&#65533;@&#65533;lJx&#65533;1@&#65533;\H&#65533;&#65533;&#65533;C&#65533;&#65533;.G&#65533;Z&#65533;Tv&#65533; &#65533;k&#65533;&#65533;&#65533;&#65533;*&#65533;&#256;H&#65533;_$&#65533;&#65533; E&#65533;&#65533;&#65533;&#65533;&#65533;&#65533; &#65533;~&#65533;&#5060;&#65533;&#65533;&#65533;*&#65533;&#65533;vr&#65533;&#65533;&#65533;*F ar&#65533;&#65533;&#65533;&#65533;&#65533;@&#65533;&#65533;(&#65533;J2n&#64664;&#65533;&#1650;&#65533;e&#65533;Qt&#65533;&#65533;w&#65533;&#65533;K&0&#65533;&#65533;&#65533;&#65533;Yr&#65533;&#284;V&#65533;&#939907;~&#65533;p&#65533;Q&#65533;&#65533;Q&#65533;,&#65533;&#65533;'&#1324;&W&#65533;&#65533;&#65533;&#65533;9&#65533;&#1571;&#65533;$U&#65533;z:i9&#65533;z&#65533;&#65533;&#65533;&#65533;&#65533;,]&#516;v&#65533;&#65533;5&#326;k.*&#65533;&#65533;&#65533;&#931;&#65533; &#352;
&#65533;&#65533;g&#65533;&#65533;&#222;&#65533;&#65533;&#65533;&#65533;`&#65533;&#65533;&#65533;&#65533;&#65533;&#65533;*&#65533;&#65533;6"n;R&#65533;&#65533;&#65533;r&#65533;'&#1762;%;%E&#65533;U|KoPxz&#65533;w&#65533;0&#65533;&#65533;&#415;&#65533;NeyB&#208;&#65533;&#65533;&#1210;&#65533;&#65533;0&#65533;\&#65533;&#65533;@&#65533;JE*&#65533;&#65533;&#65533;Y &#65533;&#65533;&#65533;&#65533;O
h<&#65533;&#65533;v&#65533;;R&#65533;&#65533;+&#65533;&#65533;d&#65533;2S&#65533;c&#65533;&#65533;&#65533;&#1594;&#65533; Yr&#65533;duW6E[&#65533;&#65533;&#65533;&#65533;&#65533;&#65533;(&#65533;&#65533;&#65533;6&#65533;&#390;;&#65533;&#65533;&#65533;a4U?&#65533;&#65533;Y2p&#65533;&#65533;&#65533;&#65533;He&#65533;&#65533;Jjc&#650; &#65533;R&#65533;&#65533;{+&#65533;8"&#824;O&#65533;,z`&#65533;TA%6%F&#65533;&#65533;+&#65533;&#65533; &#65533;&#65533;&#65533;`&#65533;B9&#65533;<&#65533;K}d]&#65533;&#235;&#65533;:9&#65533;p&#65533;&#65533;HL&#65533;+&#65533;>&#65533;s&#65533;"J&#65533;b&#1694;&#65533;&#65533;@k&#65533;@&#65533;&#65533;p&#65533;V&#65533;&#65533;&#65533;&#65533;~&#65533;&#65533;v#&#65533;2&#65533;5&#65533;e,&#392;El&#65533;&#65533;f&#65533;&#65533; 3&#1029;&#65533;Q^&#65533; &#65533;&#12612;Y&#65533;h%j&#65533;&#65533; *&#65533;1&#65533;Y;&#65533;'&#65533;[&#65533;#1&FW<&#65533;&#65533;~&#65533;;Hra<U{<&#65533;&#65533;h&#65533;9SG&#65533;&#65533;&#65533;&#65533;&#65533;&#1620;&#65533;*&#65533;&#65533;u&#65533;&#65533;{J&#1218;&#65533;&#65533;Z&#65533;&#65533;u+&#65533;:&#65533;
<&#65533;)&#65533;&#65533;&#65533;&#65533;k&#65533;&#669;&#65533;&#65533;&#65533;y&#65533;&#65533;I@&#65533;&#65533;s&#65533;&#65533;go5%^&#65533;]&#65533;&#65533;@&#1733;&#65533;y&#65533;!&#65533;&#65533;&#1107;X&#65533;!&#65533;&#65533;g&#65533;&#65533; &#65533;&#65533;&#65533;F&#65533;w&#65533;&#65533;x~
&#65533;&#65533;&#1576;l&#65533;w&#530;&#65533;^&#65533;&#65533;&#65533;K&#65533;%,lK)&#65533;&#65533;kn#b&#65533;T&#65533;G&#65533;0-4&#130800;&#65533;&#65533;v&#65533;N&#65533;&#65533;&#65533;&#417;4&#65533;&#21097;&#65533;L&#65533;&#65533;=&#65533;&#65533;X'"&#65533;s<@&#65533;&#65533;&#65533;&#65533;	&#65533;&#65533;|&#65533;D
&#65533;&#65533;&#65533;(&#65533;Z&#65533;#aRm5&#65533;?|B&#65533;l&#65533;&#65533;%&#65533;&#65533;c&#65533;&#65533;&#615;g&#65533;&#65533; &#65533;<A&#65533;iuR&#65533;#&#135;8Q&#65533;:x&#65533;&#65533;	;&#65533;&#65533;&#65533;N&#65533;&#374;\l&#1833;$4&#739;&#65533;w&#65533;&#65533;K	e&#65533;u&#65533;&#65533;&#65533;&#65533;&#65533;&#65533;pR&#65533;J
&#65533;]|&#65533;&#65533;	.&#65533;%&#65533;"&#65533;&#65533;
{&#65533;/&#65533;2&#65533;l&#65533;P-&#65533;c&#65533;[7SY&#65533;S}&#1252;&#65533;A&#65533;&#65533;&#65533;9&#65533;&#65533;&#693;&#65533;$&#65533;QX&#65533;"X&#65533;&#65533;M&#65533;(&#424;&#65533;9&#65533;&#65533;&#65533;&#65533;-r&#65533;&#65533;C&#65533;c$$F&#65533;L&#65533;'&#65533;;&#65533;3-~`&#65533;&#65533;^&#65533;&#65533;&#65533;&#65533;S&#65533;:&#65533;(&#65533;&#65533;&#65533;&#65533;Z&#65533;&#65533;%%\{|L&#65533;3&#65533;@&#65533;{"&#65533;[7&#65533;&#65533;P	U&#65533;!&#65533;|&#65533;0&#1797;]z&#65533;&#65533;u_&#65533;&#65533;&#289;&#65533;&#65533;=&#1421;&#65533;&#65533;m
w]1N&#65533;,"Pn&#65533;t&#65533;&#65533;5&#65533;M%M&#65533;'m&#65533;/*&#65533;4&#65533;&#65533; "^&#65533;&#65533;J&#65533;hg&#32752;-&#65533;u8&#65533;h&#65533;&#65533;4yu&#65533;E&#1756;&#65533;c<%&#65533;&#65533;&#1995;&#65533;"&#65533;&#65533;RCl&#65533;&#65533;&#65533;&#65533;L&#65533;&#1828;&#65533;]&#65533;d(&#65533;3\Q\4%	&#65533;WW&#65533;Q&#65533;&#65533;&#65533;&#65533;D&#65533;&#65533;&#403;&#65533;&#65533;j&#65533;&#65533;C&#1933;&#709;0a&#65533;&#65533;!&#65533;&#65533;&#65533;&#65533;&#65533;#&#65533;^&#65533;&#65533;&#65533;&#1226;r&#65533;b&#1878;h&#65533;&#65533;&#65533;&#65533;Z&#65533;&#65533;&#65533;&#65533;+&#65533;&#65533;D&#65533;&#65533;N&#65533;+ w&#65533;&#65533;Z&#65533;]7&#65533;8%&#65533;\&#65533; &#49375;&#65533;\&#65533;&#65533; &#65533;$&#65533; &#65533;#&#65533;	 &#65533;&#65533;&#65533;?^l&#65533;&#65533;)&#65533;9m5&#65533;a&#65533;&#65533;&#65533;&#65533;&#65533;5p&#65533;&#65533;'A9E&#65533;&#65533;&#1716;a{J&#65533;&#65533;*&#65533;&#65533;aY&#65533;&#65533;&#1446;&#65533;&#1865;&#65533;]&#65533;&#65533;&#65533;3&#65533;&#65533;P&#65533;&#65533;&#65533;&#65533;us&#65533;dZ&#65533;&#65533;d&#65533;&#65533;&#65533;qnVd&#65533;!&#65533;&#65533;
&#65533;fm\8H&#65533;f2&#65533;5mh&#65533;G:T&#65533;&#65533;&#65533;:&#1435;=&#65533;w&#65533;l&#65533;&&#65533;x75&#65533; `Fn&#65533;+&#1337;3&#65533;&#65533;D&#65533;&#65533;=&#65533;D
&#65533;&#65533;@x&#65533;&#65533;"30x.&#362;F&#65533;L&#65533;9&#65533;&#65533;&#65533;lw&#65533;&#65533;l&#65533;t&#65533;&#65533;v&#65533;&#65533;&#65533;&#65533;&#65533;&#65533;&#65533;*U&#65533;&#65533;&#65533;&#65533;&#65533;w&#65533;];<&#65533;&#65533;&#65533;6&#65533;&#65533;&#65533;&#65533;d&#270;&#65533;&#65533;~&#65533;&#574;&#65533;&#638;&#65533;&#65533;&#65533;&#65533;WF&#65533;&#65533;'&#65533;&#65533;<&#65533;	n7D]&#65533;(&#65533; z&#65533;&#65533;&#65533;n&#65533;T&#65533;6]&Ud@&#65533;&#65533;A&#65533;#RTr!&#65533;&#65533;&#65533;C&#65533;&#247;&#65533;&#65533;&#65533;&#65533;&#65533;&#848;U&#65533;C&#65533;&#65533;"M6%2`&#65533;D&#65533;&#65533;N&#65533;&#65533;&#65533;L&#65533;&#65533;&#65533;&#65533;ws &#65533;&#65533;&#65533;@6l5 &#65533;@&#65533;Y\&#65533;&#65533;!&#65533;&#65533;9&#65533;&#65533;`&#65533;I&#1080;m_&#65533;o<&#65533;,&#65533;v&$&#65533;rOd&#65533;=&#65533;ng&#65533;	q&#65533;&#65533;&#65533;<&#65533;9)p&#65533;&#65533;"K&#65533;&#65533;Y&#65533;}%&#65533;u&#65533;&#65533;&#65533;&#65533;H?R&#65533;u&#65533;&#65533;&#65533;&#65533;&#65533;&#65533; &#65533;&#65533;&#65533;N$&#1174;&#65533;9&#65533;&#65533;kn&#65533;O=&#65533;&#65533;(&#1619;A&#65533;&#65533;&#65533;&#65533;(P&#65533;so&#65533;&#65533;&#65533;&&#65533;&#65533;&#65533;]*&#65533;#&#65533;hr&#65533;@.2&#65533;&#65533;&#65533;&#65533;&#65533;^;&#65533;&#65533;&#65533;&#65533;&#65533;&#65533;p&#65533;cSK/Y&#65533;"Pb&#65533; 8&#65533;&#65533;q&#1951;q&#65533;?P&#65533;XrO&#65533;&#65533;]&#65533;&#65533;&#65533;&#65533;3n509C&#65533;&#65533;&#65533;&#65533;}&#65533;&#65533;[&#65533;&#65533;IV&#65533;@`&#65533;&#65533;&#65533;T*e&#65533;&#65533;&#65533;Qh&#65533;[&[&#65533;&#65533;V&#65533;&#65533;%&#65533;SI&#65533;'h&#65533;&#65533;&#65533;&#65533;t&#65533;U&#65533;.&#1653;&#65533;&#65533; &#65533;&#65533;F&#65533;&#65533;"`&#65533;&#65533;&#65533;&#65533;2Rr&#65533;&#65533;&#65533;&#65533;&#65533;&#65533;&#65533;
J&#65533;&#65533;4Tt&#65533;t&#65533;fd&#65533;B&#65533;!a`&#65533; &#65533;&#65533;6&#65533;67W7c
4&#65533;&#65533;&#65533;&#65533;&#1587;&#371;&#65533;Ce&#65533;&#65533;&#65533;f#&#65533;A{&#65533;[{h&#65533;&#65533;&#30853;&#65533;&#65533;&#65533; &#65533;&#65533;&#65533;bs@8
&#65533;&#65533;&#65533;&#65533;&#65533;&#65533;&#65533;&#65533;&#65533;B&#1563;:	&#945;&#65533;iO&#65533;&&#65533;!i1&#65533;&#65533;Z&#65533;xcFK,&#65533;&#65533;&#65533;kD0g&#65533;TU0iRBJ&#65533;j&#1658;&#65533;fL&#65533;3y&#65533;&#65533;&#65533;&#65533; x&#65533;t&#65533;&#65533;U+&&#65533;Q&#598;&#867;&#65533;&#1122;&#65533;pFI&#65533;&#65533;i&#65533;&#65533;&#825;&#65533;!&#65533;&#65533;~?&#65533;D&#65533;'&#65533;&#454;&#65533;c&#65533;&#65533;"&#577;4&#65533;&#65533;!"&#65533;&#65533;654&#1461;{w&#65533;4&#65533;&#65533;&#65533;&#65533;p`&#65533;&#65533;R&#65533;\)&#65533;d G:[&#65533;&#65533;&#65533;&#65533;$a=&#65533;&#65533;&#687;R&#65533;Dt&#65533;,b&#389;3:J&#65533;jE&#65533;&#65533;&#65533;dY&#65533;I&#65533;eF&#182;I\&#65533;H*L^&#1915;5&#65533;6xp&#65533;&#201;&#65533;&#65533;&#65533;M&#65533;&#65533;1&#65533;&#65533;8&#65533;F&#65533;A!{LMW(&#1824;&#65533;&#65533;&#65533;'&#65533;&#65533;&#1790;&#65533;m&#65533;o&#65533;&#65533;#&#65533;CQ~|&#65533;&#65533;&#65533;N&#65533;W&#65533;&#65533;&#65533;&#65533;l&#65533;,&#65533;&#65533;~&#65533;` &#65533;&#65533;k&#65533;d&#65533;&#65533;&#65533;&#65533;cA&#65533;b&#65533;`&#65533;B&#65533;H&#65533;&#65533;5&#1808;C&#65533;R&#65533;&#65533;&#65533;&#65533;&#65533;&#65533;&#595;*&#65533;r&#65533;86Xq&#65533;Ed&#65533;J&#65533;?1&#65533;:k&#65533;&#65533;t&#65533;A&#65533;k&#65533;\p&#65533;
&#65533;&#65533;&#65533;B&#65533;:\&#65533;&#65533;&&#65533;&#65533;&#65533;	&#65533;&#65533;b&#65533;&#65533;OL&#65533;&#65533;&#65533;&#65533;&#65533;R&#65533;&#65533;&#65533;&#65533;(Q&#65533;&#65533;&#65533;&#65533;<S&#65533;&#65533;s&#65533;&#65533;6&#65533;,N&#65533;(g&#65533;&#65533;*&#65533;&#65533;&#65533;PJ&#613;>&#65533;&#65533;&#1254;&#65533;8&#65533;O&#65533;&#65533;&#65533;$&#65533;B&#65533;&#65533;"&#65533;|t&#65533;<&#1948;&#65533;&#65533;Jg&#672;&#65533;3&#65533;OKi&#65533;&#65533;9Q
&#65533; &#65533;#/&#65533;&#65533;&#65533;TUm&#65533;&#27064;R&#65533;)&#65533;Tr&#65533;C&#65533;n&#65533;2-u&#65533;Sk&#65533;&#65533;vZ=&#65533;P&#65533;&#65533;`&#65533;&#65533;hL&#665;
^&#65533;tD&#65533;>	&#65533;&#65533;&#65533;&#65533;bxaW^&#65533;&#65533;$Z&#65533;&#65533;U&#65533;j&#65533;&#65533;U&#65533;&#65533;s&F-&#65533;&#65533;&#65533;7h&#65533;&#65533;&#65533;&#1855;x&#65533;[b&#65533;&#65533;[K&#65533;&#65533;]Ye}<&#65533;b&#65533;Ya&#65533;i1&#65533;V9&#65533;&#65533;=QZEO&#65533;&#65533;&#65533;&#65533;&#65533;=&#65533;&#65533;b&#65533;#&#65533;
~&#407;dGH&#1594;wI&#65533;,b&#65533;7&#1044;0&#65533;g&#65533;&#65533;&#65533;&#65533;&#65533;&,&#65533;&#65533;&#65533;)T&#65533;l |&#65533;2&#65533;~-R&#65533;&#22941;~&#43557;vZ&#65533;&#65533;G2y&#65533;V&#65533;T8&#65533;6&#65533;&#65533;&#65533;<H6y&#65533;&#65533;yJ&#929;+&#65533;&#65533;aP&#65533;5mA&#65533;&#65533;U9&#65533;&#65533;&#65533;:P&#65533;&#65533;&#65533;c&#65533;<&#65533;cO"|c&#65533;i&#65533;&#65533;&#65533;i&#65533;	&#1884;<&#65533;&#65533;M&#65533;4&#65533;`&#65533;!H#&#65533;1&#65533;A[&#65533;&#65533;$ &#65533;3&#65533;D&#65533;&#65533;]&#65533;&#65533;jp&#65533;&#65533;C&#65533;@&#65533;&#65533;&#1629;H&#65533;&#392;"&#65533;&#65533;a'&#65533;&#65533;&#65533;O&#65533;^&#65533;&#65533;&#1415;_~&#65533;&#65533;a&#65533;&#65533;&#65533;lgk"&#65533;&#65533;2`>&#65533;~&#65533; yG&#65533;&#65533;&#65533;&#65533;&#65533;|&#65533;&#65533;z&#65533;&#65533;&#886;h&#65533;3|&#65533;=&#65533;&#65533;&#65533;F&#65533;j&#65533;&#65533;`&#65533;~a&#65533;Q&#65533;&#65533;&#65533;&#65533;7&#65533;g&#65533;&#65533;I&#65533;&#65533;E$VT&#65533;:&#65533;j&#65533;&#65533;&#65533;~&#65533;&#65533;&#65533;,&#65533;/&#65533;&#65533;cpA~&#65533;M&#65533;&#65533;k a&#65533;	6.&#65533;!gB&#65533;,&#65533;d&#65533;7T&#65533;V&#65533;&#65533;ll.&#65533;E?8&#65533;&#65533;b&#65533;Q8t&#65533;&#65533;&#65533;D&#65533;&#65533;c6N&#65533;B&#65533;&#65533;&#65533;_&#65533; yO4b&#65533;X-&#65533;l&#65533;)MD&#65533;)F&#65533;&#65533;]&#65533;&#65533; &#65533;E&#65533;&#65533;~&#65533;&#136;&#65533;&&#65533;g&#65533;&#65533;&#65533;&#13835;&#65533;fu/&#65533;&#65533;&#65533;&#65533;X&#537;&#785;&#65533;&#65533;&#65533;K&#65533;G&#65533;&#1104;&#65533;&#65533;&#65533;f&#65533;E&#65533;&#65533;&#65533;\s&#65533;#F0&#65533;&#65533;v&#65533;x"!&#65533;&#65533;L&#65533;*p&#65533;&#65533;&#65533;N&#65533;&#65533;Mn"5&#65533;&#65533;d&#65533;&#1156;y&#65533;&#65533;9&#65533;&#65533;.&#65533;&#65533;\b25(hN,&#65533;1&#65533;&#65533;2'&#65533;&#65533;%0&#381;~&#65533;&#407;&#65533;,d0&#65533;&#65533;&#65533;&#65533;&#65533;&#65533;&#65533;G
oH&#65533;_&#65533;Ni&#2003;&0&#65533;y02&#65533;k&#65533;'&#65533;&#65533;&#65533;q&#65533;&#65533;&#65533;&#65533;8&#65533;9&#885;&#65533;/&#65533;&#65533;&>&#65533;&#65533;6&#65533;&#65533;SI&#65533;&&#65533;Y&#65533;8B	m&#65533;8&#65533;&#65533;O:*S&#65533;&#65533;&#65533;&#65533;&#65533;j&#65533;&#65533;&#21462;[&#65533;`[&#1282;&#65533;4&#65533;	&#1573;&#65533;&#65533;&#65533;&#65533;&#65533;v&#65533;'&#65533;&#65533;t&#65533;K
&#65533;&#1180;&#65533;3y&#65533;&#65533;&#65533;&#65533;1&#65533;Px
&#65533;&#65533;&#65533;&#65533;2&#65533;C&#65533;&#65533;tg=?&#65533;/&#65533;mX7NN	&#65533;I&#65533;&#65533; &#65533;[&#65533;&#65533;&#65533;&#65533;&#65533;&#65533;w&#65533;&#65533;BS&#65533;&#65533;7W&#65533;csC&#65533;&#1934;U&#65533;&#65533;u1h]&#65533;&#65533;&#65533;`&#65533;fgU&#65533;&#65533;&#65533;&#65533;&#65533;nc&#65533;&#65533;O &#65533;?}&#65533;&#65533;&#1259;&#65533;*V&#65533;=&#65533; L&#65533;,&#65533;
&#1398;&#65533;&#65533;&#65533;n&#65533;&#65533;&#65533;Y&#65533;N&#65533;5Z&#65533;f9&#65533;&#65533;&#65533;~&#65533;&#65533;&#65533;Z0&#65533;&#747;l&#1265;(\&#65533;,$k&#65533;Xz+&#65533;&#65533;eF(:#Hc#&#65533;Y&#65533;v7&#65533;&#65533;8&#65533;&#65533;p&#65533;e&#65533;&#65533;mq&#605;E`iQ&#65533;&#65533;V&#65533;&#65533;&#65533;q&#65533;gDP2&#65533;TW&#65533;&#1181;&#65533;&#65533;&&#65533;&#65533;T&#65533;d&&#65533;&#65533;&#65533;4V&#1940;(F%+q&#65533;&#65533;&#65533;H&#65533;&#65533;&#65533;&#65533;&#65533;&#65533;&#65533;&#65533;&#65533;&#65533;U4h&#65533;z"&#65533;;.&#65533;&#65533;&#65533;&&#65533;h)&#65533;&#65533;&#65533;&#152;f&#65533;&#65533;}'k`^&#65533;&#65533;j\&#65533;9&#871;Ml&#65533;&#65533;B3(h&#65533;(G&#65533;&#65533;N&#65533;&#65533;&#65533;&#65533;3&#65533;H&#65533;&#65533;&#65533;x%&#65533;K&#65533;&#65533;&#65533;"&#65533;&#65533;CNkF&#65533;U&#65533;&#65533;"&#65533;C&#65533;^
c$&#65533;S3CmF7Xuh
&#65533;&#65533;&#65533;&#65533;)&#65533;	j&#65533;&#65533;r&#65533;&#65533;VTCT&#65533; &#65533;|D&#65533;&#65533;&#65533; O&#65533;`8zb&#65533;^&#1653;&#65533;&#65533;&#1298;&#65533;L&#65533;/&#65533;&#65533;C>&#5677;&#65533;b&#65533;&#65533;T.n&#65533;&#65533;&#65533;&#65533;F&#921;&#65533;ff&#65533;&#65533;&#2041;S&#65533;w&#65533;&#65533;&#65533;&#348;C!&#65533;&#65533;&#65533; &#65533;&&#65533;&#65533;&#65533;'&#65533;&#65533;S&#65533;&#65533;&#65533;&#1158;T&#65533;&#65533;V5(&#65533;&#65533;Z&#65533;KcZ&#1090;n&#65533;<&#65533;P+&#65533;&#65533;&#65533;&#65533;Y*5&#65533;N&#65533;jj&#909;<&#65533;&#65533;C&#65533;&#1296;&#794;=V&#1652;&#65533;&#65533;&#65533;f4&#65533;&#65533;&#65533;B&#24736;|&#65533;)$&#65533;T&#65533;&v&#65533;&#65533;m&#65533;8&#65533;P&#65533;4&#65533;&#65533;&#65533;&#65533;
&#65533;^N[&#65533;&#65533;&#65533;&#65533;Gl&#65533;&#65533;&#1632;&#65533;&#50796;"p&#65533;&#65533;&#184;v&#65533;/\9&#65533;*&#65533;+&#65533;&#65533;&#65533;&#65533;&#65533;&#65533;&#65533;w&#1263;	&#65533;7&#65533;&#65533;&#65533;&#65533;O`&#65533;7u&#65533;(D@&#65533;&#65533;&#65533;&#65533;&#65533;&#65533;!Jp&#65533;7&#65533;&#65533;&#65533;B p$&#65533;x&#65533;&#65533;v&#65533;a&#65533;&#65533;&#1350;&#65533;v&#65533;&#65533;&#65533;&#65533;V;&#1299;b!H1&#65533; \&#65533;}&#65533;&#65533;&#65533;&#65533;3yTR&#65533;&&#65533;&#65533;&#65533;V&#65533;&#65533;;S#&#65533;&#229;&#1210;a&#65533;@&#34619;N&#65533;;&#65533;8l&#65533;&#65533;}&#65533;E7z&#65533;&#1696;e$E&#65533;:Og&#65533;ev"&#65533;.&#65533;.hZg$&#65533;&&#65533;X&#65533;&#65533;O8&#65533;
&#65533;&#65533;G&#65533;[&#65533; &#65533;5&#65533;&#65533;x&#65533;&#65533;&#65533;h&#65533;\&#655089;b'b'&#65533;&#65533;:P`&#65533;39&#65533;da*iO&#65533;&#65533;&#65533;+CE3&#65533;&#65533;&#65533;V&#65533;'&#65533;[o&#65533;+&#65533;&#65533;&#65533;&#65533;&#65533;&#65533;,&#65533;J&#65533;&#65533;>&#65533;&#65533;*&#65533;&#65533;&#65533;o&#65533;Y%&#65533;&#65533;&#65533;&#65533;,Q&#65533;&#65533;&#65533;J&#65533;&#65533;&#65533;&#65533;&#65533;@&#65533;&#1296;N&#65533;n[&#65533;&#65533;]0&#65533;7z&#65533;N&#65533;D&#65533;&#65533;FO&#313;f&#65533;&#65533;<Dg&#65533;&#1249;&#65533;c&#65533;&#65533;l1&#1108;&#65533;&#65533;&#65533;+&#65533;X&#65533;&#65533;M&#65533;&#65533;&#65533;&#303;#&#65533;p&#65533;&#65533;Ds&#65533; s&#65533;&#65533;d&#65533;/&#65533;l&#65533;$&#65533;&#65533;&#65533;":&#65533;Q&#65533;.&#65533;p>&#65533;F2@:&#65533;/GvdGf@G&#65533;4&#65533;/:H&#65533;&#65533;&#65533;M&#65533;h&#65533;&#65533;&#65533;&#65533;d&#65533;c:D`&#65533;6&#65533;!`&#65533;  &#65533;hp&#65533;np&#65533;&#65533;/&#65533;C&#65533;&#65533;&#65533;,B-&#65533;&#65533; i&#65533;&#65533;&#65533;C'B&#65533;XP.&#65533;	&#65533;q
&#65533;&#65533;z&#65533;|lI$&#65533;`"&#65533;&&#65533;Z&#65533;sB&#65533;&#65533;O9&#65533;&#65533;&#65533;&#65533;p/`> &#65533;&#65533;pG&#65533;&#65533;n&#65533;&#65533;&#65533;c&#65533;&#65533;#	C&#65533;&#65533;&#65533;='
&#65533;:c:&#1680;&#1582;P&JK&#65533;NpCRp/ &#65533;P'&#65533;o0&#65533;b&#65533;&#65533;&#65533;&&#1325;&#65533;&#65533; .&#65533;&#65533;G&#65533;8&#65533;een&#65533;&#65533;&#528;	&#65533;0Q;&#65533;&#65533;
cB&#65533;b&#65533;&#65533;h&#65533;e&#65533;&#65533;Q9&#65533;&#65533;&#65533;&#65533;&#65533;&#65533;&#65533; m&#65533;&#65533;$A/8&#65533;&#65533;&#65533;>&#65533;&#65533;BC&#65533;&#65533;]a1?&#65533;&#65533;&#65533;n&rQST/CP1 Q&#65533;&#65533;Q&#65533;p/Q1q&#65533;&#65533;0&#65533;-&#65533;&#65533;&#65533;	&#65533; &#65533;&#65533;&#65533;P&#65533;&#65533;c&#65533;1&#65533;&#817;LQ1)&#65533;&#65533;&#65533;&#65533;&#65533;Om&#65533;+&#65533;&#65533;&#65533;4&#65533;/`&#65533;&#65533;&#65533;&#65533;&#65533;&#65533;&#65533; &#65533;H>`e&#65533;"'&#65533;q
{D&#65533;&#65533;&#65533;&#65533;Sh 2>&#65533;&#65533;~&#65533;"&#65533;g&#65533;	&#1649;s&#65533;&#65533;")&#65533;&#65533;&#65533;Nj&#65533;&#65533;q&#65533;D&#65533;&#65533;$&#65533;&#65533;&#65533;(P Q)&#65533;2a2?&#65533;&#65533;d&#65533;&#15916;&#706;)'&#65533;p'a&#65533;Cd&#65533;L0r(&#65533;r&#65533;&#65533;r&#65533;&#65533;o&#65533;Q.&#65533;&#65533;/@&#65533;_&#65533;&#65533;&#65533;P&#65533;C{&#65533;P&#65533;ps<n&#65533;c	&#65533;&#65533; ?&#65533;d&#65533;&#65533;j&#65533;,&#65533;,&&#65533;D-u&#472;DV&#65533;L&#65533;1yd:V&#65533;(&#65533;&#65533;&#65533;2&#65533;&#65533;&#65533;&#65533;R&#65533; &#65533;&#65533;m0!&#65533;&#65533;#+&#1265;%_=&#65533;s|&#65533;+r.K4&#65533;4&#65533;P&#65533;&#65533;rNt&#65533;3y&#65533;8&#65533;g8N(&#65533;O?C&#65533;&#65533;&#65533;/&#65533;&#65533;&#65533;&#65533;&#65533;s&#65533;u&#65533;P*&#65533;Fj&#65533;c%3(&#65533;{g1_,_&#65533;&#65533;&#65533;&#65533;G<&#388;"-&#65533;&#65533;-&#65533;&#65533;h&#65533;&#65533;k&#65533;:1g&#65533;&#65533; \ ;-&#65533;;=&#65533;;&#65533;&#65533;&#65533;&#65533;3(`S&#65533;&#65533;&#65533;Fq0&#65533;j8$&#65533;@5rs<&#65533;g[&#65533;A&#65533;&#65533; &#65533; &#65533;s_&#65533;&#65533;&#65533;\&#65533;&#65533;0&&#65533;$<c&#65533;39&#65533;r&#65533;&#65533;"=1&#65533;&#65533;AA&#65533;Y&#65533;&#65533;&#65533;&#65533;/&#65533;q&#65533;3&#65533;bT&#65533;0 (&#65533;&#65533;&#65533;&#65533;@C&#65533;AZ&#65533;&#65533;&#65533;DaR&#65533;1E&#65533;0A T&#65533;&#65533;&#65533;?&#65533;&#65533;*r3qse&#65533;I3W&#65533;X A}&#65533;;':&#65533;RKE&#65533;62&#65533;&#65533;`&#65533;H&#65533;&#65533;&#65533;hs0&#65533;s&#65533;&#65533;%)&#65533;&#65533;3&#65533;	!\&#65533;&#65533;/O!s>se&#65533;I&#1993;Ls2S&#65533;3M&#65533;&#65533;fbc:&#65533;Q^`G&#65533; ^&#65533;N+&#65533;4&#65533;oR&#65533;BLs&#65533;c.&#65533;&#65533;.n&#65533;i0&#65533;+W&Q&#65533;&#65533;3 -0&#65533;s&&#65533;R&#65533;&#65533;a&#65533;&#65533;@lS&#65533;Pq&#65533;;>U8&#65533;&#65533;N&#65533;&#65533;Z RW&#65533;%&#65533;&#65533;H&#65533;&#65533;#&#65533;&#65533;
&#65533;&#65533;7&#65533;"lH&#65533;58NG"&#65533;&#65533;&#65533;$&#65533;J&#65533;NU&#65533;&#65533;X&#65533;&#65533;&#65533;&#65533;R&#65533;t&#65533;&#65533;s9&#65533;&#65533;0&#65533;U8&#65533; W&#65533;P.&#65533;%&#65533; &#65533;U &#65533;P&#65533;!8&#65533;0BP&#65533;g&#65533;##u&#65533;S0z&#65533;Q&#65533; a ^] a+&#65533;^+&#65533;&#65533;`1&#65533;&#65533;5? &#1436;&#65533;UC&#65533;G_4>n*&#65533;`N&#65533;^[q:`G;&#65533;&#65533;&#65533;&#65533;&#65533;|C&#65533;C&#65533;Qi&#65533;&#65533;&#65533;&#65533;@G6K&#65533;X?P&#65533;C!3&#65533;+&#65533;&#65533;/@&#65533;6&#65533;&#65533;#(a&#65533;G&#65533;%-&#65533;5#mPjY1OiR&#65533;r&#65533;&#65533;T9&#403;&#65533;f$+&#65533;&#65533;&#65533;a&#65533;5&z14_0g`<&#65533;NdW&#65533;A&#65533;	i2k&#65533;&#65533;k&#65533;&#65533;fg&#65533;&#65533;q&#613;^&#65533;&#65533;&#65533;&#65533;&#65533;_&#65533;&#65533;'&#65533;68&#65533;&#65533;G&#65533;&#65533;m&#65533;&#1078;Ps(1O!&#65533;ga2&#65533;&#65533;f]&#1834;8&#65533;fAa&#65533; b-D5;&#65533;LgB:&#65533;"ipw &#65533;p}&#65533;&#65533;^&#65533;K&#65533;OE&#65533;C&#65533;&#65533;&#65533;\D)&#65533;&#65533;&#65533;&#65533;1L&&#65533;&#65533;&#65533;&#65533;&#65533;&#65533;0Z&#65533;O.&#65533;O&#65533;+P&#65533;&#65533;f"98&#65533;])Rwmt&#1521;+&#65533;q&#65533;p	&#65533;0u&#65533;&#65533;m2	&#65533;&#65533;eh&#65533;h&#65533;d&#65533;]&#65533;&#65533;+Z%'&wg2&#65533;.&#65533;&#15794;&#65533;&#65533;&#65533;&#1430;dy&#65533;.&#65533;&#65533;4qo&#65533;&#65533;jaGZ
_Q=gI&#65533;Dc&#65533;&#65533;3&#65533;4[Xa
&#65533;yAK)&#65533;&#65533;d&#65533;&#65533;dR&#65533;jX&#65533;I&#65533;&#65533;&#65533;0$&#65533;4&#65533;t4n6H&#65533;/&#65533;H?a:&#65533; 4&#65533;W>&#65533;&#65533;G70HXs&#65533;E&#65533;&#65533;&#65533;c&#65533;n&#65533;B &#65533;&#65533;7)`x3Av&#65533; &#65533;xS5#&#65533;T&#65533;&#65533;&#65533;:\5&#65533;&#65533;u&#65533;&#65533;jE &#65533;xDD&#65533;Ad&#65533;p(&#65533;w&#1873;&#65533;&#65533;2&#1093;&#65533;&#65533;6Fd+&#65533;&#65533;&#65533;;G&#65533;&#65533;y5_&#65533;,TqX&#65533;XG&#65533;r&#65533;&#65533;sA&#65533;5DkV2]&#65533;Z8&#65533;$3&#65533;&#65533;``o&#65533;at&#65533;&#65533;l&#65533;&#65533;xH.&#65533;&#65533;0g&#65533;&#65533;8&#65533;&#65533;P.&#65533;&#65533;&#65533;&#65533;&#65533;_&#65533;&#65533;&#65533;&#65533;@!&#65533;&#65533;&#65533;&#65533;&#65533;&#65533;&#65533;&#65533;&#65533;&#65533;ic&#65533;&#65533;&#65533;&#65533;+2y&#65533;@To&#65533;&#65533;&#65533;&#65533;&#65533;)k&#65533;&#1058;xm3>&#65533;&#65533;58q&#65533;s&#65533;&#65533;v&#65533;&#65533;&#65533;&#65533;&#65533;&#65533;&#65533; Z&#65533;>W&#65533;b&#65533;&#1554;&#65533;&#65533;&#65533;&#65533;v&#65533;xY&#65533;&#65533;&#65533;6&#65533;C&#65533;4b&#65533;&#65533;#Z&#65533;&#65533;:(4&#65533;&#65533;&#65533;jy&#65533;q&#65533;&#65533;y:&#65533;&#65533;p&#65533;2XY&#1057;1&#65533;&#65533;'&#65533;"X  &#65533;Qxi`"&#65533;&#1480;'QI#"T&#65533;zDH&#65533;~&#65533;rq;L&#65533;&#65533;&#65533;&#65533;mN.,&#65533;aDm&#65533;U?&#65533;Q . &#65533;&#65533;o&#65533;]ud:R&#65533;&#65533;%!&#65533;&#65533;ys>&#65533;x&#65533;t31&#65533;&#65533;%&#65533;D&#65533;&#65533;&#65533;&#1706;&#65533;&#65533;&#65533;&#65533;Z&#65533;&#65533;7&#65533;&#65533;~	f&#65533;&#65533;yf&#65533;`* &#65533;&#65533;&#65533;z` &#65533;mK)3:&#65533;&#65533;&#65533;&#65533;6b9&#65533;>-4:&#65533;&#65533;*&#65533;`&#65533;O+&#65533;&#65533;.=&#65533;&#65533;&#65533; j&#65533;G&#65533;&#65533;&#65533;&#65533;&#65533;m&#65533;li&#65533;&#65533;z&#65533;&#65533;&#65533;vZ:@6BhJ&#65533;&#65533;&#65533;&#65533;&#65533;J&#65533;&#65533;zf&#65533;3&#65533;&#65533;&#65533;&#65533;z8[H>&#65533;&#65533;&#65533;N:q&#65533;vu&#1785;&#65533;Z_0B&#65533;X&#65533;&#65533;R&#65533;&#65533;6bc:&#65533;zH^&#65533;=&#65533; Is$&#65533;{&#65533;&#65533;f&#1520;L&#185;ND&#65533;j&#65533;}&#65533;*&#65533;&#65533;~DK?&#65533;j&#65533;&#1788;&#65533;[&#65533;&#65533;[[&#65533;P&#65533;gWp&#65533;&#65533;&#65533;d&#65533;&#65533;&#65533;&#65533;^&#65533;;:&#65533;x&#65533;;@;4Ae&#65533;G~ &#65533;&#65533;&#65533;#&#65533;&#65533;&#65533;;&#65533;Y&#65533;&#65533;&#65533;&#267;&#65533;&#65533;{&#65533;|tsZ&#65533;G &#65533;&#65533;o-A&#65533;)&#65533;K&#65533;j&#65533;&#65533;=&#65533;0gF&#65533;B:<A:{&#409;;&#65533;m&#65533;&#65533;&#65533;eWA}&#65533;!4&#65533;&#65533;&#65533;9&#65533;x&#1683;i<&#65533;&#65533;\&#65533;Y[}&#65533;&#65533;&#65533;4&#65533;XH&#1185;	&#65533;&#65533;&#65533;&#65533;<&#65533;&#1244;&#65533;Ag&#65533;]&#65533;&#65533;H` ApG&#65533; ()&#65533;2I&#65533;&#65533;[&#65533;&#65533;&#65533;&#65533;7&#65533;G&#65533;6` ,&&#1652;m{ &#65533;LE[&#65533;Rls&#65533;l&#65533;&#65533;&#65533;C&#65533;&#65533;T&#65533;&#65533;x&#65533;&#65533;9&#65533;n&#65533;"u\&#65533;&#65533;\&#65533;w&#65533;&#65533;&#65533;&#65533;gn&#65533;=&#65533;s$&#65533;&#65533;&#65533;&#65533;F&#65533;Q&#65533;Q&#65533;`&#2018;&#65533;! ;A&#65533;&#65533;	i&#65533;\p&#65533;|&#65533;a7&#65533;&#65533;(&#65533;8	&#65533;&#65533;6%bj d!1}&#65533;&#65533;&#65533;&#65533;&#65533;k]&#1743;&#65533;|~W<&#1159;]&#65533;&#65533;&#65533;&#65533;&#65533;\&#65533;&#641;&#65533;A}&#65533;&#1632;]&#65533;p4b##&#65533;&#65533;@&#65533;&#65533;9zs&#65533;&#65533;E&#65533;j&#65533;z&#65533;^&#65533;j&#65533;&#65533;&#65533;o&#1393;3B&#65533;&#65533;&#65533;&#65533;`&#65533;&#65533;&#65533;&#65533;&#65533;>&#65533;C&#65533;K&#65533;!&#65533;e?.&#1797;q&#65533;&#65533;s()&#65533;&#65533;1&#65533;&#65533;#O&#65533;&#65533;&#65533;&#65533;W&#65533;7&#1326;&#65533;w:&#65533;[&#65533;&#65533;A&#65533;@&#65533;&#65533;z&#65533;p>&#65533;&#65533;<&#65533;&#65533;/;S&#65533;&#1933;&#65533;Hq&#65533;&#65533;&#65533;nd&#65533;&#65533;&#65533;&#1693;&#65533;&#65533;&#65533;Y^&#65533;&#65533;&#65533;f&#65533;7;~XyH[&4<' \u&#65533;7&#65533;j1&#65533;&#65533;&#65533;<te0&#65533;&#65533;&#65533;&#65533;&#65533;&#65533;&#65533;&#65533;7H&#65533;&#65533;&#65533;&#65533;&#65533;&#65533;/~&#65533;&#65533;&#65533;&#65533;c@D&#65533;N&#65533;~&#65533;_&#65533;&#17761;&#65533;&#65533;&#65533;&#65533;LQ &#65533;C&#65533;&#65533;&#65533;$;k(&#65533;VK&#65533;qF"&#65533;1S&#65533;&#65533;&#65533;&#65533;j&#65533;7&#65533;"\&#65533;&#65533;&#65533;&#65533;&#65533;-X&#65533;*&#65533;D&#65533;&#65533;Kq$&#65533;&#65533;&#1849;&#65533;&#65533;&#65533;&#65533;&#65533;&#65533;&#65533;&#1161;&#65533;u&#65533;&#65533;jwD2C&#65533;&#65533;&#65533;&#65533;{_&#65533;&#65533;&#65533;&#65533;&#65533;&#65533;&#65533;E&#65533;&#65533;O&#65533;R&#65533;<&#65533;&#65533;-&#65533;&#65533;58&#65533;&#65533;C&#65533;&#65533;&#65533;?^&#65533;&#1455;&#65533;g&#65533;&#65533;m&#65533;&#65533;&#65533;&#65533;wb&#65533;i&#65533;&#65533;~I3&#65533;&#65533;?&#65533;&#65533;&#65533;^&#65533;{D&#65533;&#65533;&#65533;&#65533;G&#65533;&#65533;&#65533;O&#65533;&#65533;E&#65533;sD &#65533;h<"&#65533;&#65533;%&#65533;&#65533;<&#65533;f",f&#65533;JE&#65533;&#65533;&#65533;&#65533;&#65533;&#65533;&#65533;1&#65533;,&#65533;&#65533;&#65533;h5&#1132;&#65533;n&#65533;h&#65533;'&#65533;n&#65533;&#65533;&#65533;&#65533;=&#65533;&#65533;&#65533;&#65533;\	&#65533;&#65533;&#65533;&#65533;&#65533;&#65533;%*&#65533;&#65533;&#65533;&#65533;&#317;E&#65533;&#65533;UZ.&#65533;&#65533;&#65533;&#65533;T]&#65533;8&#65533;&#65533;ly-&#65533;&&#65533;@F&#65533;&#65533;&#65533;]&#65533;&#65533;&#65533;&#65533;&#65533;^&#65533;&#65533;q
&#65533;<&#65533;&#65533;&#65533;&#65533;&#65533;&#65533;J&#65533;&#505;&#65533;&#65533;&#65533;&#65533;\&#65533;tZ]&#65533;&#65533;2&#65533;&#65533;&#65533;>&#1200;&#65533;&#65533; w{&#65533;&#65533;&#65533;&#65533;0_q&#65533;&#65533;l*&#65533;&#65533;&#65533;&#65533;&#65533;&#65533;&#65533;M&#65533;&#65533;&#65533;&#65533;@&#65533;&#65533;&#65533;qMT&#65533;j&#65533;Erg&#958;&#65533;&#65533;RV&#65533;&#1652;&#65533;&#65533;&#65533;a&#65533;6&#65533;&#65533;&#65533;&#65533;Z<&#65533;P`&#65533;&#65533;&#65533;f0&#1688;p&#65533;&#65533;._&#172;&#65533;B&#422;N^&#65533;&#808;SRz'&#65533;&#65533;&#65533;m&&#65533;s&#65533;&#65533;&#65533;:&#65533;&#65533;&#1113;G5|s&#65533;&#1285;&#1066;Vc&#65533;H:&#65533;&#65533;Bz&#65533;&#65533;&#65533;f&#65533;&#65533;^&#65533;W&#65533;&#65533;p&#65533;&#65533;&#65533;(T5P&#65533;&#65533;&#60122;&#65533;&#65533;&#65533;p;&#65533;w/&#65533;~%GqE&#65533;Jn&#65533;,=u&#385;&#65533;7" &#65533;&#65533;&#65533;&#214;&#65533;&#65533;&#65533;&#65533;&#65533;&#887;x3&#65533;J-.`IJ&#65533;[&#65533;&#65533;z&#65533;TTsg?&#65533;Q&#65533;&#65533;z&#65533;
^K&#65533;&#65533;~&#65533;S&#65533;&#65533;&#65533;&#65533;s &#410;C&#65533;&#65533;&#65533;&#65533;&#65533;W&#65533;&#65533;v&#65533;&#65533;~&#65533; &#65533;&#1060;&#65533;7_&#65533;K&#65533;sbr&#65533;&#65533;&#65533;)&#65533;`jq&#65533;K&#65533;&#65533;z=X5&#65533;&#379;&/&#65533;<]&#65533;&#65533;&#65533;&#65533;&#65533;'c5&#65533;&#65533;&#65533;[T&#65533;&#65533;c&#65533;VWz&#65533;&#65533;'&#65533;=&#65533;&#65533;'&#65533;.&#65533;(&#65533;&#65533;s&#65533;&9T5&#65533;ap-@&#65533;\&#65533;&#1635;&#65533;j&#65533;I
&#65533;&#65533;&#65533;aJ]F&#65533;;&#65533;&#65533;&#65533;&#65533;&#65533;&#65533;&#65533;c&#65533;.&#65533;$X&#65533;^3&#65533;&#65533;q&#1928;cTH&#65533;&#483;&#65533;{&#65533;5[hBf&#65533;P1y&#65533;g&#65533;4&#65533;&#65533;OOA&#65533;&#65533;B s&#65533;Y&#65533;&#65533;YnIG&&#65533;&&#65533;3Y&#65533;&#65533;0&#65533; &#65533;Aj(&#65533;Yo&#65533;&#65533;&#65533;aj&#65533;6&#221;x&#65533;R&9&#65533;<10&#65533;- Z~r9&#65533;T'*ZiCq&#65533;&#65533;&#65533;M:&#65533;&#65533;&#65533;Z&#65533;[&#65533;&#65533;)b&#65533;t&#65533;&#65533;&#65533;)&#949;8W&#65533;&#65533;xE&#65533;O&#65533;&#65533;e&#65533;&#65533;)6&#65533;`&#65533;&#65533;&#65533;&#65533;B&#65533;/&#65533;&#65533;^&#65533;&#65533;&#65533;&#65533;&#65533;6g&#65533;&#65533;&#65533;T&#65533;&#65533;&#65533;&#65533;&#65533;&#65533;B&#65533;m,&#65533;BP&#65533;~&#65533;D&#65533;v&#65533;4C&#65533;&#65533;y`z &#65533;i&#65533;&#65533;N1@&#65533;&#65533;&#65533;&#65533;&#65533;&#65533;&#65533;&#65533;B &#65533;R&#65533;,.&#65533;&#65533;&#65533;,%&#65533;&#65533;&#65533;[&#65533;&#65533;j&#65533;C&#65533;O&#65533;:&#65533;B&#306;X&#65533;&#65533;&#65533;s&#1841;&#65533;&#65533;&#65533;&#65533;#&#65533;\&#65533;&#65533;g ;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crdownload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crdownload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xt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4761"/>
            <a:ext cx="12185650" cy="1905001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8055" dirty="0"/>
              <a:t> </a:t>
            </a:r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82894" y="308567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606425" y="314291"/>
            <a:ext cx="1415226" cy="139253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2021651" y="2178211"/>
            <a:ext cx="9187273" cy="138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O‘TILGAN MAVZULAR BO‘YICHA TAKRORLASH</a:t>
            </a:r>
            <a:endParaRPr lang="en-US" sz="4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89125" y="506249"/>
            <a:ext cx="2018098" cy="912056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80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385629" y="2178211"/>
            <a:ext cx="591098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0FC72A35-DC9D-4D45-AAA0-2CC8D2C9107B}"/>
              </a:ext>
            </a:extLst>
          </p:cNvPr>
          <p:cNvSpPr/>
          <p:nvPr/>
        </p:nvSpPr>
        <p:spPr>
          <a:xfrm>
            <a:off x="385628" y="4549484"/>
            <a:ext cx="591099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F7D728-57B5-4886-A111-78EAF0535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225" y="4090346"/>
            <a:ext cx="4419600" cy="27209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FB97E9-E9A2-4C24-A559-03DE9B0FCF6A}"/>
              </a:ext>
            </a:extLst>
          </p:cNvPr>
          <p:cNvSpPr txBox="1"/>
          <p:nvPr/>
        </p:nvSpPr>
        <p:spPr>
          <a:xfrm>
            <a:off x="9789374" y="60032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7-sinf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185650" cy="86970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452349" y="1043540"/>
            <a:ext cx="1104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Inersiya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harakatlanib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ketmaslik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B1D45E-7F35-44C8-9FA1-138968D78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" y="2942578"/>
            <a:ext cx="9478713" cy="30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99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185650" cy="86970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454025" y="1028042"/>
            <a:ext cx="1104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4-savol: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haydovchi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tormoz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pedalini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bosganida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orqa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chirog‘i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yonishi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F00E14-8A50-420F-B9F3-4DB859FD2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25" y="2669506"/>
            <a:ext cx="6858000" cy="39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60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185650" cy="86970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454025" y="1028042"/>
            <a:ext cx="1104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Haydovchi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oldindagi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mashinaning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sekinlashganini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inersiyasi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harakatlanib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to‘xtolmay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F00E14-8A50-420F-B9F3-4DB859FD2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25" y="3357562"/>
            <a:ext cx="5638800" cy="32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64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185650" cy="86970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454025" y="1028042"/>
            <a:ext cx="1150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5-savol: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samolyotdan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tashlashdi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Yuk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FCC920-4D9D-440A-A1F0-9C62D6A40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2671762"/>
            <a:ext cx="7433760" cy="418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35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26CF78-5642-4780-A97B-30A8C3C4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45" y="2293009"/>
            <a:ext cx="7433760" cy="41814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" y="0"/>
            <a:ext cx="12185650" cy="86970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454025" y="1028042"/>
            <a:ext cx="1150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5-savol: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Uchayotgan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samolyotdan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tashlansa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inersiya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samolyot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siljib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915C143-9522-4A3C-B72E-3B1C7DB4C988}"/>
              </a:ext>
            </a:extLst>
          </p:cNvPr>
          <p:cNvCxnSpPr/>
          <p:nvPr/>
        </p:nvCxnSpPr>
        <p:spPr>
          <a:xfrm>
            <a:off x="5940425" y="4881562"/>
            <a:ext cx="0" cy="13716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F4C219A-0CC6-4EEB-AEB0-542E532C15B8}"/>
              </a:ext>
            </a:extLst>
          </p:cNvPr>
          <p:cNvCxnSpPr>
            <a:cxnSpLocks/>
          </p:cNvCxnSpPr>
          <p:nvPr/>
        </p:nvCxnSpPr>
        <p:spPr>
          <a:xfrm>
            <a:off x="5940425" y="4859202"/>
            <a:ext cx="1143001" cy="12954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64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185650" cy="86970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454025" y="1028042"/>
            <a:ext cx="1150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6-savol: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ariqdan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chopib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sakrash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D68CC4-D90F-457E-9EFB-443CCCBC3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2327829"/>
            <a:ext cx="6092825" cy="43538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996BFE-6AD1-41B9-8D0F-AF30A3EBF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25" y="1917120"/>
            <a:ext cx="5638800" cy="477708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79D103-AFB4-47F6-A2A4-642427E4985A}"/>
              </a:ext>
            </a:extLst>
          </p:cNvPr>
          <p:cNvSpPr/>
          <p:nvPr/>
        </p:nvSpPr>
        <p:spPr>
          <a:xfrm>
            <a:off x="9674225" y="5795962"/>
            <a:ext cx="1447800" cy="885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749D9A-0205-4625-8BC8-B8F0DFF80F8A}"/>
              </a:ext>
            </a:extLst>
          </p:cNvPr>
          <p:cNvSpPr/>
          <p:nvPr/>
        </p:nvSpPr>
        <p:spPr>
          <a:xfrm>
            <a:off x="4824412" y="5814729"/>
            <a:ext cx="1447800" cy="885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6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185650" cy="86970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758824" y="1004390"/>
            <a:ext cx="1066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enersiyasi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uzoqroq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sakrash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D68CC4-D90F-457E-9EFB-443CCCBC3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2327829"/>
            <a:ext cx="6092825" cy="43538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996BFE-6AD1-41B9-8D0F-AF30A3EBF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02" y="1938689"/>
            <a:ext cx="5638800" cy="477708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79D103-AFB4-47F6-A2A4-642427E4985A}"/>
              </a:ext>
            </a:extLst>
          </p:cNvPr>
          <p:cNvSpPr/>
          <p:nvPr/>
        </p:nvSpPr>
        <p:spPr>
          <a:xfrm>
            <a:off x="9674225" y="5795962"/>
            <a:ext cx="1447800" cy="885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E38B7F-CB11-4C20-8644-B5BE1A42F18C}"/>
              </a:ext>
            </a:extLst>
          </p:cNvPr>
          <p:cNvSpPr/>
          <p:nvPr/>
        </p:nvSpPr>
        <p:spPr>
          <a:xfrm>
            <a:off x="4963749" y="5813002"/>
            <a:ext cx="1447800" cy="885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79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5FCBD2-D46D-4ED0-9B10-7C473910C4AA}"/>
                  </a:ext>
                </a:extLst>
              </p:cNvPr>
              <p:cNvSpPr txBox="1"/>
              <p:nvPr/>
            </p:nvSpPr>
            <p:spPr>
              <a:xfrm>
                <a:off x="758825" y="1223962"/>
                <a:ext cx="10896600" cy="3586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6 t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yuk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ortilmagan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avtomobil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o,6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Agar 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o‘sha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tortish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joyidan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0,4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qo‘zg‘alsa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ortilgan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yukning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tonna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5FCBD2-D46D-4ED0-9B10-7C473910C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25" y="1223962"/>
                <a:ext cx="10896600" cy="3586366"/>
              </a:xfrm>
              <a:prstGeom prst="rect">
                <a:avLst/>
              </a:prstGeom>
              <a:blipFill>
                <a:blip r:embed="rId2"/>
                <a:stretch>
                  <a:fillRect l="-1957" t="-3061" r="-1957" b="-6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631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FCBD2-D46D-4ED0-9B10-7C473910C4AA}"/>
              </a:ext>
            </a:extLst>
          </p:cNvPr>
          <p:cNvSpPr txBox="1"/>
          <p:nvPr/>
        </p:nvSpPr>
        <p:spPr>
          <a:xfrm>
            <a:off x="1082675" y="1223962"/>
            <a:ext cx="10020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bobga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mashqlardan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1,-2,-3-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Nyutonning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qonunlariga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uchraydigan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A2AD32-A871-4173-AFEE-782DFD27D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25" y="4629770"/>
            <a:ext cx="3788468" cy="23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0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842963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6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67B5FA1D-A05D-489D-95DA-481811035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14214"/>
              </p:ext>
            </p:extLst>
          </p:nvPr>
        </p:nvGraphicFramePr>
        <p:xfrm>
          <a:off x="301105" y="997980"/>
          <a:ext cx="11703052" cy="5865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520">
                  <a:extLst>
                    <a:ext uri="{9D8B030D-6E8A-4147-A177-3AD203B41FA5}">
                      <a16:colId xmlns:a16="http://schemas.microsoft.com/office/drawing/2014/main" val="4194069799"/>
                    </a:ext>
                  </a:extLst>
                </a:gridCol>
                <a:gridCol w="8273532">
                  <a:extLst>
                    <a:ext uri="{9D8B030D-6E8A-4147-A177-3AD203B41FA5}">
                      <a16:colId xmlns:a16="http://schemas.microsoft.com/office/drawing/2014/main" val="480685137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Formulalar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84151"/>
                  </a:ext>
                </a:extLst>
              </a:tr>
              <a:tr h="1064182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68986"/>
                  </a:ext>
                </a:extLst>
              </a:tr>
              <a:tr h="1346371"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340336"/>
                  </a:ext>
                </a:extLst>
              </a:tr>
              <a:tr h="1346371">
                <a:tc>
                  <a:txBody>
                    <a:bodyPr/>
                    <a:lstStyle/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16942"/>
                  </a:ext>
                </a:extLst>
              </a:tr>
              <a:tr h="1346371"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734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8781FD-EBE2-46B4-AEF8-3FD0539C82E4}"/>
              </a:ext>
            </a:extLst>
          </p:cNvPr>
          <p:cNvSpPr txBox="1"/>
          <p:nvPr/>
        </p:nvSpPr>
        <p:spPr>
          <a:xfrm>
            <a:off x="3714420" y="4345785"/>
            <a:ext cx="808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Aylanma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harakatdagi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927E6-39A9-49BD-9C0A-029BFC520893}"/>
              </a:ext>
            </a:extLst>
          </p:cNvPr>
          <p:cNvSpPr txBox="1"/>
          <p:nvPr/>
        </p:nvSpPr>
        <p:spPr>
          <a:xfrm>
            <a:off x="3847249" y="1900818"/>
            <a:ext cx="7185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Aylanma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harakatdagi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tebranish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A5B607-642C-4EE2-85C6-392119CD5944}"/>
                  </a:ext>
                </a:extLst>
              </p:cNvPr>
              <p:cNvSpPr txBox="1"/>
              <p:nvPr/>
            </p:nvSpPr>
            <p:spPr>
              <a:xfrm>
                <a:off x="1030871" y="1805862"/>
                <a:ext cx="1908036" cy="898964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m:rPr>
                          <m:nor/>
                        </m:rPr>
                        <a:rPr lang="en-US" sz="2800" b="1" dirty="0"/>
                        <m:t> = </m:t>
                      </m:r>
                      <m:f>
                        <m:f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1" i="1" dirty="0">
                              <a:latin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A5B607-642C-4EE2-85C6-392119CD5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71" y="1805862"/>
                <a:ext cx="1908036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9F7A8B-B36E-4A5B-B71A-2E7F36F885E0}"/>
                  </a:ext>
                </a:extLst>
              </p:cNvPr>
              <p:cNvSpPr txBox="1"/>
              <p:nvPr/>
            </p:nvSpPr>
            <p:spPr>
              <a:xfrm>
                <a:off x="969027" y="2906556"/>
                <a:ext cx="1908036" cy="112954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  <m:r>
                        <m:rPr>
                          <m:nor/>
                        </m:rPr>
                        <a:rPr lang="en-US" sz="3600" b="1" dirty="0"/>
                        <m:t> = </m:t>
                      </m:r>
                      <m:f>
                        <m:fPr>
                          <m:ctrlPr>
                            <a:rPr lang="en-US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b="1" i="1" dirty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9F7A8B-B36E-4A5B-B71A-2E7F36F88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27" y="2906556"/>
                <a:ext cx="1908036" cy="1129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8FE2E4-403E-445D-AD72-D1AF3FA9631E}"/>
                  </a:ext>
                </a:extLst>
              </p:cNvPr>
              <p:cNvSpPr txBox="1"/>
              <p:nvPr/>
            </p:nvSpPr>
            <p:spPr>
              <a:xfrm>
                <a:off x="950736" y="4248446"/>
                <a:ext cx="1995279" cy="112947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𝛖</m:t>
                      </m:r>
                      <m:r>
                        <m:rPr>
                          <m:nor/>
                        </m:rPr>
                        <a:rPr lang="en-US" sz="3600" b="1" dirty="0"/>
                        <m:t> = </m:t>
                      </m:r>
                      <m:f>
                        <m:fPr>
                          <m:ctrlPr>
                            <a:rPr lang="en-US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8FE2E4-403E-445D-AD72-D1AF3FA9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36" y="4248446"/>
                <a:ext cx="1995279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F0DF5F-7DDD-4081-82CB-C04E172523F6}"/>
                  </a:ext>
                </a:extLst>
              </p:cNvPr>
              <p:cNvSpPr txBox="1"/>
              <p:nvPr/>
            </p:nvSpPr>
            <p:spPr>
              <a:xfrm>
                <a:off x="943627" y="5702056"/>
                <a:ext cx="1995279" cy="112947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𝝎</m:t>
                      </m:r>
                      <m:r>
                        <m:rPr>
                          <m:nor/>
                        </m:rPr>
                        <a:rPr lang="en-US" sz="3600" b="1" dirty="0"/>
                        <m:t> = </m:t>
                      </m:r>
                      <m:f>
                        <m:fPr>
                          <m:ctrlPr>
                            <a:rPr lang="en-US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F0DF5F-7DDD-4081-82CB-C04E1725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27" y="5702056"/>
                <a:ext cx="1995279" cy="112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7272C3B-D84B-4897-8CE6-058303872DB8}"/>
              </a:ext>
            </a:extLst>
          </p:cNvPr>
          <p:cNvSpPr txBox="1"/>
          <p:nvPr/>
        </p:nvSpPr>
        <p:spPr>
          <a:xfrm>
            <a:off x="3847249" y="5496659"/>
            <a:ext cx="7944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Aylanma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qilayotgan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B84B9-1D40-415E-B658-D17EA184017D}"/>
              </a:ext>
            </a:extLst>
          </p:cNvPr>
          <p:cNvSpPr txBox="1"/>
          <p:nvPr/>
        </p:nvSpPr>
        <p:spPr>
          <a:xfrm>
            <a:off x="3856037" y="2770146"/>
            <a:ext cx="8001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Aylanma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harakatdagi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aylanishlar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chastotasi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842963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6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67B5FA1D-A05D-489D-95DA-481811035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584196"/>
              </p:ext>
            </p:extLst>
          </p:nvPr>
        </p:nvGraphicFramePr>
        <p:xfrm>
          <a:off x="301105" y="997980"/>
          <a:ext cx="11703052" cy="5941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520">
                  <a:extLst>
                    <a:ext uri="{9D8B030D-6E8A-4147-A177-3AD203B41FA5}">
                      <a16:colId xmlns:a16="http://schemas.microsoft.com/office/drawing/2014/main" val="4194069799"/>
                    </a:ext>
                  </a:extLst>
                </a:gridCol>
                <a:gridCol w="8273532">
                  <a:extLst>
                    <a:ext uri="{9D8B030D-6E8A-4147-A177-3AD203B41FA5}">
                      <a16:colId xmlns:a16="http://schemas.microsoft.com/office/drawing/2014/main" val="480685137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Formulalar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84151"/>
                  </a:ext>
                </a:extLst>
              </a:tr>
              <a:tr h="1140382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68986"/>
                  </a:ext>
                </a:extLst>
              </a:tr>
              <a:tr h="1346371"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340336"/>
                  </a:ext>
                </a:extLst>
              </a:tr>
              <a:tr h="1346371">
                <a:tc>
                  <a:txBody>
                    <a:bodyPr/>
                    <a:lstStyle/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16942"/>
                  </a:ext>
                </a:extLst>
              </a:tr>
              <a:tr h="1346371"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734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8781FD-EBE2-46B4-AEF8-3FD0539C82E4}"/>
              </a:ext>
            </a:extLst>
          </p:cNvPr>
          <p:cNvSpPr txBox="1"/>
          <p:nvPr/>
        </p:nvSpPr>
        <p:spPr>
          <a:xfrm>
            <a:off x="3917860" y="4423594"/>
            <a:ext cx="808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Nyutonning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927E6-39A9-49BD-9C0A-029BFC520893}"/>
              </a:ext>
            </a:extLst>
          </p:cNvPr>
          <p:cNvSpPr txBox="1"/>
          <p:nvPr/>
        </p:nvSpPr>
        <p:spPr>
          <a:xfrm>
            <a:off x="3792846" y="1739205"/>
            <a:ext cx="8028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Aylanma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harakatda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markazga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intilma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tezlanishi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A5B607-642C-4EE2-85C6-392119CD5944}"/>
                  </a:ext>
                </a:extLst>
              </p:cNvPr>
              <p:cNvSpPr txBox="1"/>
              <p:nvPr/>
            </p:nvSpPr>
            <p:spPr>
              <a:xfrm>
                <a:off x="987249" y="1795246"/>
                <a:ext cx="1908036" cy="965136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/>
                        <m:t>= </m:t>
                      </m:r>
                      <m:f>
                        <m:f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𝝑</m:t>
                              </m:r>
                            </m:e>
                            <m:sup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A5B607-642C-4EE2-85C6-392119CD5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49" y="1795246"/>
                <a:ext cx="1908036" cy="9651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9F7A8B-B36E-4A5B-B71A-2E7F36F885E0}"/>
                  </a:ext>
                </a:extLst>
              </p:cNvPr>
              <p:cNvSpPr txBox="1"/>
              <p:nvPr/>
            </p:nvSpPr>
            <p:spPr>
              <a:xfrm>
                <a:off x="987249" y="3186796"/>
                <a:ext cx="1908036" cy="64633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3600" b="1" dirty="0"/>
                  <a:t>F = m</a:t>
                </a:r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9F7A8B-B36E-4A5B-B71A-2E7F36F88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49" y="3186796"/>
                <a:ext cx="1908036" cy="646331"/>
              </a:xfrm>
              <a:prstGeom prst="rect">
                <a:avLst/>
              </a:prstGeom>
              <a:blipFill>
                <a:blip r:embed="rId3"/>
                <a:stretch>
                  <a:fillRect l="-8777" t="-11607" b="-3035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8FE2E4-403E-445D-AD72-D1AF3FA9631E}"/>
                  </a:ext>
                </a:extLst>
              </p:cNvPr>
              <p:cNvSpPr txBox="1"/>
              <p:nvPr/>
            </p:nvSpPr>
            <p:spPr>
              <a:xfrm>
                <a:off x="987249" y="4348429"/>
                <a:ext cx="1995279" cy="112947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002060"/>
                          </a:solidFill>
                        </a:rPr>
                        <m:t>= 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8FE2E4-403E-445D-AD72-D1AF3FA9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49" y="4348429"/>
                <a:ext cx="1995279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F0DF5F-7DDD-4081-82CB-C04E172523F6}"/>
                  </a:ext>
                </a:extLst>
              </p:cNvPr>
              <p:cNvSpPr txBox="1"/>
              <p:nvPr/>
            </p:nvSpPr>
            <p:spPr>
              <a:xfrm>
                <a:off x="907115" y="5792543"/>
                <a:ext cx="1995279" cy="71365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en-US" sz="3600" dirty="0"/>
                        <m:t>  = </m:t>
                      </m:r>
                      <m:r>
                        <m:rPr>
                          <m:nor/>
                        </m:rPr>
                        <a:rPr lang="ru-RU" sz="3600" dirty="0"/>
                        <m:t> </m:t>
                      </m:r>
                      <m:acc>
                        <m:accPr>
                          <m:chr m:val="⃗"/>
                          <m:ctrlPr>
                            <a:rPr lang="ru-RU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F0DF5F-7DDD-4081-82CB-C04E1725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15" y="5792543"/>
                <a:ext cx="1995279" cy="713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7272C3B-D84B-4897-8CE6-058303872DB8}"/>
              </a:ext>
            </a:extLst>
          </p:cNvPr>
          <p:cNvSpPr txBox="1"/>
          <p:nvPr/>
        </p:nvSpPr>
        <p:spPr>
          <a:xfrm>
            <a:off x="3878261" y="5707032"/>
            <a:ext cx="794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Nyutonning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B84B9-1D40-415E-B658-D17EA184017D}"/>
              </a:ext>
            </a:extLst>
          </p:cNvPr>
          <p:cNvSpPr txBox="1"/>
          <p:nvPr/>
        </p:nvSpPr>
        <p:spPr>
          <a:xfrm>
            <a:off x="3756333" y="3004869"/>
            <a:ext cx="8001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Nyutonning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qonunidan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kuchni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185650" cy="86970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320544" y="1071562"/>
            <a:ext cx="11544559" cy="230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98" b="1" dirty="0">
                <a:latin typeface="Arial" panose="020B0604020202020204" pitchFamily="34" charset="0"/>
                <a:cs typeface="Arial" panose="020B0604020202020204" pitchFamily="34" charset="0"/>
              </a:rPr>
              <a:t>1-savol: 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vagondagi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stol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koptok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birdaniga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oldinga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dumalab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harakatida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o‘zgarish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5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F731CE-AEC9-4937-A831-7F8E5559B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2" b="46145"/>
          <a:stretch/>
        </p:blipFill>
        <p:spPr>
          <a:xfrm>
            <a:off x="606425" y="4119562"/>
            <a:ext cx="6781800" cy="26642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C89F49-BA55-4566-856B-1CC34E56B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309" b="7988"/>
          <a:stretch/>
        </p:blipFill>
        <p:spPr>
          <a:xfrm>
            <a:off x="2054225" y="4119562"/>
            <a:ext cx="897768" cy="85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7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678"/>
            <a:ext cx="12185650" cy="86970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1697828" y="1216907"/>
            <a:ext cx="6798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sekinlashadi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E38643-8152-4ADC-87EB-921221397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2" b="46145"/>
          <a:stretch/>
        </p:blipFill>
        <p:spPr>
          <a:xfrm>
            <a:off x="1216025" y="3509962"/>
            <a:ext cx="6781800" cy="26642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8B0DF4-DF47-413E-A625-B59389EA1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309" b="7988"/>
          <a:stretch/>
        </p:blipFill>
        <p:spPr>
          <a:xfrm>
            <a:off x="2663825" y="3509962"/>
            <a:ext cx="897768" cy="85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6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979E-6 3.93939E-6 L 0.25 3.9393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185650" cy="86970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320544" y="937818"/>
            <a:ext cx="11544559" cy="1753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98" b="1" dirty="0">
                <a:latin typeface="Arial" panose="020B0604020202020204" pitchFamily="34" charset="0"/>
                <a:cs typeface="Arial" panose="020B0604020202020204" pitchFamily="34" charset="0"/>
              </a:rPr>
              <a:t>2-savol: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Stakanning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tanga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qo‘yilgan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Qog‘ozni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chertsak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uchib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ketadiyu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tanga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stakanga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5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894A8B-C0E2-41CA-97F2-9530A2C2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6" t="15323" r="55800" b="10863"/>
          <a:stretch/>
        </p:blipFill>
        <p:spPr>
          <a:xfrm>
            <a:off x="5345062" y="2792936"/>
            <a:ext cx="2819401" cy="27060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103E0E-E9F9-431B-8327-1A708C23A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36" r="17436"/>
          <a:stretch/>
        </p:blipFill>
        <p:spPr>
          <a:xfrm>
            <a:off x="2968625" y="3490842"/>
            <a:ext cx="2298453" cy="352908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7ABDB3-9CDA-40D5-99C4-805B71E9DB92}"/>
              </a:ext>
            </a:extLst>
          </p:cNvPr>
          <p:cNvSpPr/>
          <p:nvPr/>
        </p:nvSpPr>
        <p:spPr>
          <a:xfrm>
            <a:off x="2687689" y="3056131"/>
            <a:ext cx="2743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A1F2E0-185C-4822-964E-42CDF61BFD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56" t="2784" r="22056"/>
          <a:stretch/>
        </p:blipFill>
        <p:spPr>
          <a:xfrm>
            <a:off x="3483467" y="3259637"/>
            <a:ext cx="1051791" cy="10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2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3158E-6 4.99322E-6 L 0.00221 0.31071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5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185650" cy="86970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320544" y="985542"/>
            <a:ext cx="11544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Chertganda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tanga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inertligi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harakatsiz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stakanga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894A8B-C0E2-41CA-97F2-9530A2C2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6" t="15323" r="55800" b="10863"/>
          <a:stretch/>
        </p:blipFill>
        <p:spPr>
          <a:xfrm>
            <a:off x="5345062" y="2792936"/>
            <a:ext cx="2819401" cy="27060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103E0E-E9F9-431B-8327-1A708C23A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36" r="17436"/>
          <a:stretch/>
        </p:blipFill>
        <p:spPr>
          <a:xfrm>
            <a:off x="2968625" y="3490842"/>
            <a:ext cx="2298453" cy="352908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7ABDB3-9CDA-40D5-99C4-805B71E9DB92}"/>
              </a:ext>
            </a:extLst>
          </p:cNvPr>
          <p:cNvSpPr/>
          <p:nvPr/>
        </p:nvSpPr>
        <p:spPr>
          <a:xfrm>
            <a:off x="2687689" y="3056131"/>
            <a:ext cx="2743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A1F2E0-185C-4822-964E-42CDF61BFD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56" t="2784" r="22056"/>
          <a:stretch/>
        </p:blipFill>
        <p:spPr>
          <a:xfrm>
            <a:off x="3483467" y="3259637"/>
            <a:ext cx="1051791" cy="10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17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3158E-6 4.99322E-6 L 0.00221 0.31071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5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185650" cy="86970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149225" y="982838"/>
            <a:ext cx="11544559" cy="119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98" b="1" dirty="0">
                <a:latin typeface="Arial" panose="020B0604020202020204" pitchFamily="34" charset="0"/>
                <a:cs typeface="Arial" panose="020B0604020202020204" pitchFamily="34" charset="0"/>
              </a:rPr>
              <a:t>3-savol: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yaqinlashib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transport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vositasini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oldini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kesib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5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F557CB-E3CC-4952-8D1B-50292A70E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4" y="3495351"/>
            <a:ext cx="6604003" cy="3429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F4981D-494E-46F1-876E-6E66204432D6}"/>
              </a:ext>
            </a:extLst>
          </p:cNvPr>
          <p:cNvSpPr txBox="1"/>
          <p:nvPr/>
        </p:nvSpPr>
        <p:spPr>
          <a:xfrm>
            <a:off x="149224" y="2182525"/>
            <a:ext cx="11544559" cy="119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98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598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taransport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vositasi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inersiya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oqibatlarga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598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35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185650" cy="86970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149225" y="982838"/>
            <a:ext cx="11873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3-savol: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burilishda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transport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vositasining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kamaytiriladi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B1D45E-7F35-44C8-9FA1-138968D78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" y="2942578"/>
            <a:ext cx="9478713" cy="30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78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9207</TotalTime>
  <Words>422</Words>
  <Application>Microsoft Office PowerPoint</Application>
  <PresentationFormat>Произвольный</PresentationFormat>
  <Paragraphs>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668</cp:revision>
  <dcterms:created xsi:type="dcterms:W3CDTF">2020-04-13T08:05:16Z</dcterms:created>
  <dcterms:modified xsi:type="dcterms:W3CDTF">2020-11-25T06:14:27Z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