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70" r:id="rId2"/>
    <p:sldId id="753" r:id="rId3"/>
    <p:sldId id="785" r:id="rId4"/>
    <p:sldId id="782" r:id="rId5"/>
    <p:sldId id="783" r:id="rId6"/>
    <p:sldId id="784" r:id="rId7"/>
    <p:sldId id="715" r:id="rId8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91" autoAdjust="0"/>
  </p:normalViewPr>
  <p:slideViewPr>
    <p:cSldViewPr>
      <p:cViewPr varScale="1">
        <p:scale>
          <a:sx n="67" d="100"/>
          <a:sy n="67" d="100"/>
        </p:scale>
        <p:origin x="756" y="102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.png"/><Relationship Id="rId7" Type="http://schemas.openxmlformats.org/officeDocument/2006/relationships/image" Target="../media/image4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4.png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-33338"/>
            <a:ext cx="12185650" cy="1952817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sz="8055" dirty="0"/>
              <a:t> </a:t>
            </a:r>
            <a:endParaRPr lang="ru-RU" sz="8055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3030778" y="350024"/>
            <a:ext cx="5645237" cy="1262289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0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606425" y="380623"/>
            <a:ext cx="1415226" cy="1327404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194212" y="2501946"/>
            <a:ext cx="10814595" cy="768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 MASALALAR YECHISH</a:t>
            </a:r>
            <a:endParaRPr lang="en-US" sz="54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467232" y="583034"/>
            <a:ext cx="1939900" cy="912056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467232" y="627559"/>
            <a:ext cx="1939900" cy="772510"/>
          </a:xfrm>
          <a:prstGeom prst="rect">
            <a:avLst/>
          </a:prstGeom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8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239FC390-1FEA-4373-A147-DD45B8DDB257}"/>
              </a:ext>
            </a:extLst>
          </p:cNvPr>
          <p:cNvSpPr/>
          <p:nvPr/>
        </p:nvSpPr>
        <p:spPr>
          <a:xfrm>
            <a:off x="728530" y="2252395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4" name="Рисунок 2">
            <a:extLst>
              <a:ext uri="{FF2B5EF4-FFF2-40B4-BE49-F238E27FC236}">
                <a16:creationId xmlns:a16="http://schemas.microsoft.com/office/drawing/2014/main" id="{59FB0BB3-9852-4002-BE08-3D7157AA0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425" y="3814762"/>
            <a:ext cx="4876800" cy="2909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bject 5">
            <a:extLst>
              <a:ext uri="{FF2B5EF4-FFF2-40B4-BE49-F238E27FC236}">
                <a16:creationId xmlns:a16="http://schemas.microsoft.com/office/drawing/2014/main" id="{0FC72A35-DC9D-4D45-AAA0-2CC8D2C9107B}"/>
              </a:ext>
            </a:extLst>
          </p:cNvPr>
          <p:cNvSpPr/>
          <p:nvPr/>
        </p:nvSpPr>
        <p:spPr>
          <a:xfrm>
            <a:off x="728530" y="4348162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149225" y="1147762"/>
            <a:ext cx="11544300" cy="3170099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271463" indent="-271463"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72 km/h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harakatlanganda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g‘ildiraklarining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chastotasi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8 1/s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g‘ildiraklarining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yo‘lga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tegadigan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nuqtalarining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markazga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intilma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tezlanishini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709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72059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EB1EED7F-6F38-46CA-84B7-20A7042633FE}"/>
              </a:ext>
            </a:extLst>
          </p:cNvPr>
          <p:cNvCxnSpPr>
            <a:cxnSpLocks/>
          </p:cNvCxnSpPr>
          <p:nvPr/>
        </p:nvCxnSpPr>
        <p:spPr>
          <a:xfrm>
            <a:off x="1141732" y="6149305"/>
            <a:ext cx="7192948" cy="5528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71A93AA2-EDD4-45A8-8E90-93B00F49FD77}"/>
              </a:ext>
            </a:extLst>
          </p:cNvPr>
          <p:cNvCxnSpPr>
            <a:cxnSpLocks/>
          </p:cNvCxnSpPr>
          <p:nvPr/>
        </p:nvCxnSpPr>
        <p:spPr>
          <a:xfrm flipV="1">
            <a:off x="1166096" y="3182365"/>
            <a:ext cx="95429" cy="296694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4BC7D91-24FE-47E1-BD38-72EEECF2DE80}"/>
                  </a:ext>
                </a:extLst>
              </p:cNvPr>
              <p:cNvSpPr txBox="1"/>
              <p:nvPr/>
            </p:nvSpPr>
            <p:spPr>
              <a:xfrm>
                <a:off x="2009357" y="6303687"/>
                <a:ext cx="64300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4BC7D91-24FE-47E1-BD38-72EEECF2DE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9357" y="6303687"/>
                <a:ext cx="643009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647D190-D88E-49D0-A540-94EB74735FE4}"/>
                  </a:ext>
                </a:extLst>
              </p:cNvPr>
              <p:cNvSpPr txBox="1"/>
              <p:nvPr/>
            </p:nvSpPr>
            <p:spPr>
              <a:xfrm>
                <a:off x="3239988" y="6334330"/>
                <a:ext cx="64300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647D190-D88E-49D0-A540-94EB74735F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9988" y="6334330"/>
                <a:ext cx="643009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16A59D65-7C79-42B4-BB5D-89BC7E0E492D}"/>
              </a:ext>
            </a:extLst>
          </p:cNvPr>
          <p:cNvSpPr txBox="1"/>
          <p:nvPr/>
        </p:nvSpPr>
        <p:spPr>
          <a:xfrm>
            <a:off x="4493796" y="6328558"/>
            <a:ext cx="6430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/>
            <a:r>
              <a:rPr lang="en-US" sz="2800" b="1" dirty="0"/>
              <a:t>15</a:t>
            </a:r>
            <a:endParaRPr lang="ru-RU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F1FC6B4-EE09-4E35-99C4-6876E29B0EE9}"/>
                  </a:ext>
                </a:extLst>
              </p:cNvPr>
              <p:cNvSpPr txBox="1"/>
              <p:nvPr/>
            </p:nvSpPr>
            <p:spPr>
              <a:xfrm>
                <a:off x="7358064" y="6186284"/>
                <a:ext cx="137323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,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F1FC6B4-EE09-4E35-99C4-6876E29B0E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8064" y="6186284"/>
                <a:ext cx="1373237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93255BB-41D4-47B1-B47C-C913741E42AD}"/>
                  </a:ext>
                </a:extLst>
              </p:cNvPr>
              <p:cNvSpPr txBox="1"/>
              <p:nvPr/>
            </p:nvSpPr>
            <p:spPr>
              <a:xfrm>
                <a:off x="325304" y="6203289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93255BB-41D4-47B1-B47C-C913741E42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304" y="6203289"/>
                <a:ext cx="643009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9C37DCB7-5C72-44C0-BC23-E5991FB95435}"/>
              </a:ext>
            </a:extLst>
          </p:cNvPr>
          <p:cNvSpPr txBox="1"/>
          <p:nvPr/>
        </p:nvSpPr>
        <p:spPr>
          <a:xfrm>
            <a:off x="415876" y="4921753"/>
            <a:ext cx="643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5</a:t>
            </a:r>
            <a:endParaRPr lang="ru-RU" sz="36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E9FC71C-E0AB-4E19-8086-386B162FA3F8}"/>
                  </a:ext>
                </a:extLst>
              </p:cNvPr>
              <p:cNvSpPr txBox="1"/>
              <p:nvPr/>
            </p:nvSpPr>
            <p:spPr>
              <a:xfrm>
                <a:off x="5822484" y="6326400"/>
                <a:ext cx="64300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𝟐𝟎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E9FC71C-E0AB-4E19-8086-386B162FA3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2484" y="6326400"/>
                <a:ext cx="643009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65A30A49-8100-44F5-8AD4-6E222A20CBBE}"/>
              </a:ext>
            </a:extLst>
          </p:cNvPr>
          <p:cNvCxnSpPr>
            <a:cxnSpLocks/>
          </p:cNvCxnSpPr>
          <p:nvPr/>
        </p:nvCxnSpPr>
        <p:spPr>
          <a:xfrm flipH="1">
            <a:off x="1008091" y="5186362"/>
            <a:ext cx="2794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F188AEB7-3D5E-4AB9-9EFA-71A2DC7FF3BB}"/>
              </a:ext>
            </a:extLst>
          </p:cNvPr>
          <p:cNvCxnSpPr>
            <a:cxnSpLocks/>
          </p:cNvCxnSpPr>
          <p:nvPr/>
        </p:nvCxnSpPr>
        <p:spPr>
          <a:xfrm flipH="1">
            <a:off x="1026290" y="4271962"/>
            <a:ext cx="2794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D7F881B5-200E-46F4-8447-58FF696F45E1}"/>
              </a:ext>
            </a:extLst>
          </p:cNvPr>
          <p:cNvCxnSpPr>
            <a:cxnSpLocks/>
          </p:cNvCxnSpPr>
          <p:nvPr/>
        </p:nvCxnSpPr>
        <p:spPr>
          <a:xfrm flipV="1">
            <a:off x="2330861" y="5964911"/>
            <a:ext cx="0" cy="23384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CFCC61B9-FB32-460D-A8E5-A432843969EC}"/>
              </a:ext>
            </a:extLst>
          </p:cNvPr>
          <p:cNvCxnSpPr>
            <a:cxnSpLocks/>
          </p:cNvCxnSpPr>
          <p:nvPr/>
        </p:nvCxnSpPr>
        <p:spPr>
          <a:xfrm flipV="1">
            <a:off x="6143988" y="6052270"/>
            <a:ext cx="0" cy="24706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D6CF78A1-22B2-4C9A-A696-9FCF67C3F742}"/>
              </a:ext>
            </a:extLst>
          </p:cNvPr>
          <p:cNvCxnSpPr>
            <a:cxnSpLocks/>
          </p:cNvCxnSpPr>
          <p:nvPr/>
        </p:nvCxnSpPr>
        <p:spPr>
          <a:xfrm flipV="1">
            <a:off x="4835937" y="6011245"/>
            <a:ext cx="0" cy="20238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2B221356-CB68-4CE9-AB5A-C151847404D6}"/>
              </a:ext>
            </a:extLst>
          </p:cNvPr>
          <p:cNvCxnSpPr>
            <a:cxnSpLocks/>
          </p:cNvCxnSpPr>
          <p:nvPr/>
        </p:nvCxnSpPr>
        <p:spPr>
          <a:xfrm flipV="1">
            <a:off x="3578225" y="5987865"/>
            <a:ext cx="0" cy="1879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85534242-C978-4B43-B185-D029B31A73AD}"/>
              </a:ext>
            </a:extLst>
          </p:cNvPr>
          <p:cNvSpPr txBox="1"/>
          <p:nvPr/>
        </p:nvSpPr>
        <p:spPr>
          <a:xfrm>
            <a:off x="324327" y="3918521"/>
            <a:ext cx="909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10</a:t>
            </a:r>
            <a:endParaRPr lang="ru-RU" sz="3600" b="1" dirty="0"/>
          </a:p>
        </p:txBody>
      </p: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8E9D064D-4004-487A-AB4A-ADCF53890B5B}"/>
              </a:ext>
            </a:extLst>
          </p:cNvPr>
          <p:cNvCxnSpPr>
            <a:cxnSpLocks/>
          </p:cNvCxnSpPr>
          <p:nvPr/>
        </p:nvCxnSpPr>
        <p:spPr>
          <a:xfrm>
            <a:off x="1183425" y="5186362"/>
            <a:ext cx="1043496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D432B60A-3021-4D4A-83C1-AA1CC6750806}"/>
              </a:ext>
            </a:extLst>
          </p:cNvPr>
          <p:cNvCxnSpPr>
            <a:cxnSpLocks/>
          </p:cNvCxnSpPr>
          <p:nvPr/>
        </p:nvCxnSpPr>
        <p:spPr>
          <a:xfrm>
            <a:off x="4756826" y="4271962"/>
            <a:ext cx="1387162" cy="184047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3A704C6-2630-493F-9FF5-6B5FC92AB97A}"/>
                  </a:ext>
                </a:extLst>
              </p:cNvPr>
              <p:cNvSpPr txBox="1"/>
              <p:nvPr/>
            </p:nvSpPr>
            <p:spPr>
              <a:xfrm>
                <a:off x="0" y="3069905"/>
                <a:ext cx="296069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ru-RU" sz="3200" b="1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3A704C6-2630-493F-9FF5-6B5FC92AB9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069905"/>
                <a:ext cx="2960699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>
            <a:extLst>
              <a:ext uri="{FF2B5EF4-FFF2-40B4-BE49-F238E27FC236}">
                <a16:creationId xmlns:a16="http://schemas.microsoft.com/office/drawing/2014/main" id="{FCFFA9B1-12E5-4532-8496-606354256E6A}"/>
              </a:ext>
            </a:extLst>
          </p:cNvPr>
          <p:cNvSpPr txBox="1"/>
          <p:nvPr/>
        </p:nvSpPr>
        <p:spPr>
          <a:xfrm>
            <a:off x="6350" y="685595"/>
            <a:ext cx="11810997" cy="2308324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271463" indent="-271463"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 kg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tezligining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vaqtga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bog‘liqligi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ko‘rsatilgan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Harakatning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etadigan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toping.  Jism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harakatining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yo‘lni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0898B0AE-2A5F-437B-9F22-5EE156513B6C}"/>
              </a:ext>
            </a:extLst>
          </p:cNvPr>
          <p:cNvCxnSpPr>
            <a:cxnSpLocks/>
          </p:cNvCxnSpPr>
          <p:nvPr/>
        </p:nvCxnSpPr>
        <p:spPr>
          <a:xfrm flipV="1">
            <a:off x="2203306" y="4271962"/>
            <a:ext cx="1339620" cy="94467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C0258F96-7880-40A5-A5FF-0988C3A95C98}"/>
              </a:ext>
            </a:extLst>
          </p:cNvPr>
          <p:cNvCxnSpPr>
            <a:cxnSpLocks/>
          </p:cNvCxnSpPr>
          <p:nvPr/>
        </p:nvCxnSpPr>
        <p:spPr>
          <a:xfrm>
            <a:off x="3522972" y="4270260"/>
            <a:ext cx="1253808" cy="3027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200E7D23-E674-4316-93CA-3EC308CA390E}"/>
              </a:ext>
            </a:extLst>
          </p:cNvPr>
          <p:cNvSpPr txBox="1"/>
          <p:nvPr/>
        </p:nvSpPr>
        <p:spPr>
          <a:xfrm>
            <a:off x="1581972" y="4484311"/>
            <a:ext cx="643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I</a:t>
            </a:r>
            <a:endParaRPr lang="ru-RU" sz="3600" b="1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9F768AB-8CD2-4C8E-8775-F70E8D2E37BC}"/>
              </a:ext>
            </a:extLst>
          </p:cNvPr>
          <p:cNvSpPr txBox="1"/>
          <p:nvPr/>
        </p:nvSpPr>
        <p:spPr>
          <a:xfrm>
            <a:off x="2594518" y="4020563"/>
            <a:ext cx="643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II</a:t>
            </a:r>
            <a:endParaRPr lang="ru-RU" sz="3600" b="1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AF21175-E623-4B54-BD91-2A857A1BA5B6}"/>
              </a:ext>
            </a:extLst>
          </p:cNvPr>
          <p:cNvSpPr txBox="1"/>
          <p:nvPr/>
        </p:nvSpPr>
        <p:spPr>
          <a:xfrm>
            <a:off x="3928022" y="3543209"/>
            <a:ext cx="643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III</a:t>
            </a:r>
            <a:endParaRPr lang="ru-RU" sz="3600" b="1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0EBE51B-B34B-4E4E-BE5A-805E9E27249E}"/>
              </a:ext>
            </a:extLst>
          </p:cNvPr>
          <p:cNvSpPr txBox="1"/>
          <p:nvPr/>
        </p:nvSpPr>
        <p:spPr>
          <a:xfrm>
            <a:off x="5463214" y="4595667"/>
            <a:ext cx="643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IV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4223450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5" grpId="0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D3421E6-7375-4B99-B936-ACC1C76E0A72}"/>
                  </a:ext>
                </a:extLst>
              </p:cNvPr>
              <p:cNvSpPr txBox="1"/>
              <p:nvPr/>
            </p:nvSpPr>
            <p:spPr>
              <a:xfrm>
                <a:off x="225425" y="1071562"/>
                <a:ext cx="11430000" cy="2554545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271463" indent="-271463" algn="just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3.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10 N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o‘zgarmas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ta’sirida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jism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chiziqli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harakat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Jism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koordinatasining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bog‘liqligi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</m:t>
                    </m:r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3 - 2</a:t>
                </a:r>
                <a:r>
                  <a:rPr lang="en-US" sz="40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ko‘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rinishga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D3421E6-7375-4B99-B936-ACC1C76E0A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425" y="1071562"/>
                <a:ext cx="11430000" cy="2554545"/>
              </a:xfrm>
              <a:prstGeom prst="rect">
                <a:avLst/>
              </a:prstGeom>
              <a:blipFill>
                <a:blip r:embed="rId2"/>
                <a:stretch>
                  <a:fillRect t="-3271" r="-1592" b="-7944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623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D3421E6-7375-4B99-B936-ACC1C76E0A72}"/>
                  </a:ext>
                </a:extLst>
              </p:cNvPr>
              <p:cNvSpPr txBox="1"/>
              <p:nvPr/>
            </p:nvSpPr>
            <p:spPr>
              <a:xfrm>
                <a:off x="225425" y="1223962"/>
                <a:ext cx="10820400" cy="2147126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271463" indent="-271463" algn="just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4.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F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1 kg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0,2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2 kg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massali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jism 3 F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ta’sirida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D3421E6-7375-4B99-B936-ACC1C76E0A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425" y="1223962"/>
                <a:ext cx="10820400" cy="2147126"/>
              </a:xfrm>
              <a:prstGeom prst="rect">
                <a:avLst/>
              </a:prstGeom>
              <a:blipFill>
                <a:blip r:embed="rId2"/>
                <a:stretch>
                  <a:fillRect t="-1108" r="-1682" b="-9695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9654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225425" y="1147762"/>
            <a:ext cx="11201400" cy="2554545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271463" indent="-271463"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shar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po‘latdan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shar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qo‘rg‘oshindan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yasalgan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radiuslari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sharlarning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ta’sirlashuv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vaqtidagi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tezlanishlarining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modullarini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taqqoslang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900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D5FCBD2-D46D-4ED0-9B10-7C473910C4AA}"/>
                  </a:ext>
                </a:extLst>
              </p:cNvPr>
              <p:cNvSpPr txBox="1"/>
              <p:nvPr/>
            </p:nvSpPr>
            <p:spPr>
              <a:xfrm>
                <a:off x="225425" y="1147762"/>
                <a:ext cx="11734800" cy="3236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85738" indent="-185738" algn="just"/>
                <a:r>
                  <a:rPr lang="en-US" sz="3600">
                    <a:latin typeface="Arial" panose="020B0604020202020204" pitchFamily="34" charset="0"/>
                    <a:cs typeface="Arial" panose="020B0604020202020204" pitchFamily="34" charset="0"/>
                  </a:rPr>
                  <a:t>      Yuk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mashinasi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yuk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ortilmagan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tirkamaga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0,4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yuk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ortilgan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tirkamaga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0,1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Bir-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biriga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ulangan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tirkamalarga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yuk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mashinasi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 Yuk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mashinasining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tortish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hamma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hollarda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xil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D5FCBD2-D46D-4ED0-9B10-7C473910C4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425" y="1147762"/>
                <a:ext cx="11734800" cy="3236912"/>
              </a:xfrm>
              <a:prstGeom prst="rect">
                <a:avLst/>
              </a:prstGeom>
              <a:blipFill>
                <a:blip r:embed="rId2"/>
                <a:stretch>
                  <a:fillRect t="-1130" r="-1558" b="-62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2527185-51DD-486F-A5EB-A527AED974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1025" y="4384674"/>
            <a:ext cx="3886200" cy="2399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0085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8969</TotalTime>
  <Words>276</Words>
  <Application>Microsoft Office PowerPoint</Application>
  <PresentationFormat>Произвольный</PresentationFormat>
  <Paragraphs>29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623</cp:revision>
  <dcterms:created xsi:type="dcterms:W3CDTF">2020-04-13T08:05:16Z</dcterms:created>
  <dcterms:modified xsi:type="dcterms:W3CDTF">2020-11-25T06:09:55Z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