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0" r:id="rId2"/>
    <p:sldId id="753" r:id="rId3"/>
    <p:sldId id="785" r:id="rId4"/>
    <p:sldId id="782" r:id="rId5"/>
    <p:sldId id="783" r:id="rId6"/>
    <p:sldId id="784" r:id="rId7"/>
    <p:sldId id="715" r:id="rId8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33338"/>
            <a:ext cx="12185650" cy="195281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30778" y="350024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606425" y="380623"/>
            <a:ext cx="1415226" cy="132740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194212" y="2501946"/>
            <a:ext cx="10814595" cy="7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 MASALALAR YECHISH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467232" y="583034"/>
            <a:ext cx="1939900" cy="912056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467232" y="627559"/>
            <a:ext cx="1939900" cy="772510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28530" y="2252395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814762"/>
            <a:ext cx="4876800" cy="29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0" y="4348162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149225" y="1147762"/>
            <a:ext cx="11544300" cy="317009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1463" indent="-271463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72 km/h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g‘ildiraklarining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1/s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g‘ildiraklarining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markazga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intilma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0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205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EB1EED7F-6F38-46CA-84B7-20A7042633FE}"/>
              </a:ext>
            </a:extLst>
          </p:cNvPr>
          <p:cNvCxnSpPr>
            <a:cxnSpLocks/>
          </p:cNvCxnSpPr>
          <p:nvPr/>
        </p:nvCxnSpPr>
        <p:spPr>
          <a:xfrm>
            <a:off x="1141732" y="6149305"/>
            <a:ext cx="7192948" cy="55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1A93AA2-EDD4-45A8-8E90-93B00F49FD77}"/>
              </a:ext>
            </a:extLst>
          </p:cNvPr>
          <p:cNvCxnSpPr>
            <a:cxnSpLocks/>
          </p:cNvCxnSpPr>
          <p:nvPr/>
        </p:nvCxnSpPr>
        <p:spPr>
          <a:xfrm flipV="1">
            <a:off x="1166096" y="3182365"/>
            <a:ext cx="95429" cy="29669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BC7D91-24FE-47E1-BD38-72EEECF2DE80}"/>
                  </a:ext>
                </a:extLst>
              </p:cNvPr>
              <p:cNvSpPr txBox="1"/>
              <p:nvPr/>
            </p:nvSpPr>
            <p:spPr>
              <a:xfrm>
                <a:off x="2009357" y="6303687"/>
                <a:ext cx="6430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BC7D91-24FE-47E1-BD38-72EEECF2D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57" y="6303687"/>
                <a:ext cx="64300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47D190-D88E-49D0-A540-94EB74735FE4}"/>
                  </a:ext>
                </a:extLst>
              </p:cNvPr>
              <p:cNvSpPr txBox="1"/>
              <p:nvPr/>
            </p:nvSpPr>
            <p:spPr>
              <a:xfrm>
                <a:off x="3239988" y="6334330"/>
                <a:ext cx="6430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47D190-D88E-49D0-A540-94EB74735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88" y="6334330"/>
                <a:ext cx="64300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6A59D65-7C79-42B4-BB5D-89BC7E0E492D}"/>
              </a:ext>
            </a:extLst>
          </p:cNvPr>
          <p:cNvSpPr txBox="1"/>
          <p:nvPr/>
        </p:nvSpPr>
        <p:spPr>
          <a:xfrm>
            <a:off x="4493796" y="6328558"/>
            <a:ext cx="64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2800" b="1" dirty="0"/>
              <a:t>15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1FC6B4-EE09-4E35-99C4-6876E29B0EE9}"/>
                  </a:ext>
                </a:extLst>
              </p:cNvPr>
              <p:cNvSpPr txBox="1"/>
              <p:nvPr/>
            </p:nvSpPr>
            <p:spPr>
              <a:xfrm>
                <a:off x="7358064" y="6186284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1FC6B4-EE09-4E35-99C4-6876E29B0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064" y="6186284"/>
                <a:ext cx="137323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3255BB-41D4-47B1-B47C-C913741E42AD}"/>
                  </a:ext>
                </a:extLst>
              </p:cNvPr>
              <p:cNvSpPr txBox="1"/>
              <p:nvPr/>
            </p:nvSpPr>
            <p:spPr>
              <a:xfrm>
                <a:off x="325304" y="620328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3255BB-41D4-47B1-B47C-C913741E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4" y="6203289"/>
                <a:ext cx="64300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C37DCB7-5C72-44C0-BC23-E5991FB95435}"/>
              </a:ext>
            </a:extLst>
          </p:cNvPr>
          <p:cNvSpPr txBox="1"/>
          <p:nvPr/>
        </p:nvSpPr>
        <p:spPr>
          <a:xfrm>
            <a:off x="415876" y="4921753"/>
            <a:ext cx="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endParaRPr lang="ru-RU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9FC71C-E0AB-4E19-8086-386B162FA3F8}"/>
                  </a:ext>
                </a:extLst>
              </p:cNvPr>
              <p:cNvSpPr txBox="1"/>
              <p:nvPr/>
            </p:nvSpPr>
            <p:spPr>
              <a:xfrm>
                <a:off x="5822484" y="6326400"/>
                <a:ext cx="6430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9FC71C-E0AB-4E19-8086-386B162FA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84" y="6326400"/>
                <a:ext cx="64300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5A30A49-8100-44F5-8AD4-6E222A20CBBE}"/>
              </a:ext>
            </a:extLst>
          </p:cNvPr>
          <p:cNvCxnSpPr>
            <a:cxnSpLocks/>
          </p:cNvCxnSpPr>
          <p:nvPr/>
        </p:nvCxnSpPr>
        <p:spPr>
          <a:xfrm flipH="1">
            <a:off x="1008091" y="5186362"/>
            <a:ext cx="27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188AEB7-3D5E-4AB9-9EFA-71A2DC7FF3BB}"/>
              </a:ext>
            </a:extLst>
          </p:cNvPr>
          <p:cNvCxnSpPr>
            <a:cxnSpLocks/>
          </p:cNvCxnSpPr>
          <p:nvPr/>
        </p:nvCxnSpPr>
        <p:spPr>
          <a:xfrm flipH="1">
            <a:off x="1026290" y="4271962"/>
            <a:ext cx="27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7F881B5-200E-46F4-8447-58FF696F45E1}"/>
              </a:ext>
            </a:extLst>
          </p:cNvPr>
          <p:cNvCxnSpPr>
            <a:cxnSpLocks/>
          </p:cNvCxnSpPr>
          <p:nvPr/>
        </p:nvCxnSpPr>
        <p:spPr>
          <a:xfrm flipV="1">
            <a:off x="2330861" y="5964911"/>
            <a:ext cx="0" cy="2338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FCC61B9-FB32-460D-A8E5-A432843969EC}"/>
              </a:ext>
            </a:extLst>
          </p:cNvPr>
          <p:cNvCxnSpPr>
            <a:cxnSpLocks/>
          </p:cNvCxnSpPr>
          <p:nvPr/>
        </p:nvCxnSpPr>
        <p:spPr>
          <a:xfrm flipV="1">
            <a:off x="6143988" y="6052270"/>
            <a:ext cx="0" cy="247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6CF78A1-22B2-4C9A-A696-9FCF67C3F742}"/>
              </a:ext>
            </a:extLst>
          </p:cNvPr>
          <p:cNvCxnSpPr>
            <a:cxnSpLocks/>
          </p:cNvCxnSpPr>
          <p:nvPr/>
        </p:nvCxnSpPr>
        <p:spPr>
          <a:xfrm flipV="1">
            <a:off x="4835937" y="6011245"/>
            <a:ext cx="0" cy="2023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B221356-CB68-4CE9-AB5A-C151847404D6}"/>
              </a:ext>
            </a:extLst>
          </p:cNvPr>
          <p:cNvCxnSpPr>
            <a:cxnSpLocks/>
          </p:cNvCxnSpPr>
          <p:nvPr/>
        </p:nvCxnSpPr>
        <p:spPr>
          <a:xfrm flipV="1">
            <a:off x="3578225" y="5987865"/>
            <a:ext cx="0" cy="1879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534242-C978-4B43-B185-D029B31A73AD}"/>
              </a:ext>
            </a:extLst>
          </p:cNvPr>
          <p:cNvSpPr txBox="1"/>
          <p:nvPr/>
        </p:nvSpPr>
        <p:spPr>
          <a:xfrm>
            <a:off x="324327" y="3918521"/>
            <a:ext cx="90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10</a:t>
            </a:r>
            <a:endParaRPr lang="ru-RU" sz="3600" b="1" dirty="0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8E9D064D-4004-487A-AB4A-ADCF53890B5B}"/>
              </a:ext>
            </a:extLst>
          </p:cNvPr>
          <p:cNvCxnSpPr>
            <a:cxnSpLocks/>
          </p:cNvCxnSpPr>
          <p:nvPr/>
        </p:nvCxnSpPr>
        <p:spPr>
          <a:xfrm>
            <a:off x="1183425" y="5186362"/>
            <a:ext cx="1043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432B60A-3021-4D4A-83C1-AA1CC6750806}"/>
              </a:ext>
            </a:extLst>
          </p:cNvPr>
          <p:cNvCxnSpPr>
            <a:cxnSpLocks/>
          </p:cNvCxnSpPr>
          <p:nvPr/>
        </p:nvCxnSpPr>
        <p:spPr>
          <a:xfrm>
            <a:off x="4756826" y="4271962"/>
            <a:ext cx="1387162" cy="18404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04C6-2630-493F-9FF5-6B5FC92AB97A}"/>
                  </a:ext>
                </a:extLst>
              </p:cNvPr>
              <p:cNvSpPr txBox="1"/>
              <p:nvPr/>
            </p:nvSpPr>
            <p:spPr>
              <a:xfrm>
                <a:off x="0" y="3069905"/>
                <a:ext cx="29606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04C6-2630-493F-9FF5-6B5FC92AB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9905"/>
                <a:ext cx="296069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CFFA9B1-12E5-4532-8496-606354256E6A}"/>
              </a:ext>
            </a:extLst>
          </p:cNvPr>
          <p:cNvSpPr txBox="1"/>
          <p:nvPr/>
        </p:nvSpPr>
        <p:spPr>
          <a:xfrm>
            <a:off x="6350" y="685595"/>
            <a:ext cx="11810997" cy="230832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1463" indent="-271463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 kg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 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898B0AE-2A5F-437B-9F22-5EE156513B6C}"/>
              </a:ext>
            </a:extLst>
          </p:cNvPr>
          <p:cNvCxnSpPr>
            <a:cxnSpLocks/>
          </p:cNvCxnSpPr>
          <p:nvPr/>
        </p:nvCxnSpPr>
        <p:spPr>
          <a:xfrm flipV="1">
            <a:off x="2203306" y="4271962"/>
            <a:ext cx="1339620" cy="9446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0258F96-7880-40A5-A5FF-0988C3A95C98}"/>
              </a:ext>
            </a:extLst>
          </p:cNvPr>
          <p:cNvCxnSpPr>
            <a:cxnSpLocks/>
          </p:cNvCxnSpPr>
          <p:nvPr/>
        </p:nvCxnSpPr>
        <p:spPr>
          <a:xfrm>
            <a:off x="3522972" y="4270260"/>
            <a:ext cx="1253808" cy="302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00E7D23-E674-4316-93CA-3EC308CA390E}"/>
              </a:ext>
            </a:extLst>
          </p:cNvPr>
          <p:cNvSpPr txBox="1"/>
          <p:nvPr/>
        </p:nvSpPr>
        <p:spPr>
          <a:xfrm>
            <a:off x="1581972" y="4484311"/>
            <a:ext cx="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</a:t>
            </a:r>
            <a:endParaRPr lang="ru-RU" sz="3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F768AB-8CD2-4C8E-8775-F70E8D2E37BC}"/>
              </a:ext>
            </a:extLst>
          </p:cNvPr>
          <p:cNvSpPr txBox="1"/>
          <p:nvPr/>
        </p:nvSpPr>
        <p:spPr>
          <a:xfrm>
            <a:off x="2594518" y="4020563"/>
            <a:ext cx="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II</a:t>
            </a:r>
            <a:endParaRPr lang="ru-RU" sz="36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F21175-E623-4B54-BD91-2A857A1BA5B6}"/>
              </a:ext>
            </a:extLst>
          </p:cNvPr>
          <p:cNvSpPr txBox="1"/>
          <p:nvPr/>
        </p:nvSpPr>
        <p:spPr>
          <a:xfrm>
            <a:off x="3928022" y="3543209"/>
            <a:ext cx="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III</a:t>
            </a:r>
            <a:endParaRPr lang="ru-RU" sz="3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EBE51B-B34B-4E4E-BE5A-805E9E27249E}"/>
              </a:ext>
            </a:extLst>
          </p:cNvPr>
          <p:cNvSpPr txBox="1"/>
          <p:nvPr/>
        </p:nvSpPr>
        <p:spPr>
          <a:xfrm>
            <a:off x="5463214" y="4595667"/>
            <a:ext cx="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IV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234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225425" y="1071562"/>
                <a:ext cx="11430000" cy="2554545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71463" indent="-271463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10 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koordinatasining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3 - 2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ko‘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rinishga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1071562"/>
                <a:ext cx="11430000" cy="2554545"/>
              </a:xfrm>
              <a:prstGeom prst="rect">
                <a:avLst/>
              </a:prstGeom>
              <a:blipFill>
                <a:blip r:embed="rId2"/>
                <a:stretch>
                  <a:fillRect t="-3271" r="-1592" b="-794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2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225425" y="1223962"/>
                <a:ext cx="10820400" cy="214712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71463" indent="-271463"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F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2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3 F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1223962"/>
                <a:ext cx="10820400" cy="2147126"/>
              </a:xfrm>
              <a:prstGeom prst="rect">
                <a:avLst/>
              </a:prstGeom>
              <a:blipFill>
                <a:blip r:embed="rId2"/>
                <a:stretch>
                  <a:fillRect t="-1108" r="-1682" b="-969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5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225425" y="1147762"/>
            <a:ext cx="11201400" cy="25545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1463" indent="-271463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po‘latdan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qo‘rg‘oshindan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tezlanishlarining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modullarini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/>
              <p:nvPr/>
            </p:nvSpPr>
            <p:spPr>
              <a:xfrm>
                <a:off x="225425" y="1147762"/>
                <a:ext cx="11734800" cy="3236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5738" indent="-185738" algn="just"/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     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mashinasi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ortilmagan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tirkamaga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tirkamaga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0,1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Bir-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tirkamalarga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mashinasi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mashinasining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hollarda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1147762"/>
                <a:ext cx="11734800" cy="3236912"/>
              </a:xfrm>
              <a:prstGeom prst="rect">
                <a:avLst/>
              </a:prstGeom>
              <a:blipFill>
                <a:blip r:embed="rId2"/>
                <a:stretch>
                  <a:fillRect t="-1130" r="-1558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527185-51DD-486F-A5EB-A527AED9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4384674"/>
            <a:ext cx="3886200" cy="239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8969</TotalTime>
  <Words>276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623</cp:revision>
  <dcterms:created xsi:type="dcterms:W3CDTF">2020-04-13T08:05:16Z</dcterms:created>
  <dcterms:modified xsi:type="dcterms:W3CDTF">2020-11-25T06:09:55Z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