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4" r:id="rId3"/>
  </p:sldMasterIdLst>
  <p:notesMasterIdLst>
    <p:notesMasterId r:id="rId25"/>
  </p:notesMasterIdLst>
  <p:sldIdLst>
    <p:sldId id="270" r:id="rId4"/>
    <p:sldId id="337" r:id="rId5"/>
    <p:sldId id="338" r:id="rId6"/>
    <p:sldId id="585" r:id="rId7"/>
    <p:sldId id="591" r:id="rId8"/>
    <p:sldId id="603" r:id="rId9"/>
    <p:sldId id="607" r:id="rId10"/>
    <p:sldId id="600" r:id="rId11"/>
    <p:sldId id="810" r:id="rId12"/>
    <p:sldId id="805" r:id="rId13"/>
    <p:sldId id="1672" r:id="rId14"/>
    <p:sldId id="587" r:id="rId15"/>
    <p:sldId id="1670" r:id="rId16"/>
    <p:sldId id="1655" r:id="rId17"/>
    <p:sldId id="1674" r:id="rId18"/>
    <p:sldId id="1676" r:id="rId19"/>
    <p:sldId id="1675" r:id="rId20"/>
    <p:sldId id="1673" r:id="rId21"/>
    <p:sldId id="606" r:id="rId22"/>
    <p:sldId id="664" r:id="rId23"/>
    <p:sldId id="1677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E4DC"/>
    <a:srgbClr val="AADBE0"/>
    <a:srgbClr val="70D2C2"/>
    <a:srgbClr val="6C9C90"/>
    <a:srgbClr val="D64646"/>
    <a:srgbClr val="D02023"/>
    <a:srgbClr val="D94D4C"/>
    <a:srgbClr val="D84A49"/>
    <a:srgbClr val="990100"/>
    <a:srgbClr val="E9F4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DCBEF9-75D3-47C4-BBD9-EA899711AF37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E38D280-DCD6-49F5-B3EF-A8EDADE962DB}">
      <dgm:prSet phldrT="[Текст]" custT="1"/>
      <dgm:spPr/>
      <dgm:t>
        <a:bodyPr/>
        <a:lstStyle/>
        <a:p>
          <a:r>
            <a:rPr lang="uz-Latn-UZ" sz="5600" dirty="0"/>
            <a:t> </a:t>
          </a:r>
          <a:r>
            <a:rPr lang="en-US" sz="5600" dirty="0">
              <a:latin typeface="Arial" panose="020B0604020202020204" pitchFamily="34" charset="0"/>
              <a:cs typeface="Arial" panose="020B0604020202020204" pitchFamily="34" charset="0"/>
            </a:rPr>
            <a:t>1- </a:t>
          </a:r>
          <a:r>
            <a:rPr lang="en-US" sz="5600" dirty="0" err="1">
              <a:latin typeface="Arial" panose="020B0604020202020204" pitchFamily="34" charset="0"/>
              <a:cs typeface="Arial" panose="020B0604020202020204" pitchFamily="34" charset="0"/>
            </a:rPr>
            <a:t>qonuni</a:t>
          </a:r>
          <a:r>
            <a:rPr lang="en-US" sz="5600" dirty="0">
              <a:latin typeface="Arial" panose="020B0604020202020204" pitchFamily="34" charset="0"/>
              <a:cs typeface="Arial" panose="020B0604020202020204" pitchFamily="34" charset="0"/>
            </a:rPr>
            <a:t>   </a:t>
          </a:r>
          <a:endParaRPr lang="ru-RU" sz="7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7609A5-2632-4002-8D02-64797158CDCA}" type="parTrans" cxnId="{DAD183C2-4AF1-4263-8D5B-9C5DF9A49D74}">
      <dgm:prSet/>
      <dgm:spPr/>
      <dgm:t>
        <a:bodyPr/>
        <a:lstStyle/>
        <a:p>
          <a:endParaRPr lang="ru-RU"/>
        </a:p>
      </dgm:t>
    </dgm:pt>
    <dgm:pt modelId="{965D2F58-4A1F-4FF3-AFF2-6AD714A8F672}" type="sibTrans" cxnId="{DAD183C2-4AF1-4263-8D5B-9C5DF9A49D74}">
      <dgm:prSet/>
      <dgm:spPr/>
      <dgm:t>
        <a:bodyPr/>
        <a:lstStyle/>
        <a:p>
          <a:endParaRPr lang="ru-RU"/>
        </a:p>
      </dgm:t>
    </dgm:pt>
    <dgm:pt modelId="{90161D60-DA10-4862-8D2A-C0415EA72C1F}">
      <dgm:prSet phldrT="[Текст]" custT="1"/>
      <dgm:spPr/>
      <dgm:t>
        <a:bodyPr/>
        <a:lstStyle/>
        <a:p>
          <a:r>
            <a:rPr lang="en-US" sz="5400" b="0" dirty="0">
              <a:latin typeface="Arial" panose="020B0604020202020204" pitchFamily="34" charset="0"/>
              <a:cs typeface="Arial" panose="020B0604020202020204" pitchFamily="34" charset="0"/>
            </a:rPr>
            <a:t>2- </a:t>
          </a:r>
          <a:r>
            <a:rPr lang="en-US" sz="5400" b="0" dirty="0" err="1">
              <a:latin typeface="Arial" panose="020B0604020202020204" pitchFamily="34" charset="0"/>
              <a:cs typeface="Arial" panose="020B0604020202020204" pitchFamily="34" charset="0"/>
            </a:rPr>
            <a:t>qonuni</a:t>
          </a:r>
          <a:r>
            <a:rPr lang="uz-Latn-UZ" sz="5400" b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5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266C13-60D0-4031-8E6D-ECFFB380B360}" type="parTrans" cxnId="{ACB4BFAC-5409-4299-B634-0E1F193EB56C}">
      <dgm:prSet/>
      <dgm:spPr/>
      <dgm:t>
        <a:bodyPr/>
        <a:lstStyle/>
        <a:p>
          <a:endParaRPr lang="ru-RU"/>
        </a:p>
      </dgm:t>
    </dgm:pt>
    <dgm:pt modelId="{098186E9-57F8-4464-B5D4-C986A0C73BB1}" type="sibTrans" cxnId="{ACB4BFAC-5409-4299-B634-0E1F193EB56C}">
      <dgm:prSet/>
      <dgm:spPr/>
      <dgm:t>
        <a:bodyPr/>
        <a:lstStyle/>
        <a:p>
          <a:endParaRPr lang="ru-RU"/>
        </a:p>
      </dgm:t>
    </dgm:pt>
    <dgm:pt modelId="{466DC366-A31A-4FB0-94AE-D1CAD1FE60FF}">
      <dgm:prSet phldrT="[Текст]" custT="1"/>
      <dgm:spPr/>
      <dgm:t>
        <a:bodyPr/>
        <a:lstStyle/>
        <a:p>
          <a:r>
            <a:rPr lang="en-US" sz="6000" b="0" dirty="0">
              <a:latin typeface="Arial" panose="020B0604020202020204" pitchFamily="34" charset="0"/>
              <a:cs typeface="Arial" panose="020B0604020202020204" pitchFamily="34" charset="0"/>
            </a:rPr>
            <a:t>3- </a:t>
          </a:r>
          <a:r>
            <a:rPr lang="en-US" sz="6000" b="0" dirty="0" err="1">
              <a:latin typeface="Arial" panose="020B0604020202020204" pitchFamily="34" charset="0"/>
              <a:cs typeface="Arial" panose="020B0604020202020204" pitchFamily="34" charset="0"/>
            </a:rPr>
            <a:t>qonuni</a:t>
          </a:r>
          <a:r>
            <a:rPr lang="uz-Latn-UZ" sz="6000" b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60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0B5E9C-9CD4-40A4-A195-8E8FC94244B2}" type="parTrans" cxnId="{A4087445-2E63-4426-8479-27D27E8A30CA}">
      <dgm:prSet/>
      <dgm:spPr/>
      <dgm:t>
        <a:bodyPr/>
        <a:lstStyle/>
        <a:p>
          <a:endParaRPr lang="ru-RU"/>
        </a:p>
      </dgm:t>
    </dgm:pt>
    <dgm:pt modelId="{DE6B278C-2C89-4B56-9A31-A3BF7246D440}" type="sibTrans" cxnId="{A4087445-2E63-4426-8479-27D27E8A30CA}">
      <dgm:prSet/>
      <dgm:spPr/>
      <dgm:t>
        <a:bodyPr/>
        <a:lstStyle/>
        <a:p>
          <a:endParaRPr lang="ru-RU"/>
        </a:p>
      </dgm:t>
    </dgm:pt>
    <dgm:pt modelId="{D1F8CE73-DCF4-4AE0-A4E7-1AE294A2E89A}" type="pres">
      <dgm:prSet presAssocID="{26DCBEF9-75D3-47C4-BBD9-EA899711AF37}" presName="Name0" presStyleCnt="0">
        <dgm:presLayoutVars>
          <dgm:chMax val="7"/>
          <dgm:chPref val="7"/>
          <dgm:dir/>
        </dgm:presLayoutVars>
      </dgm:prSet>
      <dgm:spPr/>
    </dgm:pt>
    <dgm:pt modelId="{FE89E808-BBAC-4394-9A58-16BFD75CDBD6}" type="pres">
      <dgm:prSet presAssocID="{26DCBEF9-75D3-47C4-BBD9-EA899711AF37}" presName="Name1" presStyleCnt="0"/>
      <dgm:spPr/>
    </dgm:pt>
    <dgm:pt modelId="{A97EB27C-EC9D-4F7D-A723-215B5A112300}" type="pres">
      <dgm:prSet presAssocID="{26DCBEF9-75D3-47C4-BBD9-EA899711AF37}" presName="cycle" presStyleCnt="0"/>
      <dgm:spPr/>
    </dgm:pt>
    <dgm:pt modelId="{220F6457-F036-4ACF-8213-30D98E40B2FA}" type="pres">
      <dgm:prSet presAssocID="{26DCBEF9-75D3-47C4-BBD9-EA899711AF37}" presName="srcNode" presStyleLbl="node1" presStyleIdx="0" presStyleCnt="3"/>
      <dgm:spPr/>
    </dgm:pt>
    <dgm:pt modelId="{82F25A93-ADA1-42D5-854E-3BF50541830F}" type="pres">
      <dgm:prSet presAssocID="{26DCBEF9-75D3-47C4-BBD9-EA899711AF37}" presName="conn" presStyleLbl="parChTrans1D2" presStyleIdx="0" presStyleCnt="1"/>
      <dgm:spPr/>
    </dgm:pt>
    <dgm:pt modelId="{06401E07-9526-4B1D-9E26-B26247916D47}" type="pres">
      <dgm:prSet presAssocID="{26DCBEF9-75D3-47C4-BBD9-EA899711AF37}" presName="extraNode" presStyleLbl="node1" presStyleIdx="0" presStyleCnt="3"/>
      <dgm:spPr/>
    </dgm:pt>
    <dgm:pt modelId="{A199523B-2096-4569-A574-203D933F711A}" type="pres">
      <dgm:prSet presAssocID="{26DCBEF9-75D3-47C4-BBD9-EA899711AF37}" presName="dstNode" presStyleLbl="node1" presStyleIdx="0" presStyleCnt="3"/>
      <dgm:spPr/>
    </dgm:pt>
    <dgm:pt modelId="{0BFDF6F2-0CB4-4009-A25C-42ED1FDAC2BD}" type="pres">
      <dgm:prSet presAssocID="{3E38D280-DCD6-49F5-B3EF-A8EDADE962DB}" presName="text_1" presStyleLbl="node1" presStyleIdx="0" presStyleCnt="3">
        <dgm:presLayoutVars>
          <dgm:bulletEnabled val="1"/>
        </dgm:presLayoutVars>
      </dgm:prSet>
      <dgm:spPr/>
    </dgm:pt>
    <dgm:pt modelId="{02830A58-8657-46BD-A0E6-6AFF94E82829}" type="pres">
      <dgm:prSet presAssocID="{3E38D280-DCD6-49F5-B3EF-A8EDADE962DB}" presName="accent_1" presStyleCnt="0"/>
      <dgm:spPr/>
    </dgm:pt>
    <dgm:pt modelId="{7463C65B-B262-416F-AAE7-010EE42EE30E}" type="pres">
      <dgm:prSet presAssocID="{3E38D280-DCD6-49F5-B3EF-A8EDADE962DB}" presName="accentRepeatNode" presStyleLbl="solidFgAcc1" presStyleIdx="0" presStyleCnt="3"/>
      <dgm:spPr>
        <a:solidFill>
          <a:srgbClr val="FF0000"/>
        </a:solidFill>
      </dgm:spPr>
    </dgm:pt>
    <dgm:pt modelId="{B6146A78-1824-42E8-BAAC-D9A7A12AA39C}" type="pres">
      <dgm:prSet presAssocID="{90161D60-DA10-4862-8D2A-C0415EA72C1F}" presName="text_2" presStyleLbl="node1" presStyleIdx="1" presStyleCnt="3">
        <dgm:presLayoutVars>
          <dgm:bulletEnabled val="1"/>
        </dgm:presLayoutVars>
      </dgm:prSet>
      <dgm:spPr/>
    </dgm:pt>
    <dgm:pt modelId="{40A87DDC-6D21-4069-9541-9262B4DBEAD5}" type="pres">
      <dgm:prSet presAssocID="{90161D60-DA10-4862-8D2A-C0415EA72C1F}" presName="accent_2" presStyleCnt="0"/>
      <dgm:spPr/>
    </dgm:pt>
    <dgm:pt modelId="{70C78E6D-FB74-4C7D-B75F-5F6666E63E5F}" type="pres">
      <dgm:prSet presAssocID="{90161D60-DA10-4862-8D2A-C0415EA72C1F}" presName="accentRepeatNode" presStyleLbl="solidFgAcc1" presStyleIdx="1" presStyleCnt="3"/>
      <dgm:spPr>
        <a:solidFill>
          <a:srgbClr val="FFFF00"/>
        </a:solidFill>
      </dgm:spPr>
    </dgm:pt>
    <dgm:pt modelId="{2FF20E40-B441-4D98-B70D-9B09374263C3}" type="pres">
      <dgm:prSet presAssocID="{466DC366-A31A-4FB0-94AE-D1CAD1FE60FF}" presName="text_3" presStyleLbl="node1" presStyleIdx="2" presStyleCnt="3">
        <dgm:presLayoutVars>
          <dgm:bulletEnabled val="1"/>
        </dgm:presLayoutVars>
      </dgm:prSet>
      <dgm:spPr/>
    </dgm:pt>
    <dgm:pt modelId="{63D8394C-7B28-48A8-8CA4-71C1161D5CC4}" type="pres">
      <dgm:prSet presAssocID="{466DC366-A31A-4FB0-94AE-D1CAD1FE60FF}" presName="accent_3" presStyleCnt="0"/>
      <dgm:spPr/>
    </dgm:pt>
    <dgm:pt modelId="{12B7A144-3D9B-404D-84A1-A35AC334A6E3}" type="pres">
      <dgm:prSet presAssocID="{466DC366-A31A-4FB0-94AE-D1CAD1FE60FF}" presName="accentRepeatNode" presStyleLbl="solidFgAcc1" presStyleIdx="2" presStyleCnt="3"/>
      <dgm:spPr>
        <a:solidFill>
          <a:srgbClr val="93DF2D"/>
        </a:solidFill>
      </dgm:spPr>
    </dgm:pt>
  </dgm:ptLst>
  <dgm:cxnLst>
    <dgm:cxn modelId="{2BAF6464-790E-4FAE-BFC4-0200CDDAD541}" type="presOf" srcId="{466DC366-A31A-4FB0-94AE-D1CAD1FE60FF}" destId="{2FF20E40-B441-4D98-B70D-9B09374263C3}" srcOrd="0" destOrd="0" presId="urn:microsoft.com/office/officeart/2008/layout/VerticalCurvedList"/>
    <dgm:cxn modelId="{A4087445-2E63-4426-8479-27D27E8A30CA}" srcId="{26DCBEF9-75D3-47C4-BBD9-EA899711AF37}" destId="{466DC366-A31A-4FB0-94AE-D1CAD1FE60FF}" srcOrd="2" destOrd="0" parTransId="{F90B5E9C-9CD4-40A4-A195-8E8FC94244B2}" sibTransId="{DE6B278C-2C89-4B56-9A31-A3BF7246D440}"/>
    <dgm:cxn modelId="{4B12724A-05DC-4B93-A5EC-D1D35A3D3F37}" type="presOf" srcId="{90161D60-DA10-4862-8D2A-C0415EA72C1F}" destId="{B6146A78-1824-42E8-BAAC-D9A7A12AA39C}" srcOrd="0" destOrd="0" presId="urn:microsoft.com/office/officeart/2008/layout/VerticalCurvedList"/>
    <dgm:cxn modelId="{C6C05697-A49F-4210-AB57-027CCC7E3A93}" type="presOf" srcId="{3E38D280-DCD6-49F5-B3EF-A8EDADE962DB}" destId="{0BFDF6F2-0CB4-4009-A25C-42ED1FDAC2BD}" srcOrd="0" destOrd="0" presId="urn:microsoft.com/office/officeart/2008/layout/VerticalCurvedList"/>
    <dgm:cxn modelId="{ACB4BFAC-5409-4299-B634-0E1F193EB56C}" srcId="{26DCBEF9-75D3-47C4-BBD9-EA899711AF37}" destId="{90161D60-DA10-4862-8D2A-C0415EA72C1F}" srcOrd="1" destOrd="0" parTransId="{76266C13-60D0-4031-8E6D-ECFFB380B360}" sibTransId="{098186E9-57F8-4464-B5D4-C986A0C73BB1}"/>
    <dgm:cxn modelId="{DAD183C2-4AF1-4263-8D5B-9C5DF9A49D74}" srcId="{26DCBEF9-75D3-47C4-BBD9-EA899711AF37}" destId="{3E38D280-DCD6-49F5-B3EF-A8EDADE962DB}" srcOrd="0" destOrd="0" parTransId="{BB7609A5-2632-4002-8D02-64797158CDCA}" sibTransId="{965D2F58-4A1F-4FF3-AFF2-6AD714A8F672}"/>
    <dgm:cxn modelId="{47F902C8-82E0-4CC2-B6E6-466A07482430}" type="presOf" srcId="{26DCBEF9-75D3-47C4-BBD9-EA899711AF37}" destId="{D1F8CE73-DCF4-4AE0-A4E7-1AE294A2E89A}" srcOrd="0" destOrd="0" presId="urn:microsoft.com/office/officeart/2008/layout/VerticalCurvedList"/>
    <dgm:cxn modelId="{B0BDAEDD-6AFE-4237-81A1-57E1662DB84C}" type="presOf" srcId="{965D2F58-4A1F-4FF3-AFF2-6AD714A8F672}" destId="{82F25A93-ADA1-42D5-854E-3BF50541830F}" srcOrd="0" destOrd="0" presId="urn:microsoft.com/office/officeart/2008/layout/VerticalCurvedList"/>
    <dgm:cxn modelId="{D8CEE49B-2048-4E67-AA38-83AB33A94505}" type="presParOf" srcId="{D1F8CE73-DCF4-4AE0-A4E7-1AE294A2E89A}" destId="{FE89E808-BBAC-4394-9A58-16BFD75CDBD6}" srcOrd="0" destOrd="0" presId="urn:microsoft.com/office/officeart/2008/layout/VerticalCurvedList"/>
    <dgm:cxn modelId="{4E21C545-BD88-4E5E-80DB-76662A3A967F}" type="presParOf" srcId="{FE89E808-BBAC-4394-9A58-16BFD75CDBD6}" destId="{A97EB27C-EC9D-4F7D-A723-215B5A112300}" srcOrd="0" destOrd="0" presId="urn:microsoft.com/office/officeart/2008/layout/VerticalCurvedList"/>
    <dgm:cxn modelId="{5A338882-4D1E-4617-BD46-A7529A0AFFF9}" type="presParOf" srcId="{A97EB27C-EC9D-4F7D-A723-215B5A112300}" destId="{220F6457-F036-4ACF-8213-30D98E40B2FA}" srcOrd="0" destOrd="0" presId="urn:microsoft.com/office/officeart/2008/layout/VerticalCurvedList"/>
    <dgm:cxn modelId="{E8791143-7269-4D5C-A3A6-85CCD23A18E9}" type="presParOf" srcId="{A97EB27C-EC9D-4F7D-A723-215B5A112300}" destId="{82F25A93-ADA1-42D5-854E-3BF50541830F}" srcOrd="1" destOrd="0" presId="urn:microsoft.com/office/officeart/2008/layout/VerticalCurvedList"/>
    <dgm:cxn modelId="{A79F8DAC-A5FA-4759-80AA-1F7B78973EF5}" type="presParOf" srcId="{A97EB27C-EC9D-4F7D-A723-215B5A112300}" destId="{06401E07-9526-4B1D-9E26-B26247916D47}" srcOrd="2" destOrd="0" presId="urn:microsoft.com/office/officeart/2008/layout/VerticalCurvedList"/>
    <dgm:cxn modelId="{49F95650-78F6-49FB-9F05-E2EAFE3EAF07}" type="presParOf" srcId="{A97EB27C-EC9D-4F7D-A723-215B5A112300}" destId="{A199523B-2096-4569-A574-203D933F711A}" srcOrd="3" destOrd="0" presId="urn:microsoft.com/office/officeart/2008/layout/VerticalCurvedList"/>
    <dgm:cxn modelId="{F9963881-4D76-4558-89A8-E20D6A41FEE6}" type="presParOf" srcId="{FE89E808-BBAC-4394-9A58-16BFD75CDBD6}" destId="{0BFDF6F2-0CB4-4009-A25C-42ED1FDAC2BD}" srcOrd="1" destOrd="0" presId="urn:microsoft.com/office/officeart/2008/layout/VerticalCurvedList"/>
    <dgm:cxn modelId="{46C8B3CF-157E-4409-BF0B-F1666215B640}" type="presParOf" srcId="{FE89E808-BBAC-4394-9A58-16BFD75CDBD6}" destId="{02830A58-8657-46BD-A0E6-6AFF94E82829}" srcOrd="2" destOrd="0" presId="urn:microsoft.com/office/officeart/2008/layout/VerticalCurvedList"/>
    <dgm:cxn modelId="{4138C887-400B-415A-AF33-5C86543E1729}" type="presParOf" srcId="{02830A58-8657-46BD-A0E6-6AFF94E82829}" destId="{7463C65B-B262-416F-AAE7-010EE42EE30E}" srcOrd="0" destOrd="0" presId="urn:microsoft.com/office/officeart/2008/layout/VerticalCurvedList"/>
    <dgm:cxn modelId="{CFA2C2EB-44C7-42C4-91F2-A54B96F33D7C}" type="presParOf" srcId="{FE89E808-BBAC-4394-9A58-16BFD75CDBD6}" destId="{B6146A78-1824-42E8-BAAC-D9A7A12AA39C}" srcOrd="3" destOrd="0" presId="urn:microsoft.com/office/officeart/2008/layout/VerticalCurvedList"/>
    <dgm:cxn modelId="{FF58E248-3E05-46F4-8A6C-E55AAE7118D8}" type="presParOf" srcId="{FE89E808-BBAC-4394-9A58-16BFD75CDBD6}" destId="{40A87DDC-6D21-4069-9541-9262B4DBEAD5}" srcOrd="4" destOrd="0" presId="urn:microsoft.com/office/officeart/2008/layout/VerticalCurvedList"/>
    <dgm:cxn modelId="{45E15D2D-0033-4CC2-BCB9-875D4BFFFD87}" type="presParOf" srcId="{40A87DDC-6D21-4069-9541-9262B4DBEAD5}" destId="{70C78E6D-FB74-4C7D-B75F-5F6666E63E5F}" srcOrd="0" destOrd="0" presId="urn:microsoft.com/office/officeart/2008/layout/VerticalCurvedList"/>
    <dgm:cxn modelId="{ADB936BC-B4E2-43A2-B760-B1D7EF89F8C1}" type="presParOf" srcId="{FE89E808-BBAC-4394-9A58-16BFD75CDBD6}" destId="{2FF20E40-B441-4D98-B70D-9B09374263C3}" srcOrd="5" destOrd="0" presId="urn:microsoft.com/office/officeart/2008/layout/VerticalCurvedList"/>
    <dgm:cxn modelId="{B20C17B5-2DD1-40C4-9FD4-D48ADF8EBB28}" type="presParOf" srcId="{FE89E808-BBAC-4394-9A58-16BFD75CDBD6}" destId="{63D8394C-7B28-48A8-8CA4-71C1161D5CC4}" srcOrd="6" destOrd="0" presId="urn:microsoft.com/office/officeart/2008/layout/VerticalCurvedList"/>
    <dgm:cxn modelId="{064FA515-7A89-43C3-B395-8E7E4BAA5D09}" type="presParOf" srcId="{63D8394C-7B28-48A8-8CA4-71C1161D5CC4}" destId="{12B7A144-3D9B-404D-84A1-A35AC334A6E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F25A93-ADA1-42D5-854E-3BF50541830F}">
      <dsp:nvSpPr>
        <dsp:cNvPr id="0" name=""/>
        <dsp:cNvSpPr/>
      </dsp:nvSpPr>
      <dsp:spPr>
        <a:xfrm>
          <a:off x="-5980900" y="-915438"/>
          <a:ext cx="7121796" cy="7121796"/>
        </a:xfrm>
        <a:prstGeom prst="blockArc">
          <a:avLst>
            <a:gd name="adj1" fmla="val 18900000"/>
            <a:gd name="adj2" fmla="val 2700000"/>
            <a:gd name="adj3" fmla="val 30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FDF6F2-0CB4-4009-A25C-42ED1FDAC2BD}">
      <dsp:nvSpPr>
        <dsp:cNvPr id="0" name=""/>
        <dsp:cNvSpPr/>
      </dsp:nvSpPr>
      <dsp:spPr>
        <a:xfrm>
          <a:off x="734379" y="529092"/>
          <a:ext cx="4646877" cy="10581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9934" tIns="142240" rIns="142240" bIns="142240" numCol="1" spcCol="1270" anchor="ctr" anchorCtr="0">
          <a:noAutofit/>
        </a:bodyPr>
        <a:lstStyle/>
        <a:p>
          <a:pPr marL="0" lvl="0" indent="0" algn="l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z-Latn-UZ" sz="5600" kern="1200" dirty="0"/>
            <a:t> </a:t>
          </a:r>
          <a:r>
            <a:rPr lang="en-US" sz="5600" kern="1200" dirty="0">
              <a:latin typeface="Arial" panose="020B0604020202020204" pitchFamily="34" charset="0"/>
              <a:cs typeface="Arial" panose="020B0604020202020204" pitchFamily="34" charset="0"/>
            </a:rPr>
            <a:t>1- </a:t>
          </a:r>
          <a:r>
            <a:rPr lang="en-US" sz="5600" kern="1200" dirty="0" err="1">
              <a:latin typeface="Arial" panose="020B0604020202020204" pitchFamily="34" charset="0"/>
              <a:cs typeface="Arial" panose="020B0604020202020204" pitchFamily="34" charset="0"/>
            </a:rPr>
            <a:t>qonuni</a:t>
          </a:r>
          <a:r>
            <a:rPr lang="en-US" sz="5600" kern="1200" dirty="0">
              <a:latin typeface="Arial" panose="020B0604020202020204" pitchFamily="34" charset="0"/>
              <a:cs typeface="Arial" panose="020B0604020202020204" pitchFamily="34" charset="0"/>
            </a:rPr>
            <a:t>   </a:t>
          </a:r>
          <a:endParaRPr lang="ru-RU" sz="7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4379" y="529092"/>
        <a:ext cx="4646877" cy="1058184"/>
      </dsp:txXfrm>
    </dsp:sp>
    <dsp:sp modelId="{7463C65B-B262-416F-AAE7-010EE42EE30E}">
      <dsp:nvSpPr>
        <dsp:cNvPr id="0" name=""/>
        <dsp:cNvSpPr/>
      </dsp:nvSpPr>
      <dsp:spPr>
        <a:xfrm>
          <a:off x="73014" y="396819"/>
          <a:ext cx="1322730" cy="1322730"/>
        </a:xfrm>
        <a:prstGeom prst="ellipse">
          <a:avLst/>
        </a:prstGeom>
        <a:solidFill>
          <a:srgbClr val="FF0000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6146A78-1824-42E8-BAAC-D9A7A12AA39C}">
      <dsp:nvSpPr>
        <dsp:cNvPr id="0" name=""/>
        <dsp:cNvSpPr/>
      </dsp:nvSpPr>
      <dsp:spPr>
        <a:xfrm>
          <a:off x="1119029" y="2116368"/>
          <a:ext cx="4262227" cy="10581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9934" tIns="137160" rIns="137160" bIns="13716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b="0" kern="1200" dirty="0">
              <a:latin typeface="Arial" panose="020B0604020202020204" pitchFamily="34" charset="0"/>
              <a:cs typeface="Arial" panose="020B0604020202020204" pitchFamily="34" charset="0"/>
            </a:rPr>
            <a:t>2- </a:t>
          </a:r>
          <a:r>
            <a:rPr lang="en-US" sz="5400" b="0" kern="1200" dirty="0" err="1">
              <a:latin typeface="Arial" panose="020B0604020202020204" pitchFamily="34" charset="0"/>
              <a:cs typeface="Arial" panose="020B0604020202020204" pitchFamily="34" charset="0"/>
            </a:rPr>
            <a:t>qonuni</a:t>
          </a:r>
          <a:r>
            <a:rPr lang="uz-Latn-UZ" sz="5400" b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5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19029" y="2116368"/>
        <a:ext cx="4262227" cy="1058184"/>
      </dsp:txXfrm>
    </dsp:sp>
    <dsp:sp modelId="{70C78E6D-FB74-4C7D-B75F-5F6666E63E5F}">
      <dsp:nvSpPr>
        <dsp:cNvPr id="0" name=""/>
        <dsp:cNvSpPr/>
      </dsp:nvSpPr>
      <dsp:spPr>
        <a:xfrm>
          <a:off x="457664" y="1984095"/>
          <a:ext cx="1322730" cy="1322730"/>
        </a:xfrm>
        <a:prstGeom prst="ellipse">
          <a:avLst/>
        </a:prstGeom>
        <a:solidFill>
          <a:srgbClr val="FFFF00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FF20E40-B441-4D98-B70D-9B09374263C3}">
      <dsp:nvSpPr>
        <dsp:cNvPr id="0" name=""/>
        <dsp:cNvSpPr/>
      </dsp:nvSpPr>
      <dsp:spPr>
        <a:xfrm>
          <a:off x="734379" y="3703644"/>
          <a:ext cx="4646877" cy="10581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9934" tIns="152400" rIns="152400" bIns="152400" numCol="1" spcCol="1270" anchor="ctr" anchorCtr="0">
          <a:noAutofit/>
        </a:bodyPr>
        <a:lstStyle/>
        <a:p>
          <a:pPr marL="0" lvl="0" indent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0" kern="1200" dirty="0">
              <a:latin typeface="Arial" panose="020B0604020202020204" pitchFamily="34" charset="0"/>
              <a:cs typeface="Arial" panose="020B0604020202020204" pitchFamily="34" charset="0"/>
            </a:rPr>
            <a:t>3- </a:t>
          </a:r>
          <a:r>
            <a:rPr lang="en-US" sz="6000" b="0" kern="1200" dirty="0" err="1">
              <a:latin typeface="Arial" panose="020B0604020202020204" pitchFamily="34" charset="0"/>
              <a:cs typeface="Arial" panose="020B0604020202020204" pitchFamily="34" charset="0"/>
            </a:rPr>
            <a:t>qonuni</a:t>
          </a:r>
          <a:r>
            <a:rPr lang="uz-Latn-UZ" sz="6000" b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60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4379" y="3703644"/>
        <a:ext cx="4646877" cy="1058184"/>
      </dsp:txXfrm>
    </dsp:sp>
    <dsp:sp modelId="{12B7A144-3D9B-404D-84A1-A35AC334A6E3}">
      <dsp:nvSpPr>
        <dsp:cNvPr id="0" name=""/>
        <dsp:cNvSpPr/>
      </dsp:nvSpPr>
      <dsp:spPr>
        <a:xfrm>
          <a:off x="73014" y="3571371"/>
          <a:ext cx="1322730" cy="1322730"/>
        </a:xfrm>
        <a:prstGeom prst="ellipse">
          <a:avLst/>
        </a:prstGeom>
        <a:solidFill>
          <a:srgbClr val="93DF2D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D966F6-9851-4762-B994-2E2B5AE0CFB6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D5D1B-9368-4D72-B7B4-E9D468FFC4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87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222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588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345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8" y="279965"/>
            <a:ext cx="10363203" cy="3081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7" y="2989530"/>
            <a:ext cx="3328416" cy="22237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445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9" y="2989530"/>
            <a:ext cx="3328416" cy="22237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445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7" y="2989530"/>
            <a:ext cx="3328416" cy="22237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445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7" y="4980570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445"/>
            </a:lvl1pPr>
            <a:lvl2pPr marL="148722" indent="-148722">
              <a:buFont typeface="Arial" panose="020B0604020202020204" pitchFamily="34" charset="0"/>
              <a:buChar char="•"/>
              <a:defRPr sz="1445"/>
            </a:lvl2pPr>
            <a:lvl3pPr marL="297444" indent="-148722">
              <a:defRPr sz="1445"/>
            </a:lvl3pPr>
            <a:lvl4pPr marL="520523" indent="-223081">
              <a:defRPr sz="1445"/>
            </a:lvl4pPr>
            <a:lvl5pPr marL="743606" indent="-223081">
              <a:defRPr sz="144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9" y="4980570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445"/>
            </a:lvl1pPr>
            <a:lvl2pPr marL="148722" indent="-148722">
              <a:buFont typeface="Arial" panose="020B0604020202020204" pitchFamily="34" charset="0"/>
              <a:buChar char="•"/>
              <a:defRPr sz="1445"/>
            </a:lvl2pPr>
            <a:lvl3pPr marL="297444" indent="-148722">
              <a:defRPr sz="1445"/>
            </a:lvl3pPr>
            <a:lvl4pPr marL="520523" indent="-223081">
              <a:defRPr sz="1445"/>
            </a:lvl4pPr>
            <a:lvl5pPr marL="743606" indent="-223081">
              <a:defRPr sz="144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7" y="4980570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445"/>
            </a:lvl1pPr>
            <a:lvl2pPr marL="148722" indent="-148722">
              <a:buFont typeface="Arial" panose="020B0604020202020204" pitchFamily="34" charset="0"/>
              <a:buChar char="•"/>
              <a:defRPr sz="1445"/>
            </a:lvl2pPr>
            <a:lvl3pPr marL="297444" indent="-148722">
              <a:defRPr sz="1445"/>
            </a:lvl3pPr>
            <a:lvl4pPr marL="520523" indent="-223081">
              <a:defRPr sz="1445"/>
            </a:lvl4pPr>
            <a:lvl5pPr marL="743606" indent="-223081">
              <a:defRPr sz="144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8" y="933461"/>
            <a:ext cx="10363203" cy="218617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652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82787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24" y="216474"/>
            <a:ext cx="10920148" cy="651406"/>
          </a:xfrm>
        </p:spPr>
        <p:txBody>
          <a:bodyPr lIns="0" tIns="0" rIns="0" bIns="0"/>
          <a:lstStyle>
            <a:lvl1pPr>
              <a:defRPr sz="42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2" y="1577340"/>
            <a:ext cx="5303519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3" y="1577340"/>
            <a:ext cx="5303519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6370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DF2B47-7C58-458B-A014-B081B81A8D06}"/>
              </a:ext>
            </a:extLst>
          </p:cNvPr>
          <p:cNvGrpSpPr/>
          <p:nvPr userDrawn="1"/>
        </p:nvGrpSpPr>
        <p:grpSpPr>
          <a:xfrm>
            <a:off x="12578642" y="2"/>
            <a:ext cx="2196697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C7ACA455-4437-4416-A6F0-33D534A6AE9F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80DD64-6AC6-41B8-826F-6BE55763C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2880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9389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409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541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431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660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368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387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182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404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presentationgo.com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www.presentationgo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5F1FB-CFC8-4A00-90F8-2E234E416F6A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0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6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11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087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bject 2"/>
          <p:cNvSpPr>
            <a:spLocks/>
          </p:cNvSpPr>
          <p:nvPr/>
        </p:nvSpPr>
        <p:spPr bwMode="auto">
          <a:xfrm>
            <a:off x="0" y="0"/>
            <a:ext cx="12191999" cy="1866629"/>
          </a:xfrm>
          <a:custGeom>
            <a:avLst/>
            <a:gdLst>
              <a:gd name="T0" fmla="*/ 22945975 w 5760085"/>
              <a:gd name="T1" fmla="*/ 0 h 1021080"/>
              <a:gd name="T2" fmla="*/ 0 w 5760085"/>
              <a:gd name="T3" fmla="*/ 0 h 1021080"/>
              <a:gd name="T4" fmla="*/ 0 w 5760085"/>
              <a:gd name="T5" fmla="*/ 9630003 h 1021080"/>
              <a:gd name="T6" fmla="*/ 22945975 w 5760085"/>
              <a:gd name="T7" fmla="*/ 9630003 h 1021080"/>
              <a:gd name="T8" fmla="*/ 2294597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7869" dirty="0"/>
          </a:p>
        </p:txBody>
      </p:sp>
      <p:sp>
        <p:nvSpPr>
          <p:cNvPr id="26" name="object 2"/>
          <p:cNvSpPr txBox="1">
            <a:spLocks/>
          </p:cNvSpPr>
          <p:nvPr/>
        </p:nvSpPr>
        <p:spPr>
          <a:xfrm>
            <a:off x="2573072" y="410251"/>
            <a:ext cx="6656332" cy="1138459"/>
          </a:xfrm>
          <a:prstGeom prst="rect">
            <a:avLst/>
          </a:prstGeom>
        </p:spPr>
        <p:txBody>
          <a:bodyPr wrap="square" lIns="0" tIns="30169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235" algn="ctr" defTabSz="1888868">
              <a:spcBef>
                <a:spcPts val="235"/>
              </a:spcBef>
              <a:defRPr/>
            </a:pPr>
            <a:r>
              <a:rPr lang="en-US" sz="7200" kern="0" spc="1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I Z I K A</a:t>
            </a:r>
          </a:p>
        </p:txBody>
      </p:sp>
      <p:sp>
        <p:nvSpPr>
          <p:cNvPr id="18445" name="object 4"/>
          <p:cNvSpPr txBox="1">
            <a:spLocks noChangeArrowheads="1"/>
          </p:cNvSpPr>
          <p:nvPr/>
        </p:nvSpPr>
        <p:spPr bwMode="auto">
          <a:xfrm>
            <a:off x="1366127" y="2182551"/>
            <a:ext cx="10353755" cy="1532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8816" rIns="0" bIns="0">
            <a:spAutoFit/>
          </a:bodyPr>
          <a:lstStyle>
            <a:lvl1pPr marL="3175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233"/>
              </a:spcBef>
            </a:pPr>
            <a:r>
              <a:rPr lang="ru-RU" sz="4800" b="1" dirty="0">
                <a:solidFill>
                  <a:srgbClr val="002060"/>
                </a:solidFill>
                <a:cs typeface="Arial" pitchFamily="34" charset="0"/>
              </a:rPr>
              <a:t>M</a:t>
            </a:r>
            <a:r>
              <a:rPr lang="en-US" sz="4800" b="1" dirty="0">
                <a:solidFill>
                  <a:srgbClr val="002060"/>
                </a:solidFill>
                <a:cs typeface="Arial" pitchFamily="34" charset="0"/>
              </a:rPr>
              <a:t>AVZU</a:t>
            </a:r>
            <a:r>
              <a:rPr lang="ru-RU" sz="4800" b="1" dirty="0">
                <a:solidFill>
                  <a:srgbClr val="002060"/>
                </a:solidFill>
                <a:cs typeface="Arial" pitchFamily="34" charset="0"/>
              </a:rPr>
              <a:t>:</a:t>
            </a:r>
            <a:r>
              <a:rPr lang="en-US" sz="4800" b="1" dirty="0">
                <a:solidFill>
                  <a:srgbClr val="002060"/>
                </a:solidFill>
                <a:cs typeface="Arial" pitchFamily="34" charset="0"/>
              </a:rPr>
              <a:t> NYUTONNING </a:t>
            </a:r>
          </a:p>
          <a:p>
            <a:pPr algn="ctr" eaLnBrk="1" hangingPunct="1">
              <a:spcBef>
                <a:spcPts val="233"/>
              </a:spcBef>
            </a:pPr>
            <a:r>
              <a:rPr lang="en-US" sz="4800" b="1">
                <a:solidFill>
                  <a:srgbClr val="002060"/>
                </a:solidFill>
                <a:cs typeface="Arial" pitchFamily="34" charset="0"/>
              </a:rPr>
              <a:t>UCHINCHI </a:t>
            </a:r>
            <a:r>
              <a:rPr lang="en-US" sz="4800" b="1" dirty="0">
                <a:solidFill>
                  <a:srgbClr val="002060"/>
                </a:solidFill>
                <a:cs typeface="Arial" pitchFamily="34" charset="0"/>
              </a:rPr>
              <a:t>QONUNI</a:t>
            </a: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68F1F853-C18B-4CBC-AD87-9483E6657303}"/>
              </a:ext>
            </a:extLst>
          </p:cNvPr>
          <p:cNvSpPr>
            <a:spLocks/>
          </p:cNvSpPr>
          <p:nvPr/>
        </p:nvSpPr>
        <p:spPr bwMode="auto">
          <a:xfrm>
            <a:off x="9616895" y="413481"/>
            <a:ext cx="2058233" cy="962697"/>
          </a:xfrm>
          <a:custGeom>
            <a:avLst/>
            <a:gdLst>
              <a:gd name="T0" fmla="*/ 2404266 w 603885"/>
              <a:gd name="T1" fmla="*/ 0 h 603885"/>
              <a:gd name="T2" fmla="*/ 0 w 603885"/>
              <a:gd name="T3" fmla="*/ 0 h 603885"/>
              <a:gd name="T4" fmla="*/ 0 w 603885"/>
              <a:gd name="T5" fmla="*/ 5699134 h 603885"/>
              <a:gd name="T6" fmla="*/ 2404266 w 603885"/>
              <a:gd name="T7" fmla="*/ 5699134 h 603885"/>
              <a:gd name="T8" fmla="*/ 2404266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 sz="7869" dirty="0"/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75008494-61E4-463C-93FC-17CA4E6B573C}"/>
              </a:ext>
            </a:extLst>
          </p:cNvPr>
          <p:cNvSpPr txBox="1"/>
          <p:nvPr/>
        </p:nvSpPr>
        <p:spPr>
          <a:xfrm>
            <a:off x="9722908" y="523152"/>
            <a:ext cx="1846206" cy="732168"/>
          </a:xfrm>
          <a:prstGeom prst="rect">
            <a:avLst/>
          </a:prstGeom>
        </p:spPr>
        <p:txBody>
          <a:bodyPr wrap="square" lIns="0" tIns="32746" rIns="0" bIns="0">
            <a:spAutoFit/>
          </a:bodyPr>
          <a:lstStyle/>
          <a:p>
            <a:pPr algn="ctr" defTabSz="1189620">
              <a:spcBef>
                <a:spcPts val="259"/>
              </a:spcBef>
              <a:defRPr/>
            </a:pPr>
            <a:r>
              <a:rPr lang="en-US" sz="4543" b="1" spc="21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r>
              <a:rPr lang="ru-RU" sz="4543" b="1" spc="21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r>
              <a:rPr lang="en-US" sz="4543" b="1" spc="21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lang="en-US" sz="4000" b="1" spc="-10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en-US" sz="4689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4E418E96-8D0E-4CF2-BB71-0FCCC8070997}"/>
              </a:ext>
            </a:extLst>
          </p:cNvPr>
          <p:cNvSpPr/>
          <p:nvPr/>
        </p:nvSpPr>
        <p:spPr>
          <a:xfrm>
            <a:off x="639052" y="2050042"/>
            <a:ext cx="727075" cy="160364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D6D6AB68-E550-4BB9-930A-2091774EF330}"/>
              </a:ext>
            </a:extLst>
          </p:cNvPr>
          <p:cNvSpPr/>
          <p:nvPr/>
        </p:nvSpPr>
        <p:spPr>
          <a:xfrm>
            <a:off x="637465" y="4237036"/>
            <a:ext cx="728662" cy="160364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722B2BF1-2D3B-48C0-8AEE-EE5C76C82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71" y="334762"/>
            <a:ext cx="1539329" cy="139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C673B17-A766-46AA-AEA1-C85A09415794}"/>
              </a:ext>
            </a:extLst>
          </p:cNvPr>
          <p:cNvPicPr/>
          <p:nvPr/>
        </p:nvPicPr>
        <p:blipFill rotWithShape="1">
          <a:blip r:embed="rId3"/>
          <a:srcRect l="6425" t="49811" r="41341" b="1132"/>
          <a:stretch/>
        </p:blipFill>
        <p:spPr bwMode="auto">
          <a:xfrm>
            <a:off x="1643604" y="4237036"/>
            <a:ext cx="3370401" cy="24482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341D00E-9B31-4027-8D1D-85387E22039D}"/>
              </a:ext>
            </a:extLst>
          </p:cNvPr>
          <p:cNvPicPr/>
          <p:nvPr/>
        </p:nvPicPr>
        <p:blipFill rotWithShape="1">
          <a:blip r:embed="rId4"/>
          <a:srcRect l="7618" t="19010" r="9374" b="13543"/>
          <a:stretch/>
        </p:blipFill>
        <p:spPr bwMode="auto">
          <a:xfrm>
            <a:off x="5014005" y="4237036"/>
            <a:ext cx="4386085" cy="24482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56879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82351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29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JISMLARNING O‘ZARO TA’SIRI</a:t>
            </a:r>
            <a:endParaRPr lang="ru-RU" sz="4298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6C1443-DCCC-4771-866F-C2B6771651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09" t="47918" r="58587" b="46382"/>
          <a:stretch/>
        </p:blipFill>
        <p:spPr>
          <a:xfrm>
            <a:off x="0" y="977683"/>
            <a:ext cx="5653547" cy="24704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CF373A-35BA-458B-A2BD-4F304965BC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95" t="53618" r="57649" b="40231"/>
          <a:stretch/>
        </p:blipFill>
        <p:spPr>
          <a:xfrm>
            <a:off x="173207" y="3602324"/>
            <a:ext cx="5922793" cy="29079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3A961A9-D4DB-4696-967F-6AFC72ED08AD}"/>
                  </a:ext>
                </a:extLst>
              </p:cNvPr>
              <p:cNvSpPr txBox="1"/>
              <p:nvPr/>
            </p:nvSpPr>
            <p:spPr>
              <a:xfrm>
                <a:off x="5521520" y="988442"/>
                <a:ext cx="280451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4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4400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sz="4400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ru-RU" sz="4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3A961A9-D4DB-4696-967F-6AFC72ED08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1520" y="988442"/>
                <a:ext cx="2804518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420100D-4227-46BF-B9C5-0DFB0EB9C094}"/>
                  </a:ext>
                </a:extLst>
              </p:cNvPr>
              <p:cNvSpPr txBox="1"/>
              <p:nvPr/>
            </p:nvSpPr>
            <p:spPr>
              <a:xfrm>
                <a:off x="9216579" y="1014588"/>
                <a:ext cx="280451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4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4400" dirty="0"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sz="4400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ru-RU" sz="4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420100D-4227-46BF-B9C5-0DFB0EB9C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6579" y="1014588"/>
                <a:ext cx="2804517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2B22BB-C941-4E33-B511-43D4C836B53D}"/>
                  </a:ext>
                </a:extLst>
              </p:cNvPr>
              <p:cNvSpPr txBox="1"/>
              <p:nvPr/>
            </p:nvSpPr>
            <p:spPr>
              <a:xfrm>
                <a:off x="6394740" y="2025091"/>
                <a:ext cx="451649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ru-RU" sz="4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4400" dirty="0">
                    <a:ea typeface="Cambria Math" panose="02040503050406030204" pitchFamily="18" charset="0"/>
                  </a:rPr>
                  <a:t> =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ru-RU" sz="4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ru-RU" sz="4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2B22BB-C941-4E33-B511-43D4C836B5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4740" y="2025091"/>
                <a:ext cx="4516493" cy="769441"/>
              </a:xfrm>
              <a:prstGeom prst="rect">
                <a:avLst/>
              </a:prstGeom>
              <a:blipFill>
                <a:blip r:embed="rId5"/>
                <a:stretch>
                  <a:fillRect t="-15873" b="-3730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00E9480-2E46-417E-BED7-0CE7C79531B1}"/>
                  </a:ext>
                </a:extLst>
              </p:cNvPr>
              <p:cNvSpPr txBox="1"/>
              <p:nvPr/>
            </p:nvSpPr>
            <p:spPr>
              <a:xfrm>
                <a:off x="6852440" y="3724346"/>
                <a:ext cx="280451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4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400" dirty="0"/>
                  <a:t>=</a:t>
                </a:r>
                <a:r>
                  <a:rPr lang="ru-RU" sz="4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ru-RU" sz="4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400" dirty="0">
                    <a:ea typeface="Cambria Math" panose="02040503050406030204" pitchFamily="18" charset="0"/>
                  </a:rPr>
                  <a:t> </a:t>
                </a:r>
                <a:endParaRPr lang="ru-RU" sz="4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00E9480-2E46-417E-BED7-0CE7C79531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2440" y="3724346"/>
                <a:ext cx="2804517" cy="769441"/>
              </a:xfrm>
              <a:prstGeom prst="rect">
                <a:avLst/>
              </a:prstGeom>
              <a:blipFill>
                <a:blip r:embed="rId6"/>
                <a:stretch>
                  <a:fillRect t="-16667" b="-3730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6CAAE11-89F2-4E19-977F-38E0DD3ADD5D}"/>
                  </a:ext>
                </a:extLst>
              </p:cNvPr>
              <p:cNvSpPr txBox="1"/>
              <p:nvPr/>
            </p:nvSpPr>
            <p:spPr>
              <a:xfrm>
                <a:off x="6852441" y="2818237"/>
                <a:ext cx="280451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4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4400" dirty="0"/>
                  <a:t>=</a:t>
                </a:r>
                <a:r>
                  <a:rPr lang="ru-RU" sz="4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ru-RU" sz="4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4400" dirty="0">
                    <a:ea typeface="Cambria Math" panose="02040503050406030204" pitchFamily="18" charset="0"/>
                  </a:rPr>
                  <a:t> </a:t>
                </a:r>
                <a:endParaRPr lang="ru-RU" sz="4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6CAAE11-89F2-4E19-977F-38E0DD3ADD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2441" y="2818237"/>
                <a:ext cx="2804517" cy="769441"/>
              </a:xfrm>
              <a:prstGeom prst="rect">
                <a:avLst/>
              </a:prstGeom>
              <a:blipFill>
                <a:blip r:embed="rId7"/>
                <a:stretch>
                  <a:fillRect t="-15748" b="-362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1ECF431-E56A-4242-934C-E68B05AA2197}"/>
                  </a:ext>
                </a:extLst>
              </p:cNvPr>
              <p:cNvSpPr txBox="1"/>
              <p:nvPr/>
            </p:nvSpPr>
            <p:spPr>
              <a:xfrm>
                <a:off x="6412062" y="4748441"/>
                <a:ext cx="2804517" cy="851643"/>
              </a:xfrm>
              <a:prstGeom prst="rect">
                <a:avLst/>
              </a:prstGeom>
              <a:noFill/>
              <a:ln w="5715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sz="4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4400" dirty="0"/>
                  <a:t>  = </a:t>
                </a:r>
                <a:r>
                  <a:rPr lang="ru-RU" sz="4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sz="4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endParaRPr lang="ru-RU" sz="4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1ECF431-E56A-4242-934C-E68B05AA21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2062" y="4748441"/>
                <a:ext cx="2804517" cy="851643"/>
              </a:xfrm>
              <a:prstGeom prst="rect">
                <a:avLst/>
              </a:prstGeom>
              <a:blipFill>
                <a:blip r:embed="rId8"/>
                <a:stretch>
                  <a:fillRect t="-2013" b="-28188"/>
                </a:stretch>
              </a:blipFill>
              <a:ln w="5715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844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JISMLARNING O‘ZARO TA’SIRI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225CC0-6546-48B5-97B9-86F9BA1034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54" t="22939" r="8251" b="68890"/>
          <a:stretch/>
        </p:blipFill>
        <p:spPr>
          <a:xfrm>
            <a:off x="317244" y="1010264"/>
            <a:ext cx="10950524" cy="24187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7B96AA-1F6C-4630-8B37-FE192A000F64}"/>
                  </a:ext>
                </a:extLst>
              </p:cNvPr>
              <p:cNvSpPr txBox="1"/>
              <p:nvPr/>
            </p:nvSpPr>
            <p:spPr>
              <a:xfrm>
                <a:off x="3755826" y="3583859"/>
                <a:ext cx="4124826" cy="1201739"/>
              </a:xfrm>
              <a:prstGeom prst="rect">
                <a:avLst/>
              </a:prstGeom>
              <a:noFill/>
              <a:ln w="5715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6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ru-RU" sz="6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ru-RU" sz="6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6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a:rPr lang="en-US" sz="6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6000" dirty="0"/>
                  <a:t>=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6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ru-RU" sz="6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ru-RU" sz="6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6000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6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acc>
                      </m:e>
                    </m:d>
                  </m:oMath>
                </a14:m>
                <a:endParaRPr lang="ru-RU" sz="6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7B96AA-1F6C-4630-8B37-FE192A000F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5826" y="3583859"/>
                <a:ext cx="4124826" cy="1201739"/>
              </a:xfrm>
              <a:prstGeom prst="rect">
                <a:avLst/>
              </a:prstGeom>
              <a:blipFill>
                <a:blip r:embed="rId3"/>
                <a:stretch>
                  <a:fillRect t="-1942" b="-26214"/>
                </a:stretch>
              </a:blipFill>
              <a:ln w="5715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29877BC-D9D2-4C90-BB12-B416AE894BF8}"/>
              </a:ext>
            </a:extLst>
          </p:cNvPr>
          <p:cNvSpPr/>
          <p:nvPr/>
        </p:nvSpPr>
        <p:spPr>
          <a:xfrm>
            <a:off x="5014452" y="1165123"/>
            <a:ext cx="1607574" cy="8554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6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7240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IKKI QAYIQNING BIR-BIRIGA TORTILISHI</a:t>
            </a:r>
            <a:endParaRPr lang="ru-RU" sz="54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354AF7C-13E4-4992-8E1D-E56D32F8C0A0}"/>
              </a:ext>
            </a:extLst>
          </p:cNvPr>
          <p:cNvPicPr/>
          <p:nvPr/>
        </p:nvPicPr>
        <p:blipFill rotWithShape="1">
          <a:blip r:embed="rId2"/>
          <a:srcRect l="57563" t="22529" r="13255" b="49810"/>
          <a:stretch/>
        </p:blipFill>
        <p:spPr bwMode="auto">
          <a:xfrm>
            <a:off x="204199" y="1232951"/>
            <a:ext cx="5732060" cy="34987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BBA12BC-7644-4C25-9259-20CE888CC66E}"/>
              </a:ext>
            </a:extLst>
          </p:cNvPr>
          <p:cNvPicPr/>
          <p:nvPr/>
        </p:nvPicPr>
        <p:blipFill rotWithShape="1">
          <a:blip r:embed="rId2"/>
          <a:srcRect l="57563" t="60742" r="13255" b="6179"/>
          <a:stretch/>
        </p:blipFill>
        <p:spPr bwMode="auto">
          <a:xfrm>
            <a:off x="6613995" y="1344007"/>
            <a:ext cx="5434290" cy="34196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B5C4EF-2D4C-414E-BC68-0E642844C2F0}"/>
                  </a:ext>
                </a:extLst>
              </p:cNvPr>
              <p:cNvSpPr txBox="1"/>
              <p:nvPr/>
            </p:nvSpPr>
            <p:spPr>
              <a:xfrm>
                <a:off x="2000971" y="4992288"/>
                <a:ext cx="5732060" cy="14131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8597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8597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8597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8597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ru-RU" sz="8597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8597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8597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ru-RU" sz="6448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B5C4EF-2D4C-414E-BC68-0E642844C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971" y="4992288"/>
                <a:ext cx="5732060" cy="14131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714C0136-B89F-4B3E-A645-239312E5822D}"/>
              </a:ext>
            </a:extLst>
          </p:cNvPr>
          <p:cNvCxnSpPr/>
          <p:nvPr/>
        </p:nvCxnSpPr>
        <p:spPr>
          <a:xfrm>
            <a:off x="2535905" y="5099913"/>
            <a:ext cx="818866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EF57A4A6-62B6-40B6-967E-B1A3DD907702}"/>
              </a:ext>
            </a:extLst>
          </p:cNvPr>
          <p:cNvCxnSpPr/>
          <p:nvPr/>
        </p:nvCxnSpPr>
        <p:spPr>
          <a:xfrm>
            <a:off x="6096000" y="5099913"/>
            <a:ext cx="818866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807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AKS TA’SIR KUCHI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7EEFB3-837D-466C-81CA-4F75730DB1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91" t="13333" r="14911" b="68817"/>
          <a:stretch/>
        </p:blipFill>
        <p:spPr>
          <a:xfrm>
            <a:off x="422806" y="1224114"/>
            <a:ext cx="10373013" cy="383458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01C00FD-4A82-4096-9A40-5D34C1D71B26}"/>
              </a:ext>
            </a:extLst>
          </p:cNvPr>
          <p:cNvSpPr/>
          <p:nvPr/>
        </p:nvSpPr>
        <p:spPr>
          <a:xfrm>
            <a:off x="3318387" y="1430594"/>
            <a:ext cx="825910" cy="766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D018DF5-D52E-446E-B194-94B690E75A41}"/>
              </a:ext>
            </a:extLst>
          </p:cNvPr>
          <p:cNvSpPr/>
          <p:nvPr/>
        </p:nvSpPr>
        <p:spPr>
          <a:xfrm>
            <a:off x="6644148" y="1430594"/>
            <a:ext cx="825910" cy="766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98AB0D0-C077-4985-A105-6E02C969E8E6}"/>
              </a:ext>
            </a:extLst>
          </p:cNvPr>
          <p:cNvSpPr/>
          <p:nvPr/>
        </p:nvSpPr>
        <p:spPr>
          <a:xfrm>
            <a:off x="2600632" y="3633020"/>
            <a:ext cx="825910" cy="766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7C4BA8C-2A86-416D-90DD-B939169BDED0}"/>
              </a:ext>
            </a:extLst>
          </p:cNvPr>
          <p:cNvSpPr/>
          <p:nvPr/>
        </p:nvSpPr>
        <p:spPr>
          <a:xfrm>
            <a:off x="7216877" y="3574027"/>
            <a:ext cx="825910" cy="766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A46DBA-C959-4CA5-A3A6-0B5C36796D20}"/>
                  </a:ext>
                </a:extLst>
              </p:cNvPr>
              <p:cNvSpPr txBox="1"/>
              <p:nvPr/>
            </p:nvSpPr>
            <p:spPr>
              <a:xfrm>
                <a:off x="6794089" y="1209368"/>
                <a:ext cx="1248698" cy="8516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4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ru-RU" sz="4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ru-RU" sz="4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A46DBA-C959-4CA5-A3A6-0B5C36796D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4089" y="1209368"/>
                <a:ext cx="1248698" cy="8516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BE7A51-711D-49FA-BA55-10B08C0E65A4}"/>
                  </a:ext>
                </a:extLst>
              </p:cNvPr>
              <p:cNvSpPr txBox="1"/>
              <p:nvPr/>
            </p:nvSpPr>
            <p:spPr>
              <a:xfrm>
                <a:off x="2910155" y="1224114"/>
                <a:ext cx="1352130" cy="8516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4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ru-RU" sz="4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ru-RU" sz="4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BE7A51-711D-49FA-BA55-10B08C0E65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0155" y="1224114"/>
                <a:ext cx="1352130" cy="8516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81EE11A8-9042-44CD-BE64-D3C2E7743D60}"/>
              </a:ext>
            </a:extLst>
          </p:cNvPr>
          <p:cNvCxnSpPr/>
          <p:nvPr/>
        </p:nvCxnSpPr>
        <p:spPr>
          <a:xfrm>
            <a:off x="6526160" y="2075757"/>
            <a:ext cx="1103672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B892BC79-9759-452F-AED7-C827F2711A6D}"/>
              </a:ext>
            </a:extLst>
          </p:cNvPr>
          <p:cNvCxnSpPr/>
          <p:nvPr/>
        </p:nvCxnSpPr>
        <p:spPr>
          <a:xfrm flipH="1">
            <a:off x="3013587" y="2075757"/>
            <a:ext cx="1130710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116E966-F0A8-4EB3-9F80-27305CEF76E5}"/>
                  </a:ext>
                </a:extLst>
              </p:cNvPr>
              <p:cNvSpPr txBox="1"/>
              <p:nvPr/>
            </p:nvSpPr>
            <p:spPr>
              <a:xfrm>
                <a:off x="2212063" y="3049153"/>
                <a:ext cx="1352130" cy="861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4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ru-RU" sz="4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4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ru-RU" sz="4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116E966-F0A8-4EB3-9F80-27305CEF76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2063" y="3049153"/>
                <a:ext cx="1352130" cy="86132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5969446-6B10-47D3-B759-0004152A72EF}"/>
                  </a:ext>
                </a:extLst>
              </p:cNvPr>
              <p:cNvSpPr txBox="1"/>
              <p:nvPr/>
            </p:nvSpPr>
            <p:spPr>
              <a:xfrm>
                <a:off x="6953767" y="3006865"/>
                <a:ext cx="1352130" cy="861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4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ru-RU" sz="4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4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ru-RU" sz="4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5969446-6B10-47D3-B759-0004152A7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3767" y="3006865"/>
                <a:ext cx="1352130" cy="86132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EAACE37D-982C-4F5C-A1A1-06728217196A}"/>
              </a:ext>
            </a:extLst>
          </p:cNvPr>
          <p:cNvCxnSpPr/>
          <p:nvPr/>
        </p:nvCxnSpPr>
        <p:spPr>
          <a:xfrm>
            <a:off x="2627670" y="4016478"/>
            <a:ext cx="1103672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550E9AD2-020D-4723-8303-0DA22752020F}"/>
              </a:ext>
            </a:extLst>
          </p:cNvPr>
          <p:cNvCxnSpPr/>
          <p:nvPr/>
        </p:nvCxnSpPr>
        <p:spPr>
          <a:xfrm flipH="1">
            <a:off x="7057103" y="4017629"/>
            <a:ext cx="1130710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A3F513C-8F44-4771-BC6A-69BD13A3CB0F}"/>
              </a:ext>
            </a:extLst>
          </p:cNvPr>
          <p:cNvSpPr/>
          <p:nvPr/>
        </p:nvSpPr>
        <p:spPr>
          <a:xfrm>
            <a:off x="383458" y="4395019"/>
            <a:ext cx="10441858" cy="766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674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AKS TA’SIR KUCHI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571AA6-D137-4D3E-8EB7-6008A1FAC2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59" t="71398" r="6760" b="13118"/>
          <a:stretch/>
        </p:blipFill>
        <p:spPr>
          <a:xfrm>
            <a:off x="575185" y="1224117"/>
            <a:ext cx="9635613" cy="28906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FA544A2-F7AF-4976-98CC-86B56E954780}"/>
                  </a:ext>
                </a:extLst>
              </p:cNvPr>
              <p:cNvSpPr txBox="1"/>
              <p:nvPr/>
            </p:nvSpPr>
            <p:spPr>
              <a:xfrm>
                <a:off x="6843060" y="904908"/>
                <a:ext cx="1248698" cy="713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ru-RU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FA544A2-F7AF-4976-98CC-86B56E954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3060" y="904908"/>
                <a:ext cx="1248698" cy="7136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6CA8C85-58C9-47F6-B474-548CB0B0A901}"/>
                  </a:ext>
                </a:extLst>
              </p:cNvPr>
              <p:cNvSpPr txBox="1"/>
              <p:nvPr/>
            </p:nvSpPr>
            <p:spPr>
              <a:xfrm>
                <a:off x="3681988" y="867287"/>
                <a:ext cx="1352130" cy="713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ru-RU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6CA8C85-58C9-47F6-B474-548CB0B0A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1988" y="867287"/>
                <a:ext cx="1352130" cy="7136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37AAA07C-A933-4473-8A64-CAE46B5777D6}"/>
              </a:ext>
            </a:extLst>
          </p:cNvPr>
          <p:cNvCxnSpPr/>
          <p:nvPr/>
        </p:nvCxnSpPr>
        <p:spPr>
          <a:xfrm>
            <a:off x="3778045" y="1621594"/>
            <a:ext cx="1103672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1722EB42-4616-4867-8543-32CE47477B90}"/>
              </a:ext>
            </a:extLst>
          </p:cNvPr>
          <p:cNvCxnSpPr/>
          <p:nvPr/>
        </p:nvCxnSpPr>
        <p:spPr>
          <a:xfrm flipH="1">
            <a:off x="6432754" y="1561450"/>
            <a:ext cx="1130710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BAA44C1-B8E1-482A-994C-68B78FABD8D2}"/>
              </a:ext>
            </a:extLst>
          </p:cNvPr>
          <p:cNvSpPr/>
          <p:nvPr/>
        </p:nvSpPr>
        <p:spPr>
          <a:xfrm>
            <a:off x="5071082" y="1342103"/>
            <a:ext cx="1361672" cy="2388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3CDBE29-7AB9-453D-8659-51D6EA6DD9AC}"/>
              </a:ext>
            </a:extLst>
          </p:cNvPr>
          <p:cNvSpPr/>
          <p:nvPr/>
        </p:nvSpPr>
        <p:spPr>
          <a:xfrm>
            <a:off x="530989" y="3465871"/>
            <a:ext cx="10441858" cy="766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45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Nyutonning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3-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qonuni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A4189D-6010-4FB8-88BF-C09CB3AF547C}"/>
                  </a:ext>
                </a:extLst>
              </p:cNvPr>
              <p:cNvSpPr txBox="1"/>
              <p:nvPr/>
            </p:nvSpPr>
            <p:spPr>
              <a:xfrm>
                <a:off x="907678" y="1562091"/>
                <a:ext cx="3885549" cy="769441"/>
              </a:xfrm>
              <a:prstGeom prst="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ru-RU" sz="4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4400" dirty="0">
                    <a:ea typeface="Cambria Math" panose="02040503050406030204" pitchFamily="18" charset="0"/>
                  </a:rPr>
                  <a:t> =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ru-RU" sz="4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ru-RU" sz="4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A4189D-6010-4FB8-88BF-C09CB3AF54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678" y="1562091"/>
                <a:ext cx="3885549" cy="769441"/>
              </a:xfrm>
              <a:prstGeom prst="rect">
                <a:avLst/>
              </a:prstGeom>
              <a:blipFill>
                <a:blip r:embed="rId2"/>
                <a:stretch>
                  <a:fillRect t="-12879" b="-33333"/>
                </a:stretch>
              </a:blipFill>
              <a:ln w="381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AD82064-618F-41CD-B7D8-333260699EA6}"/>
                  </a:ext>
                </a:extLst>
              </p:cNvPr>
              <p:cNvSpPr txBox="1"/>
              <p:nvPr/>
            </p:nvSpPr>
            <p:spPr>
              <a:xfrm>
                <a:off x="6487483" y="1295350"/>
                <a:ext cx="3305446" cy="1302921"/>
              </a:xfrm>
              <a:prstGeom prst="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5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5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sz="5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5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5400" dirty="0">
                    <a:ea typeface="Cambria Math" panose="02040503050406030204" pitchFamily="18" charset="0"/>
                  </a:rPr>
                  <a:t>  =</a:t>
                </a:r>
                <a:r>
                  <a:rPr lang="en-US" sz="5400" dirty="0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5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5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sz="5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5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5400" dirty="0">
                    <a:ea typeface="Cambria Math" panose="02040503050406030204" pitchFamily="18" charset="0"/>
                  </a:rPr>
                  <a:t> </a:t>
                </a:r>
                <a:endParaRPr lang="ru-RU" sz="5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AD82064-618F-41CD-B7D8-333260699E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7483" y="1295350"/>
                <a:ext cx="3305446" cy="1302921"/>
              </a:xfrm>
              <a:prstGeom prst="rect">
                <a:avLst/>
              </a:prstGeom>
              <a:blipFill>
                <a:blip r:embed="rId3"/>
                <a:stretch>
                  <a:fillRect t="-3182" b="-5455"/>
                </a:stretch>
              </a:blipFill>
              <a:ln w="381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A0B5AD3D-195E-470B-BF01-404B5FD6CACD}"/>
              </a:ext>
            </a:extLst>
          </p:cNvPr>
          <p:cNvSpPr txBox="1"/>
          <p:nvPr/>
        </p:nvSpPr>
        <p:spPr>
          <a:xfrm>
            <a:off x="439379" y="2706366"/>
            <a:ext cx="113132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O‘zaro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ta’sirlashgan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jismning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tezlanishlari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massalariga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teskari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proporsional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o‘zaro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qarama-qarshi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yo‘nalgandir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6645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Nyutonning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3-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qonuni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A4189D-6010-4FB8-88BF-C09CB3AF547C}"/>
                  </a:ext>
                </a:extLst>
              </p:cNvPr>
              <p:cNvSpPr txBox="1"/>
              <p:nvPr/>
            </p:nvSpPr>
            <p:spPr>
              <a:xfrm>
                <a:off x="439379" y="1476809"/>
                <a:ext cx="2277974" cy="1081193"/>
              </a:xfrm>
              <a:prstGeom prst="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4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4400" dirty="0"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4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4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𝜗</m:t>
                            </m:r>
                          </m:e>
                          <m:sub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4400" dirty="0">
                    <a:ea typeface="Cambria Math" panose="02040503050406030204" pitchFamily="18" charset="0"/>
                  </a:rPr>
                  <a:t> </a:t>
                </a:r>
                <a:endParaRPr lang="ru-RU" sz="4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A4189D-6010-4FB8-88BF-C09CB3AF54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379" y="1476809"/>
                <a:ext cx="2277974" cy="1081193"/>
              </a:xfrm>
              <a:prstGeom prst="rect">
                <a:avLst/>
              </a:prstGeom>
              <a:blipFill>
                <a:blip r:embed="rId2"/>
                <a:stretch>
                  <a:fillRect b="-11413"/>
                </a:stretch>
              </a:blipFill>
              <a:ln w="381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AD82064-618F-41CD-B7D8-333260699EA6}"/>
                  </a:ext>
                </a:extLst>
              </p:cNvPr>
              <p:cNvSpPr txBox="1"/>
              <p:nvPr/>
            </p:nvSpPr>
            <p:spPr>
              <a:xfrm>
                <a:off x="7298644" y="1232162"/>
                <a:ext cx="3305446" cy="1444113"/>
              </a:xfrm>
              <a:prstGeom prst="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5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5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𝜗</m:t>
                            </m:r>
                          </m:e>
                          <m:sub>
                            <m:r>
                              <a:rPr lang="en-US" sz="5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sz="5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5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𝜗</m:t>
                            </m:r>
                          </m:e>
                          <m:sub>
                            <m:r>
                              <a:rPr lang="en-US" sz="5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5400" dirty="0">
                    <a:ea typeface="Cambria Math" panose="02040503050406030204" pitchFamily="18" charset="0"/>
                  </a:rPr>
                  <a:t>  =</a:t>
                </a:r>
                <a:r>
                  <a:rPr lang="en-US" sz="5400" dirty="0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5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5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sz="5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5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5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5400" dirty="0">
                    <a:ea typeface="Cambria Math" panose="02040503050406030204" pitchFamily="18" charset="0"/>
                  </a:rPr>
                  <a:t> </a:t>
                </a:r>
                <a:endParaRPr lang="ru-RU" sz="5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AD82064-618F-41CD-B7D8-333260699E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8644" y="1232162"/>
                <a:ext cx="3305446" cy="1444113"/>
              </a:xfrm>
              <a:prstGeom prst="rect">
                <a:avLst/>
              </a:prstGeom>
              <a:blipFill>
                <a:blip r:embed="rId3"/>
                <a:stretch>
                  <a:fillRect b="-2881"/>
                </a:stretch>
              </a:blipFill>
              <a:ln w="381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A0B5AD3D-195E-470B-BF01-404B5FD6CACD}"/>
              </a:ext>
            </a:extLst>
          </p:cNvPr>
          <p:cNvSpPr txBox="1"/>
          <p:nvPr/>
        </p:nvSpPr>
        <p:spPr>
          <a:xfrm>
            <a:off x="173908" y="2758857"/>
            <a:ext cx="113132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Jismlarning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o‘zaro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ta’siri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olgan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tezliklari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massalariga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teskari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proporsional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o‘zaro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qarama-qarshi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yo‘nalgandir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9998E48-7043-4B6D-BF6A-1D0F568A7B66}"/>
                  </a:ext>
                </a:extLst>
              </p:cNvPr>
              <p:cNvSpPr txBox="1"/>
              <p:nvPr/>
            </p:nvSpPr>
            <p:spPr>
              <a:xfrm>
                <a:off x="3704955" y="1438159"/>
                <a:ext cx="2277974" cy="1081193"/>
              </a:xfrm>
              <a:prstGeom prst="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4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400" dirty="0"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4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4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𝜗</m:t>
                            </m:r>
                          </m:e>
                          <m:sub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4400" dirty="0">
                    <a:ea typeface="Cambria Math" panose="02040503050406030204" pitchFamily="18" charset="0"/>
                  </a:rPr>
                  <a:t> </a:t>
                </a:r>
                <a:endParaRPr lang="ru-RU" sz="4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9998E48-7043-4B6D-BF6A-1D0F568A7B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955" y="1438159"/>
                <a:ext cx="2277974" cy="1081193"/>
              </a:xfrm>
              <a:prstGeom prst="rect">
                <a:avLst/>
              </a:prstGeom>
              <a:blipFill>
                <a:blip r:embed="rId4"/>
                <a:stretch>
                  <a:fillRect b="-12022"/>
                </a:stretch>
              </a:blipFill>
              <a:ln w="381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E8DE898-5C51-4C78-A6E4-4AF3C1EFFE5B}"/>
              </a:ext>
            </a:extLst>
          </p:cNvPr>
          <p:cNvSpPr txBox="1"/>
          <p:nvPr/>
        </p:nvSpPr>
        <p:spPr>
          <a:xfrm>
            <a:off x="2837160" y="1663462"/>
            <a:ext cx="726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1FD9A1F9-89A3-4FC5-92BE-7F32F3D66A20}"/>
              </a:ext>
            </a:extLst>
          </p:cNvPr>
          <p:cNvCxnSpPr>
            <a:cxnSpLocks/>
          </p:cNvCxnSpPr>
          <p:nvPr/>
        </p:nvCxnSpPr>
        <p:spPr>
          <a:xfrm>
            <a:off x="5982929" y="1966478"/>
            <a:ext cx="987602" cy="1227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8052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Nyutonning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3-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qonuni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DF7D500-4D4A-49ED-9BB5-A141205EDF07}"/>
                  </a:ext>
                </a:extLst>
              </p:cNvPr>
              <p:cNvSpPr txBox="1"/>
              <p:nvPr/>
            </p:nvSpPr>
            <p:spPr>
              <a:xfrm>
                <a:off x="4339780" y="4726175"/>
                <a:ext cx="2804517" cy="8516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sz="4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4400" dirty="0"/>
                  <a:t>  = </a:t>
                </a:r>
                <a:r>
                  <a:rPr lang="ru-RU" sz="4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sz="4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endParaRPr lang="ru-RU" sz="4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DF7D500-4D4A-49ED-9BB5-A141205ED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9780" y="4726175"/>
                <a:ext cx="2804517" cy="851643"/>
              </a:xfrm>
              <a:prstGeom prst="rect">
                <a:avLst/>
              </a:prstGeom>
              <a:blipFill>
                <a:blip r:embed="rId2"/>
                <a:stretch>
                  <a:fillRect t="-4286" b="-335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AE089B-1BBF-4E0A-8914-0B4176A2A9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2" t="21095" r="3801" b="34641"/>
          <a:stretch/>
        </p:blipFill>
        <p:spPr>
          <a:xfrm>
            <a:off x="0" y="914400"/>
            <a:ext cx="12192000" cy="381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85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Nyutonning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3-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qonuni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Newton's Third Law of Motion   #aumsum #kids #education #science #newton">
            <a:hlinkClick r:id="" action="ppaction://media"/>
            <a:extLst>
              <a:ext uri="{FF2B5EF4-FFF2-40B4-BE49-F238E27FC236}">
                <a16:creationId xmlns:a16="http://schemas.microsoft.com/office/drawing/2014/main" id="{7E1F1E60-9409-47B2-BD77-94487CDDD3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021" y="914400"/>
            <a:ext cx="11898160" cy="540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35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-14995"/>
            <a:ext cx="12192000" cy="103456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2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494351" y="-40854"/>
            <a:ext cx="9877959" cy="977874"/>
          </a:xfrm>
          <a:prstGeom prst="rect">
            <a:avLst/>
          </a:prstGeom>
        </p:spPr>
        <p:txBody>
          <a:bodyPr vert="horz" lIns="89284" tIns="44642" rIns="89284" bIns="4464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92831">
              <a:defRPr/>
            </a:pPr>
            <a:r>
              <a:rPr lang="en-US" sz="703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Nyuton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qonunlari</a:t>
            </a:r>
            <a:r>
              <a:rPr lang="uz-Latn-UZ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703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969293704"/>
              </p:ext>
            </p:extLst>
          </p:nvPr>
        </p:nvGraphicFramePr>
        <p:xfrm>
          <a:off x="56296" y="1185390"/>
          <a:ext cx="5454272" cy="5290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Овал 5"/>
          <p:cNvSpPr/>
          <p:nvPr/>
        </p:nvSpPr>
        <p:spPr>
          <a:xfrm>
            <a:off x="5433331" y="1306952"/>
            <a:ext cx="6437349" cy="1642862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89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Inersiya</a:t>
            </a:r>
            <a:r>
              <a:rPr lang="en-US" sz="468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89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qonuni</a:t>
            </a:r>
            <a:endParaRPr lang="ru-RU" sz="4689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Овал 6"/>
              <p:cNvSpPr/>
              <p:nvPr/>
            </p:nvSpPr>
            <p:spPr>
              <a:xfrm>
                <a:off x="5433331" y="2949815"/>
                <a:ext cx="6437349" cy="1808551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689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14:m>
                  <m:oMath xmlns:m="http://schemas.openxmlformats.org/officeDocument/2006/math">
                    <m:r>
                      <a:rPr lang="en-US" sz="4689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  <m:r>
                      <a:rPr lang="en-US" sz="4689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𝑭</m:t>
                    </m:r>
                  </m:oMath>
                </a14:m>
                <a:r>
                  <a:rPr lang="en-US" sz="4689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a</a:t>
                </a:r>
                <a:r>
                  <a:rPr lang="en-US" sz="4689" b="1" dirty="0">
                    <a:solidFill>
                      <a:schemeClr val="tx1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689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  <m:f>
                      <m:fPr>
                        <m:ctrlPr>
                          <a:rPr lang="en-US" sz="4689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689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689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𝒎</m:t>
                        </m:r>
                      </m:den>
                    </m:f>
                  </m:oMath>
                </a14:m>
                <a:endParaRPr lang="ru-RU" sz="4689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Овал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3331" y="2949815"/>
                <a:ext cx="6437349" cy="180855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Овал 7"/>
              <p:cNvSpPr/>
              <p:nvPr/>
            </p:nvSpPr>
            <p:spPr>
              <a:xfrm>
                <a:off x="5455044" y="4784225"/>
                <a:ext cx="6401538" cy="1808551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sz="4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sz="4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4800" b="1" dirty="0">
                    <a:solidFill>
                      <a:schemeClr val="tx1"/>
                    </a:solidFill>
                  </a:rPr>
                  <a:t>  = -</a:t>
                </a:r>
                <a:r>
                  <a:rPr lang="ru-RU" sz="48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sz="4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sz="4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acc>
                  </m:oMath>
                </a14:m>
                <a:endParaRPr lang="ru-RU" sz="3908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Овал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5044" y="4784225"/>
                <a:ext cx="6401538" cy="1808551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 w="762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641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04684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44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 </a:t>
            </a:r>
            <a:r>
              <a:rPr lang="en-US" sz="6448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qonunlari</a:t>
            </a:r>
            <a:endParaRPr lang="ru-RU" sz="6448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8AAAC-97C8-49D6-BE40-711979E20893}"/>
              </a:ext>
            </a:extLst>
          </p:cNvPr>
          <p:cNvSpPr txBox="1"/>
          <p:nvPr/>
        </p:nvSpPr>
        <p:spPr>
          <a:xfrm>
            <a:off x="2671653" y="2535692"/>
            <a:ext cx="5880944" cy="362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758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1D27F4-92F7-4F0F-94E9-C1C89F473472}"/>
              </a:ext>
            </a:extLst>
          </p:cNvPr>
          <p:cNvSpPr txBox="1"/>
          <p:nvPr/>
        </p:nvSpPr>
        <p:spPr>
          <a:xfrm>
            <a:off x="277791" y="1438670"/>
            <a:ext cx="73325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97873" algn="just"/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Dinamikaning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qonunlari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uchta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harakat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qonunlari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EB36BF-A1A9-40C4-BB51-32909EE530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834539" y="1188868"/>
            <a:ext cx="3956299" cy="425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7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85540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yechish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1C33E-62E9-428D-8457-B5629F020F12}"/>
              </a:ext>
            </a:extLst>
          </p:cNvPr>
          <p:cNvSpPr txBox="1"/>
          <p:nvPr/>
        </p:nvSpPr>
        <p:spPr>
          <a:xfrm>
            <a:off x="364254" y="1057426"/>
            <a:ext cx="114634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Massasi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50 kg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bola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qayiqdan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qirg‘oqqa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sakrab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0,5 s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ichida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10 m/s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tezlik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oldi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Agar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qayiqning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massasi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200 kg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ichida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qayiq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tezlik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Shu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ichida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bola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qayiq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tezlanish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64717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85540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1C33E-62E9-428D-8457-B5629F020F12}"/>
              </a:ext>
            </a:extLst>
          </p:cNvPr>
          <p:cNvSpPr txBox="1"/>
          <p:nvPr/>
        </p:nvSpPr>
        <p:spPr>
          <a:xfrm>
            <a:off x="249493" y="983684"/>
            <a:ext cx="1169301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1.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oxiridagi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Uchayotgan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shari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qo‘limiz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orasidagi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ipga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yuk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osilgan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uchta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kuch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etmoqda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shar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ipni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yuqoriga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tortadi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yukning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og‘irlik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kuchi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pastga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tortadi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barmog‘imiz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gorizontal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yo‘nalishda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tortadi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kuchlariga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aks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kuchlarini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topib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chizmada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ko‘rsating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353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7240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275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6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Kuch</a:t>
            </a: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o‘zi</a:t>
            </a: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nima</a:t>
            </a: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?</a:t>
            </a:r>
            <a:endParaRPr lang="ru-RU" sz="6448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8AAAC-97C8-49D6-BE40-711979E20893}"/>
              </a:ext>
            </a:extLst>
          </p:cNvPr>
          <p:cNvSpPr txBox="1"/>
          <p:nvPr/>
        </p:nvSpPr>
        <p:spPr>
          <a:xfrm>
            <a:off x="168529" y="972403"/>
            <a:ext cx="114641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046810"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Bir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jismning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jismga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ta’siri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hajmining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o‘zgarishiga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sabab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bo‘ladigan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kattalikka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kuch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756AE8-F7D6-49C3-A132-08F4144EEAE1}"/>
              </a:ext>
            </a:extLst>
          </p:cNvPr>
          <p:cNvPicPr/>
          <p:nvPr/>
        </p:nvPicPr>
        <p:blipFill rotWithShape="1">
          <a:blip r:embed="rId2"/>
          <a:srcRect l="26937" t="64995" r="6200" b="3149"/>
          <a:stretch/>
        </p:blipFill>
        <p:spPr bwMode="auto">
          <a:xfrm>
            <a:off x="927156" y="3259394"/>
            <a:ext cx="8747785" cy="33853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43423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7240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 TA’SIRIDA JISMLAR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03D985-3DF5-40BA-A96E-A8A9BF47194E}"/>
              </a:ext>
            </a:extLst>
          </p:cNvPr>
          <p:cNvPicPr/>
          <p:nvPr/>
        </p:nvPicPr>
        <p:blipFill rotWithShape="1">
          <a:blip r:embed="rId2"/>
          <a:srcRect l="14592" t="38713" r="67450" b="31712"/>
          <a:stretch/>
        </p:blipFill>
        <p:spPr bwMode="auto">
          <a:xfrm>
            <a:off x="438383" y="1295918"/>
            <a:ext cx="5061768" cy="30006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9B1E8B-3B6B-4372-B08A-50E5AAF2421A}"/>
              </a:ext>
            </a:extLst>
          </p:cNvPr>
          <p:cNvPicPr/>
          <p:nvPr/>
        </p:nvPicPr>
        <p:blipFill rotWithShape="1">
          <a:blip r:embed="rId3"/>
          <a:srcRect l="7618" t="19010" r="9374" b="13543"/>
          <a:stretch/>
        </p:blipFill>
        <p:spPr bwMode="auto">
          <a:xfrm>
            <a:off x="5872985" y="1121288"/>
            <a:ext cx="5880633" cy="33499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A624CF-EB0E-4120-99FA-0389DCF32E75}"/>
              </a:ext>
            </a:extLst>
          </p:cNvPr>
          <p:cNvSpPr txBox="1"/>
          <p:nvPr/>
        </p:nvSpPr>
        <p:spPr>
          <a:xfrm>
            <a:off x="618750" y="5111066"/>
            <a:ext cx="10954499" cy="902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75" dirty="0" err="1">
                <a:latin typeface="Arial" panose="020B0604020202020204" pitchFamily="34" charset="0"/>
                <a:cs typeface="Arial" panose="020B0604020202020204" pitchFamily="34" charset="0"/>
              </a:rPr>
              <a:t>Egiladi</a:t>
            </a:r>
            <a:r>
              <a:rPr lang="en-US" sz="5275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275" dirty="0" err="1">
                <a:latin typeface="Arial" panose="020B0604020202020204" pitchFamily="34" charset="0"/>
                <a:cs typeface="Arial" panose="020B0604020202020204" pitchFamily="34" charset="0"/>
              </a:rPr>
              <a:t>cho‘ziladi</a:t>
            </a:r>
            <a:r>
              <a:rPr lang="en-US" sz="5275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275" dirty="0" err="1">
                <a:latin typeface="Arial" panose="020B0604020202020204" pitchFamily="34" charset="0"/>
                <a:cs typeface="Arial" panose="020B0604020202020204" pitchFamily="34" charset="0"/>
              </a:rPr>
              <a:t>siqiladi</a:t>
            </a:r>
            <a:r>
              <a:rPr lang="en-US" sz="5275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275" dirty="0" err="1">
                <a:latin typeface="Arial" panose="020B0604020202020204" pitchFamily="34" charset="0"/>
                <a:cs typeface="Arial" panose="020B0604020202020204" pitchFamily="34" charset="0"/>
              </a:rPr>
              <a:t>sinadi</a:t>
            </a:r>
            <a:r>
              <a:rPr lang="en-US" sz="5275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ru-RU" sz="52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981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7240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Nyutonning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1-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qonuni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8AAAC-97C8-49D6-BE40-711979E20893}"/>
              </a:ext>
            </a:extLst>
          </p:cNvPr>
          <p:cNvSpPr txBox="1"/>
          <p:nvPr/>
        </p:nvSpPr>
        <p:spPr>
          <a:xfrm>
            <a:off x="393407" y="1004801"/>
            <a:ext cx="111663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97873"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Agar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jismga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biror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jism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qilmasa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jism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o‘zining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holatini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chiziqli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tekis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harakatini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davom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ettiradi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48105F-0FA4-48F0-8F95-67FB865745C0}"/>
              </a:ext>
            </a:extLst>
          </p:cNvPr>
          <p:cNvPicPr/>
          <p:nvPr/>
        </p:nvPicPr>
        <p:blipFill rotWithShape="1">
          <a:blip r:embed="rId2"/>
          <a:srcRect l="14912" t="25428" r="14378" b="27195"/>
          <a:stretch/>
        </p:blipFill>
        <p:spPr bwMode="auto">
          <a:xfrm>
            <a:off x="230221" y="3471135"/>
            <a:ext cx="2899889" cy="19153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D871FF-C3F0-4A59-A2EF-3B2EB2797070}"/>
              </a:ext>
            </a:extLst>
          </p:cNvPr>
          <p:cNvPicPr/>
          <p:nvPr/>
        </p:nvPicPr>
        <p:blipFill rotWithShape="1">
          <a:blip r:embed="rId3"/>
          <a:srcRect l="33273" r="6364" b="3829"/>
          <a:stretch/>
        </p:blipFill>
        <p:spPr bwMode="auto">
          <a:xfrm>
            <a:off x="4046524" y="3128459"/>
            <a:ext cx="3227774" cy="36526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78FFBD5-58E9-49F7-AADF-FD258E053C31}"/>
              </a:ext>
            </a:extLst>
          </p:cNvPr>
          <p:cNvPicPr/>
          <p:nvPr/>
        </p:nvPicPr>
        <p:blipFill rotWithShape="1">
          <a:blip r:embed="rId4"/>
          <a:srcRect t="2816" b="7072"/>
          <a:stretch/>
        </p:blipFill>
        <p:spPr>
          <a:xfrm>
            <a:off x="7612739" y="3160858"/>
            <a:ext cx="2563648" cy="3577095"/>
          </a:xfrm>
          <a:prstGeom prst="rect">
            <a:avLst/>
          </a:prstGeom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9E713FE2-FC4F-474A-8368-102C080880B0}"/>
              </a:ext>
            </a:extLst>
          </p:cNvPr>
          <p:cNvCxnSpPr>
            <a:cxnSpLocks/>
          </p:cNvCxnSpPr>
          <p:nvPr/>
        </p:nvCxnSpPr>
        <p:spPr>
          <a:xfrm>
            <a:off x="3130110" y="4838462"/>
            <a:ext cx="82951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B96ADA0E-03AB-4A9B-8568-6C2B35E3A83F}"/>
                  </a:ext>
                </a:extLst>
              </p:cNvPr>
              <p:cNvSpPr/>
              <p:nvPr/>
            </p:nvSpPr>
            <p:spPr>
              <a:xfrm>
                <a:off x="3217012" y="3894737"/>
                <a:ext cx="742610" cy="8118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4689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𝝑</m:t>
                      </m:r>
                    </m:oMath>
                  </m:oMathPara>
                </a14:m>
                <a:endParaRPr lang="ru-RU" sz="4689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B96ADA0E-03AB-4A9B-8568-6C2B35E3A8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7012" y="3894737"/>
                <a:ext cx="742610" cy="8118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3156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9F4ACC6-BAAD-47E0-969F-92C7B0AD4C89}"/>
              </a:ext>
            </a:extLst>
          </p:cNvPr>
          <p:cNvSpPr/>
          <p:nvPr/>
        </p:nvSpPr>
        <p:spPr>
          <a:xfrm>
            <a:off x="2026486" y="5047549"/>
            <a:ext cx="1712174" cy="6699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58"/>
          </a:p>
        </p:txBody>
      </p:sp>
      <p:sp>
        <p:nvSpPr>
          <p:cNvPr id="3" name="Прямоугольник 2"/>
          <p:cNvSpPr/>
          <p:nvPr/>
        </p:nvSpPr>
        <p:spPr>
          <a:xfrm>
            <a:off x="311107" y="1001490"/>
            <a:ext cx="1156978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04076"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Jism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inertligini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taqqoslash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kattalik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kiritilgan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254BF1-AB4E-4A0B-830D-C6989F86C337}"/>
              </a:ext>
            </a:extLst>
          </p:cNvPr>
          <p:cNvSpPr txBox="1"/>
          <p:nvPr/>
        </p:nvSpPr>
        <p:spPr>
          <a:xfrm>
            <a:off x="1707802" y="2580741"/>
            <a:ext cx="2828809" cy="81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89" dirty="0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endParaRPr lang="ru-RU" sz="468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088F56-704B-4473-A400-D2745316343B}"/>
              </a:ext>
            </a:extLst>
          </p:cNvPr>
          <p:cNvSpPr txBox="1"/>
          <p:nvPr/>
        </p:nvSpPr>
        <p:spPr>
          <a:xfrm>
            <a:off x="8278136" y="2497602"/>
            <a:ext cx="1712174" cy="992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1" dirty="0">
                <a:latin typeface="Arial Black" panose="020B0A04020102020204" pitchFamily="34" charset="0"/>
                <a:cs typeface="Arial" panose="020B0604020202020204" pitchFamily="34" charset="0"/>
              </a:rPr>
              <a:t>m</a:t>
            </a:r>
            <a:endParaRPr lang="ru-RU" sz="586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E5A54455-9A1D-4097-8F5F-64D86569C3B8}"/>
              </a:ext>
            </a:extLst>
          </p:cNvPr>
          <p:cNvCxnSpPr>
            <a:cxnSpLocks/>
          </p:cNvCxnSpPr>
          <p:nvPr/>
        </p:nvCxnSpPr>
        <p:spPr>
          <a:xfrm>
            <a:off x="4234942" y="3039666"/>
            <a:ext cx="387100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A9A2A0-925A-4F7F-BA8D-68DD4BED18B3}"/>
              </a:ext>
            </a:extLst>
          </p:cNvPr>
          <p:cNvPicPr/>
          <p:nvPr/>
        </p:nvPicPr>
        <p:blipFill rotWithShape="1">
          <a:blip r:embed="rId2"/>
          <a:srcRect b="7566"/>
          <a:stretch/>
        </p:blipFill>
        <p:spPr>
          <a:xfrm>
            <a:off x="1309007" y="3475839"/>
            <a:ext cx="8319902" cy="31434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A965E8-BFFC-4F48-AD77-D0BF9FB234E1}"/>
              </a:ext>
            </a:extLst>
          </p:cNvPr>
          <p:cNvSpPr txBox="1"/>
          <p:nvPr/>
        </p:nvSpPr>
        <p:spPr>
          <a:xfrm>
            <a:off x="1707003" y="5270202"/>
            <a:ext cx="171217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4673CC4-3076-47B3-BAB2-B52F2FAFE51C}"/>
              </a:ext>
            </a:extLst>
          </p:cNvPr>
          <p:cNvSpPr/>
          <p:nvPr/>
        </p:nvSpPr>
        <p:spPr>
          <a:xfrm>
            <a:off x="7415026" y="6172606"/>
            <a:ext cx="818866" cy="44665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58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F8511AA-DFF1-4252-B0CB-D2B56585B6EC}"/>
              </a:ext>
            </a:extLst>
          </p:cNvPr>
          <p:cNvSpPr/>
          <p:nvPr/>
        </p:nvSpPr>
        <p:spPr>
          <a:xfrm>
            <a:off x="3738659" y="3665959"/>
            <a:ext cx="1464033" cy="5045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58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4D9F047-CFB2-4216-BB9A-029330C61AE6}"/>
              </a:ext>
            </a:extLst>
          </p:cNvPr>
          <p:cNvSpPr/>
          <p:nvPr/>
        </p:nvSpPr>
        <p:spPr>
          <a:xfrm>
            <a:off x="0" y="-7068"/>
            <a:ext cx="12192000" cy="97240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INERTLIK NIMA?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2DD8A3-FAE6-4246-A0AD-322B19B99401}"/>
              </a:ext>
            </a:extLst>
          </p:cNvPr>
          <p:cNvSpPr txBox="1"/>
          <p:nvPr/>
        </p:nvSpPr>
        <p:spPr>
          <a:xfrm>
            <a:off x="1520190" y="3475839"/>
            <a:ext cx="171217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4F2911-0C2F-4DA7-A459-C998E20DFDBD}"/>
              </a:ext>
            </a:extLst>
          </p:cNvPr>
          <p:cNvSpPr txBox="1"/>
          <p:nvPr/>
        </p:nvSpPr>
        <p:spPr>
          <a:xfrm>
            <a:off x="5971052" y="3947060"/>
            <a:ext cx="171217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263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7240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27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75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527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75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jismning</a:t>
            </a:r>
            <a:r>
              <a:rPr lang="en-US" sz="527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75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inertligi</a:t>
            </a:r>
            <a:r>
              <a:rPr lang="en-US" sz="527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75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527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527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E31BF5-D1AC-433A-AA06-7E5BA292775B}"/>
              </a:ext>
            </a:extLst>
          </p:cNvPr>
          <p:cNvPicPr/>
          <p:nvPr/>
        </p:nvPicPr>
        <p:blipFill rotWithShape="1">
          <a:blip r:embed="rId2"/>
          <a:srcRect r="54545"/>
          <a:stretch/>
        </p:blipFill>
        <p:spPr>
          <a:xfrm>
            <a:off x="8326168" y="2006454"/>
            <a:ext cx="3722117" cy="33580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191C6E-A8B2-4733-9E53-AB23FA49F3E2}"/>
              </a:ext>
            </a:extLst>
          </p:cNvPr>
          <p:cNvPicPr/>
          <p:nvPr/>
        </p:nvPicPr>
        <p:blipFill rotWithShape="1">
          <a:blip r:embed="rId3"/>
          <a:srcRect l="15233" t="41690" r="23998" b="23888"/>
          <a:stretch/>
        </p:blipFill>
        <p:spPr bwMode="auto">
          <a:xfrm>
            <a:off x="289498" y="1905840"/>
            <a:ext cx="6699810" cy="35592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04416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B80E026A-FC69-427D-BF3B-07BCD858DE05}"/>
              </a:ext>
            </a:extLst>
          </p:cNvPr>
          <p:cNvSpPr/>
          <p:nvPr/>
        </p:nvSpPr>
        <p:spPr>
          <a:xfrm>
            <a:off x="8254828" y="3027198"/>
            <a:ext cx="2828809" cy="183327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58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0DE5DE9A-51D1-40CF-B0E3-CE6E765090FB}"/>
              </a:ext>
            </a:extLst>
          </p:cNvPr>
          <p:cNvSpPr/>
          <p:nvPr/>
        </p:nvSpPr>
        <p:spPr>
          <a:xfrm>
            <a:off x="4489792" y="3062885"/>
            <a:ext cx="2828809" cy="183327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58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7FF43EFB-BFCC-4A76-A18A-00F93A03E87F}"/>
              </a:ext>
            </a:extLst>
          </p:cNvPr>
          <p:cNvSpPr/>
          <p:nvPr/>
        </p:nvSpPr>
        <p:spPr>
          <a:xfrm>
            <a:off x="736152" y="3062885"/>
            <a:ext cx="2828809" cy="183327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58"/>
          </a:p>
        </p:txBody>
      </p:sp>
      <p:sp>
        <p:nvSpPr>
          <p:cNvPr id="2" name="Прямоугольник 1"/>
          <p:cNvSpPr/>
          <p:nvPr/>
        </p:nvSpPr>
        <p:spPr>
          <a:xfrm>
            <a:off x="0" y="1"/>
            <a:ext cx="12192000" cy="97240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Nyutonning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2-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qonuni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4F0624-672A-41E9-8A27-2AF346874E9D}"/>
              </a:ext>
            </a:extLst>
          </p:cNvPr>
          <p:cNvSpPr txBox="1"/>
          <p:nvPr/>
        </p:nvSpPr>
        <p:spPr>
          <a:xfrm>
            <a:off x="289498" y="1014263"/>
            <a:ext cx="11166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97873" algn="just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Jismning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tezlanishi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unga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etayotgan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kuchga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proporsional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massasiga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teskari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proporsionaldir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D28DEFD-1B1E-47D6-A9F2-9D58841657A6}"/>
                  </a:ext>
                </a:extLst>
              </p:cNvPr>
              <p:cNvSpPr txBox="1"/>
              <p:nvPr/>
            </p:nvSpPr>
            <p:spPr>
              <a:xfrm>
                <a:off x="981193" y="3129244"/>
                <a:ext cx="2551200" cy="1518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448" b="1" dirty="0">
                    <a:solidFill>
                      <a:srgbClr val="002060"/>
                    </a:solidFill>
                  </a:rPr>
                  <a:t>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6448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448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num>
                      <m:den>
                        <m:r>
                          <a:rPr lang="en-US" sz="6448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den>
                    </m:f>
                  </m:oMath>
                </a14:m>
                <a:endParaRPr lang="ru-RU" sz="6448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D28DEFD-1B1E-47D6-A9F2-9D58841657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193" y="3129244"/>
                <a:ext cx="2551200" cy="1518671"/>
              </a:xfrm>
              <a:prstGeom prst="rect">
                <a:avLst/>
              </a:prstGeom>
              <a:blipFill>
                <a:blip r:embed="rId2"/>
                <a:stretch>
                  <a:fillRect l="-15789" b="-156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8F6170D-A594-432B-889E-C75E0EC71AA0}"/>
                  </a:ext>
                </a:extLst>
              </p:cNvPr>
              <p:cNvSpPr txBox="1"/>
              <p:nvPr/>
            </p:nvSpPr>
            <p:spPr>
              <a:xfrm>
                <a:off x="8478155" y="2972065"/>
                <a:ext cx="2977693" cy="1821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448" b="1" dirty="0">
                    <a:solidFill>
                      <a:srgbClr val="002060"/>
                    </a:solidFill>
                  </a:rPr>
                  <a:t>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7815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815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num>
                      <m:den>
                        <m:r>
                          <a:rPr lang="en-US" sz="7815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den>
                    </m:f>
                  </m:oMath>
                </a14:m>
                <a:endParaRPr lang="ru-RU" sz="6448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8F6170D-A594-432B-889E-C75E0EC71A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8155" y="2972065"/>
                <a:ext cx="2977693" cy="1821728"/>
              </a:xfrm>
              <a:prstGeom prst="rect">
                <a:avLst/>
              </a:prstGeom>
              <a:blipFill>
                <a:blip r:embed="rId3"/>
                <a:stretch>
                  <a:fillRect l="-13525" b="-771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7048CEF-C006-433D-B586-D11E4995CB4C}"/>
              </a:ext>
            </a:extLst>
          </p:cNvPr>
          <p:cNvSpPr txBox="1"/>
          <p:nvPr/>
        </p:nvSpPr>
        <p:spPr>
          <a:xfrm>
            <a:off x="4489792" y="3366804"/>
            <a:ext cx="2828809" cy="1082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48" b="1" dirty="0">
                <a:solidFill>
                  <a:srgbClr val="002060"/>
                </a:solidFill>
              </a:rPr>
              <a:t>F = m a</a:t>
            </a:r>
            <a:endParaRPr lang="ru-RU" sz="6448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114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0" grpId="0" animBg="1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82351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29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JISMLARNING O‘ZARO TA’SIRI</a:t>
            </a:r>
            <a:endParaRPr lang="ru-RU" sz="4298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CAA042-B79F-43D4-9F01-791D481D7D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04" t="17435" r="59422" b="76861"/>
          <a:stretch/>
        </p:blipFill>
        <p:spPr>
          <a:xfrm>
            <a:off x="625168" y="900420"/>
            <a:ext cx="6923137" cy="26479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F98982-E822-44C7-AA0E-9AA8546FC4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30" t="23088" r="58306" b="71710"/>
          <a:stretch/>
        </p:blipFill>
        <p:spPr>
          <a:xfrm>
            <a:off x="505782" y="3763623"/>
            <a:ext cx="7614160" cy="26479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8AF4995-03FE-41C1-AF66-5FF445117255}"/>
                  </a:ext>
                </a:extLst>
              </p:cNvPr>
              <p:cNvSpPr txBox="1"/>
              <p:nvPr/>
            </p:nvSpPr>
            <p:spPr>
              <a:xfrm>
                <a:off x="8817211" y="1054103"/>
                <a:ext cx="219983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4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4400" dirty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ru-RU" sz="4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8AF4995-03FE-41C1-AF66-5FF445117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7211" y="1054103"/>
                <a:ext cx="2199834" cy="769441"/>
              </a:xfrm>
              <a:prstGeom prst="rect">
                <a:avLst/>
              </a:prstGeom>
              <a:blipFill>
                <a:blip r:embed="rId3"/>
                <a:stretch>
                  <a:fillRect t="-16667" b="-3730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40375A9-4AD6-4BFC-A4F1-48B3729C57B1}"/>
                  </a:ext>
                </a:extLst>
              </p:cNvPr>
              <p:cNvSpPr txBox="1"/>
              <p:nvPr/>
            </p:nvSpPr>
            <p:spPr>
              <a:xfrm>
                <a:off x="8979444" y="2080158"/>
                <a:ext cx="219983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4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4400" dirty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ru-RU" sz="4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40375A9-4AD6-4BFC-A4F1-48B3729C5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9444" y="2080158"/>
                <a:ext cx="2199834" cy="769441"/>
              </a:xfrm>
              <a:prstGeom prst="rect">
                <a:avLst/>
              </a:prstGeom>
              <a:blipFill>
                <a:blip r:embed="rId4"/>
                <a:stretch>
                  <a:fillRect t="-15873" b="-3730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310838A-C54A-4B9C-AF8C-74FED8107A27}"/>
                  </a:ext>
                </a:extLst>
              </p:cNvPr>
              <p:cNvSpPr txBox="1"/>
              <p:nvPr/>
            </p:nvSpPr>
            <p:spPr>
              <a:xfrm>
                <a:off x="9082683" y="3189019"/>
                <a:ext cx="219983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4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4400" dirty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ru-RU" sz="4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310838A-C54A-4B9C-AF8C-74FED8107A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2683" y="3189019"/>
                <a:ext cx="2199834" cy="769441"/>
              </a:xfrm>
              <a:prstGeom prst="rect">
                <a:avLst/>
              </a:prstGeom>
              <a:blipFill>
                <a:blip r:embed="rId5"/>
                <a:stretch>
                  <a:fillRect t="-15873" b="-3730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879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plate PresentationGo">
  <a:themeElements>
    <a:clrScheme name="PGO">
      <a:dk1>
        <a:sysClr val="windowText" lastClr="000000"/>
      </a:dk1>
      <a:lt1>
        <a:sysClr val="window" lastClr="FFFFFF"/>
      </a:lt1>
      <a:dk2>
        <a:srgbClr val="063951"/>
      </a:dk2>
      <a:lt2>
        <a:srgbClr val="F0EEEF"/>
      </a:lt2>
      <a:accent1>
        <a:srgbClr val="00B09B"/>
      </a:accent1>
      <a:accent2>
        <a:srgbClr val="F36F13"/>
      </a:accent2>
      <a:accent3>
        <a:srgbClr val="0D95BC"/>
      </a:accent3>
      <a:accent4>
        <a:srgbClr val="EBCB38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6329</TotalTime>
  <Words>457</Words>
  <Application>Microsoft Office PowerPoint</Application>
  <PresentationFormat>Широкоэкранный</PresentationFormat>
  <Paragraphs>72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21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Cambria Math</vt:lpstr>
      <vt:lpstr>Helvetica</vt:lpstr>
      <vt:lpstr>Open Sans</vt:lpstr>
      <vt:lpstr>Тема Office</vt:lpstr>
      <vt:lpstr>Template PresentationGo</vt:lpstr>
      <vt:lpstr>1_Template PresentationGo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Spam va gowtli konserva ortasida boglik bormi?</dc:title>
  <dc:creator>Feruza</dc:creator>
  <cp:lastModifiedBy>Пользователь</cp:lastModifiedBy>
  <cp:revision>654</cp:revision>
  <dcterms:created xsi:type="dcterms:W3CDTF">2020-03-24T02:20:14Z</dcterms:created>
  <dcterms:modified xsi:type="dcterms:W3CDTF">2020-12-16T05:31:03Z</dcterms:modified>
</cp:coreProperties>
</file>