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20"/>
  </p:notesMasterIdLst>
  <p:sldIdLst>
    <p:sldId id="270" r:id="rId4"/>
    <p:sldId id="1654" r:id="rId5"/>
    <p:sldId id="1653" r:id="rId6"/>
    <p:sldId id="1675" r:id="rId7"/>
    <p:sldId id="1676" r:id="rId8"/>
    <p:sldId id="1677" r:id="rId9"/>
    <p:sldId id="1679" r:id="rId10"/>
    <p:sldId id="1674" r:id="rId11"/>
    <p:sldId id="1678" r:id="rId12"/>
    <p:sldId id="1681" r:id="rId13"/>
    <p:sldId id="1680" r:id="rId14"/>
    <p:sldId id="1671" r:id="rId15"/>
    <p:sldId id="1672" r:id="rId16"/>
    <p:sldId id="1670" r:id="rId17"/>
    <p:sldId id="1612" r:id="rId18"/>
    <p:sldId id="66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10" Type="http://schemas.openxmlformats.org/officeDocument/2006/relationships/image" Target="../media/image25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0"/>
            <a:ext cx="12191999" cy="1866629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573072" y="410251"/>
            <a:ext cx="6656332" cy="1138459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72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366127" y="2182551"/>
            <a:ext cx="10353755" cy="153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8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8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 NYUTONNING </a:t>
            </a:r>
          </a:p>
          <a:p>
            <a:pPr algn="ctr" eaLnBrk="1" hangingPunct="1">
              <a:spcBef>
                <a:spcPts val="233"/>
              </a:spcBef>
            </a:pP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IKKINCHI QONUNI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16895" y="413481"/>
            <a:ext cx="2058233" cy="962697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722908" y="523152"/>
            <a:ext cx="1846206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0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639052" y="2050042"/>
            <a:ext cx="727075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637465" y="4237036"/>
            <a:ext cx="728662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5" y="334762"/>
            <a:ext cx="1418735" cy="121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78E158-AFFB-49D0-8557-56853B2A8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78" y="3653690"/>
            <a:ext cx="2137109" cy="29791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8CA5B5-EBCA-43D9-9B1D-EF243039C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309" b="7988"/>
          <a:stretch/>
        </p:blipFill>
        <p:spPr>
          <a:xfrm>
            <a:off x="5452354" y="5723279"/>
            <a:ext cx="897768" cy="8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DAC44E-AAE7-4449-85BD-0F5B12959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5" t="38710" r="60437" b="44731"/>
          <a:stretch/>
        </p:blipFill>
        <p:spPr>
          <a:xfrm>
            <a:off x="82905" y="1828799"/>
            <a:ext cx="5002077" cy="4395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FB7E4-B10E-4762-80B0-F0BFEB9D8E2C}"/>
              </a:ext>
            </a:extLst>
          </p:cNvPr>
          <p:cNvSpPr txBox="1"/>
          <p:nvPr/>
        </p:nvSpPr>
        <p:spPr>
          <a:xfrm>
            <a:off x="742291" y="914400"/>
            <a:ext cx="881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bog‘liqligi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893D09-CC6A-4F9E-9F10-14AB6D1D38B5}"/>
                  </a:ext>
                </a:extLst>
              </p:cNvPr>
              <p:cNvSpPr txBox="1"/>
              <p:nvPr/>
            </p:nvSpPr>
            <p:spPr>
              <a:xfrm>
                <a:off x="6096000" y="3429000"/>
                <a:ext cx="2588212" cy="86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0,05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893D09-CC6A-4F9E-9F10-14AB6D1D3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429000"/>
                <a:ext cx="2588212" cy="8655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A478A6-6AD1-4802-958A-DFCA227063CB}"/>
                  </a:ext>
                </a:extLst>
              </p:cNvPr>
              <p:cNvSpPr txBox="1"/>
              <p:nvPr/>
            </p:nvSpPr>
            <p:spPr>
              <a:xfrm>
                <a:off x="6096000" y="1984404"/>
                <a:ext cx="2588212" cy="86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0,1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A478A6-6AD1-4802-958A-DFCA22706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984404"/>
                <a:ext cx="2588212" cy="865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7FD64B6-89D8-46CF-9BAD-4D9537741405}"/>
                  </a:ext>
                </a:extLst>
              </p:cNvPr>
              <p:cNvSpPr txBox="1"/>
              <p:nvPr/>
            </p:nvSpPr>
            <p:spPr>
              <a:xfrm>
                <a:off x="6242584" y="4649592"/>
                <a:ext cx="25882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4400" b="1" dirty="0"/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ru-RU" sz="44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7FD64B6-89D8-46CF-9BAD-4D9537741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584" y="4649592"/>
                <a:ext cx="2588212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98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54A04-A9E8-41E1-B0E4-A6F9061A83A1}"/>
              </a:ext>
            </a:extLst>
          </p:cNvPr>
          <p:cNvSpPr txBox="1"/>
          <p:nvPr/>
        </p:nvSpPr>
        <p:spPr>
          <a:xfrm>
            <a:off x="491613" y="1061883"/>
            <a:ext cx="112087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Bir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proporsional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0B9EE2-39D9-42BF-8AF8-8DB79AAA203A}"/>
                  </a:ext>
                </a:extLst>
              </p:cNvPr>
              <p:cNvSpPr txBox="1"/>
              <p:nvPr/>
            </p:nvSpPr>
            <p:spPr>
              <a:xfrm>
                <a:off x="1630884" y="3429000"/>
                <a:ext cx="2288373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sz="54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endParaRPr lang="ru-RU" sz="54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0B9EE2-39D9-42BF-8AF8-8DB79AAA2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884" y="3429000"/>
                <a:ext cx="2288373" cy="12926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9A72BD-69D4-4B4C-BFCE-98943A58581E}"/>
                  </a:ext>
                </a:extLst>
              </p:cNvPr>
              <p:cNvSpPr txBox="1"/>
              <p:nvPr/>
            </p:nvSpPr>
            <p:spPr>
              <a:xfrm>
                <a:off x="5530645" y="3576480"/>
                <a:ext cx="368946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ru-RU" sz="5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9A72BD-69D4-4B4C-BFCE-98943A585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645" y="3576480"/>
                <a:ext cx="3689469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59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 IKKINCHI QONUNI FORMULASI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8D495F-9362-4861-AE34-D53515A00D19}"/>
                  </a:ext>
                </a:extLst>
              </p:cNvPr>
              <p:cNvSpPr txBox="1"/>
              <p:nvPr/>
            </p:nvSpPr>
            <p:spPr>
              <a:xfrm>
                <a:off x="1823494" y="3384668"/>
                <a:ext cx="2424041" cy="1403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6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6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6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ru-RU" sz="6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8D495F-9362-4861-AE34-D53515A00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494" y="3384668"/>
                <a:ext cx="2424041" cy="1403526"/>
              </a:xfrm>
              <a:prstGeom prst="rect">
                <a:avLst/>
              </a:prstGeom>
              <a:blipFill>
                <a:blip r:embed="rId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640FE4-AD5A-4D76-A03D-2AAD8FC12A57}"/>
                  </a:ext>
                </a:extLst>
              </p:cNvPr>
              <p:cNvSpPr txBox="1"/>
              <p:nvPr/>
            </p:nvSpPr>
            <p:spPr>
              <a:xfrm>
                <a:off x="6592139" y="3524778"/>
                <a:ext cx="2424041" cy="1534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ru-RU" sz="5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640FE4-AD5A-4D76-A03D-2AAD8FC12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139" y="3524778"/>
                <a:ext cx="2424041" cy="1534651"/>
              </a:xfrm>
              <a:prstGeom prst="rect">
                <a:avLst/>
              </a:prstGeom>
              <a:blipFill>
                <a:blip r:embed="rId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35A34-3289-4719-9B7B-85403AF62D6D}"/>
                  </a:ext>
                </a:extLst>
              </p:cNvPr>
              <p:cNvSpPr txBox="1"/>
              <p:nvPr/>
            </p:nvSpPr>
            <p:spPr>
              <a:xfrm>
                <a:off x="4116517" y="1274509"/>
                <a:ext cx="2966690" cy="1015663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0" dirty="0"/>
                  <a:t>F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dirty="0"/>
                  <a:t>= </a:t>
                </a:r>
                <a14:m>
                  <m:oMath xmlns:m="http://schemas.openxmlformats.org/officeDocument/2006/math">
                    <m:r>
                      <a:rPr lang="en-US" sz="6000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6000" dirty="0"/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ru-RU" sz="6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35A34-3289-4719-9B7B-85403AF62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517" y="1274509"/>
                <a:ext cx="2966690" cy="1015663"/>
              </a:xfrm>
              <a:prstGeom prst="rect">
                <a:avLst/>
              </a:prstGeom>
              <a:blipFill>
                <a:blip r:embed="rId4"/>
                <a:stretch>
                  <a:fillRect l="-4032" t="-14773" b="-34659"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4C328926-41E5-4B26-A832-4DC9D3C04DDD}"/>
              </a:ext>
            </a:extLst>
          </p:cNvPr>
          <p:cNvCxnSpPr>
            <a:stCxn id="10" idx="2"/>
          </p:cNvCxnSpPr>
          <p:nvPr/>
        </p:nvCxnSpPr>
        <p:spPr>
          <a:xfrm flipH="1">
            <a:off x="3278513" y="2290172"/>
            <a:ext cx="2321349" cy="11163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525805F-7C9B-4D19-BF95-32B6E71E635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5599862" y="2267277"/>
            <a:ext cx="2204298" cy="125750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121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"/>
            <a:ext cx="12192000" cy="92914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 IKKINCHI QONUNIGA TA’RIF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F399AF-577F-4DBD-991D-A3CB1D0EA595}"/>
                  </a:ext>
                </a:extLst>
              </p:cNvPr>
              <p:cNvSpPr txBox="1"/>
              <p:nvPr/>
            </p:nvSpPr>
            <p:spPr>
              <a:xfrm>
                <a:off x="609598" y="1254034"/>
                <a:ext cx="10628671" cy="1531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 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 kg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massali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jismga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40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en-US" sz="40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sz="4000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beradigan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kuchdir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F399AF-577F-4DBD-991D-A3CB1D0EA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8" y="1254034"/>
                <a:ext cx="10628671" cy="1531573"/>
              </a:xfrm>
              <a:prstGeom prst="rect">
                <a:avLst/>
              </a:prstGeom>
              <a:blipFill>
                <a:blip r:embed="rId2"/>
                <a:stretch>
                  <a:fillRect t="-3187" r="-688" b="-159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B55DBA-8AFA-4E93-B27F-EDAFE89C0108}"/>
                  </a:ext>
                </a:extLst>
              </p:cNvPr>
              <p:cNvSpPr txBox="1"/>
              <p:nvPr/>
            </p:nvSpPr>
            <p:spPr>
              <a:xfrm>
                <a:off x="3903017" y="3001210"/>
                <a:ext cx="3205706" cy="1875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7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7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7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7200" i="1" dirty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ru-RU" sz="7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B55DBA-8AFA-4E93-B27F-EDAFE89C0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017" y="3001210"/>
                <a:ext cx="3205706" cy="1875065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6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 IKKINCHI QONUNI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ewton's Second Law of Motion _ #aumsum #kids #science #education #children">
            <a:hlinkClick r:id="" action="ppaction://media"/>
            <a:extLst>
              <a:ext uri="{FF2B5EF4-FFF2-40B4-BE49-F238E27FC236}">
                <a16:creationId xmlns:a16="http://schemas.microsoft.com/office/drawing/2014/main" id="{B99966D8-5CB7-452A-BA16-8FDDBB3AFE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1047135"/>
            <a:ext cx="11957357" cy="59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74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9965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 YECHISH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F0537-C782-41F0-87CC-BF11991D12D2}"/>
              </a:ext>
            </a:extLst>
          </p:cNvPr>
          <p:cNvSpPr txBox="1"/>
          <p:nvPr/>
        </p:nvSpPr>
        <p:spPr>
          <a:xfrm>
            <a:off x="121982" y="1010374"/>
            <a:ext cx="11505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50 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xokkey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shaybasi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turibdi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Agar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xokkeychi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100 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zarb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shayba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205248" y="1204909"/>
            <a:ext cx="114754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tajribalar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aravacha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topib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darslikda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chiqaring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717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5216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0B0123-F2AD-40E8-96A7-A841D9DCB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09" b="7988"/>
          <a:stretch/>
        </p:blipFill>
        <p:spPr>
          <a:xfrm>
            <a:off x="2509686" y="5411651"/>
            <a:ext cx="1302774" cy="12347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E6461A-4C36-4E5A-894E-673B2B11B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21" y="627007"/>
            <a:ext cx="3584028" cy="4996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1A3D04-681A-4D13-90A8-1D65F3C313AF}"/>
                  </a:ext>
                </a:extLst>
              </p:cNvPr>
              <p:cNvSpPr txBox="1"/>
              <p:nvPr/>
            </p:nvSpPr>
            <p:spPr>
              <a:xfrm>
                <a:off x="702616" y="2316213"/>
                <a:ext cx="1597655" cy="878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1A3D04-681A-4D13-90A8-1D65F3C31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16" y="2316213"/>
                <a:ext cx="1597655" cy="878702"/>
              </a:xfrm>
              <a:prstGeom prst="rect">
                <a:avLst/>
              </a:prstGeom>
              <a:blipFill>
                <a:blip r:embed="rId4"/>
                <a:stretch>
                  <a:fillRect b="-13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27E7E3-0CC3-4447-9B0F-5DF39EF533FC}"/>
                  </a:ext>
                </a:extLst>
              </p:cNvPr>
              <p:cNvSpPr txBox="1"/>
              <p:nvPr/>
            </p:nvSpPr>
            <p:spPr>
              <a:xfrm>
                <a:off x="717602" y="1201731"/>
                <a:ext cx="1597655" cy="956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0" dirty="0"/>
                  <a:t>s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27E7E3-0CC3-4447-9B0F-5DF39EF53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2" y="1201731"/>
                <a:ext cx="1597655" cy="956352"/>
              </a:xfrm>
              <a:prstGeom prst="rect">
                <a:avLst/>
              </a:prstGeom>
              <a:blipFill>
                <a:blip r:embed="rId5"/>
                <a:stretch>
                  <a:fillRect l="-11832" b="-114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467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07448 -0.50186 C 0.08998 -0.61459 0.11329 -0.67523 0.13777 -0.67523 C 0.16563 -0.67523 0.1879 -0.61459 0.20339 -0.50186 L 0.27813 3.33333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3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1-TAJRIBA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A41D03-2455-4972-AEBD-16AE6725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t="18494" r="8824" b="63226"/>
          <a:stretch/>
        </p:blipFill>
        <p:spPr>
          <a:xfrm>
            <a:off x="226055" y="1021605"/>
            <a:ext cx="11739890" cy="400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2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1-TAJRIBA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A41D03-2455-4972-AEBD-16AE6725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t="18494" r="8824" b="63226"/>
          <a:stretch/>
        </p:blipFill>
        <p:spPr>
          <a:xfrm>
            <a:off x="0" y="914400"/>
            <a:ext cx="8858951" cy="3476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528392-E128-4C8E-8BA4-5363EF06CE48}"/>
              </a:ext>
            </a:extLst>
          </p:cNvPr>
          <p:cNvSpPr/>
          <p:nvPr/>
        </p:nvSpPr>
        <p:spPr>
          <a:xfrm>
            <a:off x="2197466" y="3853780"/>
            <a:ext cx="3849329" cy="412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F5A322-A23E-43FC-B4CC-806CD3ED86E5}"/>
                  </a:ext>
                </a:extLst>
              </p:cNvPr>
              <p:cNvSpPr txBox="1"/>
              <p:nvPr/>
            </p:nvSpPr>
            <p:spPr>
              <a:xfrm>
                <a:off x="267409" y="4274400"/>
                <a:ext cx="10174211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Pallachaga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yuk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qo‘yib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aravachani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ushlab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turganda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0,1 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bo‘lsa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uz-Cyrl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aravachani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qo‘yib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yuborganda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uz-Cyrl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 = 1 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masofani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Cyrl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4,5 s da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bosib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o‘tsin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7F5A322-A23E-43FC-B4CC-806CD3ED8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09" y="4274400"/>
                <a:ext cx="10174211" cy="2062103"/>
              </a:xfrm>
              <a:prstGeom prst="rect">
                <a:avLst/>
              </a:prstGeom>
              <a:blipFill rotWithShape="0">
                <a:blip r:embed="rId3"/>
                <a:stretch>
                  <a:fillRect l="-1378" t="-3846" b="-88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E6C428-D77D-47B5-AC10-C78592894DEC}"/>
                  </a:ext>
                </a:extLst>
              </p:cNvPr>
              <p:cNvSpPr txBox="1"/>
              <p:nvPr/>
            </p:nvSpPr>
            <p:spPr>
              <a:xfrm>
                <a:off x="8828979" y="2316213"/>
                <a:ext cx="1597655" cy="878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E6C428-D77D-47B5-AC10-C78592894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8979" y="2316213"/>
                <a:ext cx="1597655" cy="878702"/>
              </a:xfrm>
              <a:prstGeom prst="rect">
                <a:avLst/>
              </a:prstGeom>
              <a:blipFill>
                <a:blip r:embed="rId4"/>
                <a:stretch>
                  <a:fillRect b="-13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359011-31A9-47D0-991A-F5BB2247BCA8}"/>
                  </a:ext>
                </a:extLst>
              </p:cNvPr>
              <p:cNvSpPr txBox="1"/>
              <p:nvPr/>
            </p:nvSpPr>
            <p:spPr>
              <a:xfrm>
                <a:off x="8843965" y="1201731"/>
                <a:ext cx="1597655" cy="956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0" dirty="0"/>
                  <a:t>s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359011-31A9-47D0-991A-F5BB2247B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965" y="1201731"/>
                <a:ext cx="1597655" cy="956352"/>
              </a:xfrm>
              <a:prstGeom prst="rect">
                <a:avLst/>
              </a:prstGeom>
              <a:blipFill>
                <a:blip r:embed="rId5"/>
                <a:stretch>
                  <a:fillRect l="-11832" b="-114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AC6BD2-87B9-4B40-BA1B-00C95C484F42}"/>
                  </a:ext>
                </a:extLst>
              </p:cNvPr>
              <p:cNvSpPr txBox="1"/>
              <p:nvPr/>
            </p:nvSpPr>
            <p:spPr>
              <a:xfrm>
                <a:off x="8565277" y="3374330"/>
                <a:ext cx="2588212" cy="86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0,1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AC6BD2-87B9-4B40-BA1B-00C95C484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277" y="3374330"/>
                <a:ext cx="2588212" cy="8655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519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1-TAJRIBA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A41D03-2455-4972-AEBD-16AE6725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t="18494" r="8824" b="63226"/>
          <a:stretch/>
        </p:blipFill>
        <p:spPr>
          <a:xfrm>
            <a:off x="344043" y="1021605"/>
            <a:ext cx="8328010" cy="3476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528392-E128-4C8E-8BA4-5363EF06CE48}"/>
              </a:ext>
            </a:extLst>
          </p:cNvPr>
          <p:cNvSpPr/>
          <p:nvPr/>
        </p:nvSpPr>
        <p:spPr>
          <a:xfrm>
            <a:off x="2246671" y="4060257"/>
            <a:ext cx="3849329" cy="412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F5A322-A23E-43FC-B4CC-806CD3ED86E5}"/>
                  </a:ext>
                </a:extLst>
              </p:cNvPr>
              <p:cNvSpPr txBox="1"/>
              <p:nvPr/>
            </p:nvSpPr>
            <p:spPr>
              <a:xfrm>
                <a:off x="226055" y="4266735"/>
                <a:ext cx="93603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Pallachadagi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yuk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massasini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oshirib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0,2 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qilib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olaylik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U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holda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aravacha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1 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masofani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3 s da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bosib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o‘tganligi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ma’lum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F5A322-A23E-43FC-B4CC-806CD3ED8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55" y="4266735"/>
                <a:ext cx="9360397" cy="1569660"/>
              </a:xfrm>
              <a:prstGeom prst="rect">
                <a:avLst/>
              </a:prstGeom>
              <a:blipFill>
                <a:blip r:embed="rId3"/>
                <a:stretch>
                  <a:fillRect l="-1628" t="-5058" b="-120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FE152F-2D47-44A3-B4FA-F9B6717C1291}"/>
                  </a:ext>
                </a:extLst>
              </p:cNvPr>
              <p:cNvSpPr txBox="1"/>
              <p:nvPr/>
            </p:nvSpPr>
            <p:spPr>
              <a:xfrm>
                <a:off x="8828979" y="1401816"/>
                <a:ext cx="1597655" cy="878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FE152F-2D47-44A3-B4FA-F9B6717C1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8979" y="1401816"/>
                <a:ext cx="1597655" cy="878702"/>
              </a:xfrm>
              <a:prstGeom prst="rect">
                <a:avLst/>
              </a:prstGeom>
              <a:blipFill>
                <a:blip r:embed="rId4"/>
                <a:stretch>
                  <a:fillRect b="-13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272C13-D521-4B57-8E51-AFB19B5BC310}"/>
                  </a:ext>
                </a:extLst>
              </p:cNvPr>
              <p:cNvSpPr txBox="1"/>
              <p:nvPr/>
            </p:nvSpPr>
            <p:spPr>
              <a:xfrm>
                <a:off x="8565277" y="2459933"/>
                <a:ext cx="2588212" cy="86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0,2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272C13-D521-4B57-8E51-AFB19B5BC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277" y="2459933"/>
                <a:ext cx="2588212" cy="8655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489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1-TAJRIBA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A41D03-2455-4972-AEBD-16AE6725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t="18494" r="8824" b="63226"/>
          <a:stretch/>
        </p:blipFill>
        <p:spPr>
          <a:xfrm>
            <a:off x="344043" y="1021605"/>
            <a:ext cx="8328010" cy="3476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528392-E128-4C8E-8BA4-5363EF06CE48}"/>
              </a:ext>
            </a:extLst>
          </p:cNvPr>
          <p:cNvSpPr/>
          <p:nvPr/>
        </p:nvSpPr>
        <p:spPr>
          <a:xfrm>
            <a:off x="2246671" y="4060257"/>
            <a:ext cx="3849329" cy="412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F5A322-A23E-43FC-B4CC-806CD3ED86E5}"/>
                  </a:ext>
                </a:extLst>
              </p:cNvPr>
              <p:cNvSpPr txBox="1"/>
              <p:nvPr/>
            </p:nvSpPr>
            <p:spPr>
              <a:xfrm>
                <a:off x="226055" y="4266735"/>
                <a:ext cx="93603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Pallachadagi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yuk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massasini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oshirib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0,3 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aravacha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1 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masofani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2,5 s da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bosib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o‘tganligi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ma’lum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F5A322-A23E-43FC-B4CC-806CD3ED8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55" y="4266735"/>
                <a:ext cx="9360397" cy="1569660"/>
              </a:xfrm>
              <a:prstGeom prst="rect">
                <a:avLst/>
              </a:prstGeom>
              <a:blipFill>
                <a:blip r:embed="rId3"/>
                <a:stretch>
                  <a:fillRect l="-1628" t="-5058" b="-120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FE152F-2D47-44A3-B4FA-F9B6717C1291}"/>
                  </a:ext>
                </a:extLst>
              </p:cNvPr>
              <p:cNvSpPr txBox="1"/>
              <p:nvPr/>
            </p:nvSpPr>
            <p:spPr>
              <a:xfrm>
                <a:off x="8828979" y="1401816"/>
                <a:ext cx="1597655" cy="878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FE152F-2D47-44A3-B4FA-F9B6717C1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8979" y="1401816"/>
                <a:ext cx="1597655" cy="878702"/>
              </a:xfrm>
              <a:prstGeom prst="rect">
                <a:avLst/>
              </a:prstGeom>
              <a:blipFill>
                <a:blip r:embed="rId4"/>
                <a:stretch>
                  <a:fillRect b="-13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272C13-D521-4B57-8E51-AFB19B5BC310}"/>
                  </a:ext>
                </a:extLst>
              </p:cNvPr>
              <p:cNvSpPr txBox="1"/>
              <p:nvPr/>
            </p:nvSpPr>
            <p:spPr>
              <a:xfrm>
                <a:off x="8565277" y="2459933"/>
                <a:ext cx="2588212" cy="86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272C13-D521-4B57-8E51-AFB19B5BC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277" y="2459933"/>
                <a:ext cx="2588212" cy="8655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71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U L O S 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A41D03-2455-4972-AEBD-16AE6725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t="18494" r="8824" b="63226"/>
          <a:stretch/>
        </p:blipFill>
        <p:spPr>
          <a:xfrm>
            <a:off x="663548" y="1008303"/>
            <a:ext cx="7059647" cy="29471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528392-E128-4C8E-8BA4-5363EF06CE48}"/>
              </a:ext>
            </a:extLst>
          </p:cNvPr>
          <p:cNvSpPr/>
          <p:nvPr/>
        </p:nvSpPr>
        <p:spPr>
          <a:xfrm>
            <a:off x="1700981" y="3440975"/>
            <a:ext cx="3849329" cy="412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F5A322-A23E-43FC-B4CC-806CD3ED86E5}"/>
                  </a:ext>
                </a:extLst>
              </p:cNvPr>
              <p:cNvSpPr txBox="1"/>
              <p:nvPr/>
            </p:nvSpPr>
            <p:spPr>
              <a:xfrm>
                <a:off x="211306" y="4163496"/>
                <a:ext cx="906542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Bundan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ko‘rinib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turibtiki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aravachaga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ta’sir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etayotgan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necha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marta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ortsa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aravacha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olgan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ham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shuncha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marta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ortadi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F5A322-A23E-43FC-B4CC-806CD3ED8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06" y="4163496"/>
                <a:ext cx="9065429" cy="2308324"/>
              </a:xfrm>
              <a:prstGeom prst="rect">
                <a:avLst/>
              </a:prstGeom>
              <a:blipFill>
                <a:blip r:embed="rId3"/>
                <a:stretch>
                  <a:fillRect l="-2085" t="-4222" r="-2017" b="-89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79225-4740-464C-BDCF-FED21BA1B058}"/>
                  </a:ext>
                </a:extLst>
              </p:cNvPr>
              <p:cNvSpPr txBox="1"/>
              <p:nvPr/>
            </p:nvSpPr>
            <p:spPr>
              <a:xfrm>
                <a:off x="7723195" y="1863507"/>
                <a:ext cx="36894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4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79225-4740-464C-BDCF-FED21BA1B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195" y="1863507"/>
                <a:ext cx="3689469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66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2-TAJRIBA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2E43A7-07DD-4925-8376-604C53E45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69" t="55484" r="9972" b="29032"/>
          <a:stretch/>
        </p:blipFill>
        <p:spPr>
          <a:xfrm>
            <a:off x="1214240" y="1926477"/>
            <a:ext cx="6705642" cy="4931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D73D7C-FE02-4889-8173-81F90D61BA6A}"/>
              </a:ext>
            </a:extLst>
          </p:cNvPr>
          <p:cNvSpPr txBox="1"/>
          <p:nvPr/>
        </p:nvSpPr>
        <p:spPr>
          <a:xfrm>
            <a:off x="479277" y="914400"/>
            <a:ext cx="877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bog‘liqligi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4A7442-77D6-497A-AC5F-6FD1ADFA228E}"/>
                  </a:ext>
                </a:extLst>
              </p:cNvPr>
              <p:cNvSpPr txBox="1"/>
              <p:nvPr/>
            </p:nvSpPr>
            <p:spPr>
              <a:xfrm>
                <a:off x="8731044" y="2263841"/>
                <a:ext cx="25882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4400" b="1" dirty="0"/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44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4A7442-77D6-497A-AC5F-6FD1ADFA2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1044" y="2263841"/>
                <a:ext cx="2588212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0740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DAC44E-AAE7-4449-85BD-0F5B12959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5" t="38710" r="60437" b="44731"/>
          <a:stretch/>
        </p:blipFill>
        <p:spPr>
          <a:xfrm>
            <a:off x="82905" y="1828799"/>
            <a:ext cx="5002077" cy="4395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FB7E4-B10E-4762-80B0-F0BFEB9D8E2C}"/>
              </a:ext>
            </a:extLst>
          </p:cNvPr>
          <p:cNvSpPr txBox="1"/>
          <p:nvPr/>
        </p:nvSpPr>
        <p:spPr>
          <a:xfrm>
            <a:off x="742291" y="914400"/>
            <a:ext cx="881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bog‘liqligi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F6C6DA-C247-4E4B-8CAD-39B49A457C28}"/>
                  </a:ext>
                </a:extLst>
              </p:cNvPr>
              <p:cNvSpPr txBox="1"/>
              <p:nvPr/>
            </p:nvSpPr>
            <p:spPr>
              <a:xfrm>
                <a:off x="6714532" y="3010511"/>
                <a:ext cx="2588212" cy="86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0,1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F6C6DA-C247-4E4B-8CAD-39B49A457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532" y="3010511"/>
                <a:ext cx="2588212" cy="8655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15DC3-BC1A-4897-AE02-4FBF51A64D31}"/>
                  </a:ext>
                </a:extLst>
              </p:cNvPr>
              <p:cNvSpPr txBox="1"/>
              <p:nvPr/>
            </p:nvSpPr>
            <p:spPr>
              <a:xfrm>
                <a:off x="6096000" y="1642004"/>
                <a:ext cx="2588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15DC3-BC1A-4897-AE02-4FBF51A64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642004"/>
                <a:ext cx="2588212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20AFB6-0E8D-4B19-9076-C4668BBE5B3B}"/>
                  </a:ext>
                </a:extLst>
              </p:cNvPr>
              <p:cNvSpPr txBox="1"/>
              <p:nvPr/>
            </p:nvSpPr>
            <p:spPr>
              <a:xfrm>
                <a:off x="5535777" y="2377030"/>
                <a:ext cx="2588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s</a:t>
                </a:r>
                <a:r>
                  <a:rPr lang="en-US" sz="3600" b="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20AFB6-0E8D-4B19-9076-C4668BBE5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777" y="2377030"/>
                <a:ext cx="2588212" cy="646331"/>
              </a:xfrm>
              <a:prstGeom prst="rect">
                <a:avLst/>
              </a:prstGeom>
              <a:blipFill>
                <a:blip r:embed="rId5"/>
                <a:stretch>
                  <a:fillRect l="-7059" t="-15094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CCEAEA-1E53-4E8D-B8E3-CC38A5AA501F}"/>
                  </a:ext>
                </a:extLst>
              </p:cNvPr>
              <p:cNvSpPr txBox="1"/>
              <p:nvPr/>
            </p:nvSpPr>
            <p:spPr>
              <a:xfrm>
                <a:off x="7893287" y="2330172"/>
                <a:ext cx="2588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=4,5 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CCEAEA-1E53-4E8D-B8E3-CC38A5AA5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287" y="2330172"/>
                <a:ext cx="2588212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893D09-CC6A-4F9E-9F10-14AB6D1D38B5}"/>
                  </a:ext>
                </a:extLst>
              </p:cNvPr>
              <p:cNvSpPr txBox="1"/>
              <p:nvPr/>
            </p:nvSpPr>
            <p:spPr>
              <a:xfrm>
                <a:off x="5812914" y="5633842"/>
                <a:ext cx="2588212" cy="86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0,05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893D09-CC6A-4F9E-9F10-14AB6D1D3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914" y="5633842"/>
                <a:ext cx="2588212" cy="8655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88C9BA-6A9B-4A6A-9488-43E7846E4544}"/>
                  </a:ext>
                </a:extLst>
              </p:cNvPr>
              <p:cNvSpPr txBox="1"/>
              <p:nvPr/>
            </p:nvSpPr>
            <p:spPr>
              <a:xfrm>
                <a:off x="5870516" y="4131458"/>
                <a:ext cx="2588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88C9BA-6A9B-4A6A-9488-43E7846E4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516" y="4131458"/>
                <a:ext cx="2588212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2FE8F3-0DB1-43EE-AC4A-BB10C79B6274}"/>
                  </a:ext>
                </a:extLst>
              </p:cNvPr>
              <p:cNvSpPr txBox="1"/>
              <p:nvPr/>
            </p:nvSpPr>
            <p:spPr>
              <a:xfrm>
                <a:off x="5247246" y="4926591"/>
                <a:ext cx="2588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s</a:t>
                </a:r>
                <a:r>
                  <a:rPr lang="en-US" sz="3600" b="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2FE8F3-0DB1-43EE-AC4A-BB10C79B6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246" y="4926591"/>
                <a:ext cx="2588212" cy="646331"/>
              </a:xfrm>
              <a:prstGeom prst="rect">
                <a:avLst/>
              </a:prstGeom>
              <a:blipFill>
                <a:blip r:embed="rId9"/>
                <a:stretch>
                  <a:fillRect l="-7311" t="-14151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D7AB29-1B6C-4A27-BA19-164310D2527F}"/>
                  </a:ext>
                </a:extLst>
              </p:cNvPr>
              <p:cNvSpPr txBox="1"/>
              <p:nvPr/>
            </p:nvSpPr>
            <p:spPr>
              <a:xfrm>
                <a:off x="7313808" y="4907779"/>
                <a:ext cx="2588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=6,5 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D7AB29-1B6C-4A27-BA19-164310D25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808" y="4907779"/>
                <a:ext cx="2588212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559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6327</TotalTime>
  <Words>394</Words>
  <Application>Microsoft Office PowerPoint</Application>
  <PresentationFormat>Широкоэкранный</PresentationFormat>
  <Paragraphs>61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652</cp:revision>
  <dcterms:created xsi:type="dcterms:W3CDTF">2020-03-24T02:20:14Z</dcterms:created>
  <dcterms:modified xsi:type="dcterms:W3CDTF">2020-12-18T11:55:20Z</dcterms:modified>
</cp:coreProperties>
</file>