
<file path=[Content_Types].xml><?xml version="1.0" encoding="utf-8"?>
<Types xmlns="http://schemas.openxmlformats.org/package/2006/content-types"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0" r:id="rId2"/>
    <p:sldId id="810" r:id="rId3"/>
    <p:sldId id="1671" r:id="rId4"/>
    <p:sldId id="1672" r:id="rId5"/>
    <p:sldId id="804" r:id="rId6"/>
    <p:sldId id="1670" r:id="rId7"/>
    <p:sldId id="806" r:id="rId8"/>
    <p:sldId id="807" r:id="rId9"/>
    <p:sldId id="808" r:id="rId10"/>
    <p:sldId id="1669" r:id="rId11"/>
    <p:sldId id="1657" r:id="rId12"/>
    <p:sldId id="1640" r:id="rId13"/>
    <p:sldId id="1668" r:id="rId14"/>
    <p:sldId id="809" r:id="rId15"/>
    <p:sldId id="758" r:id="rId16"/>
    <p:sldId id="787" r:id="rId17"/>
    <p:sldId id="725" r:id="rId18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62" d="100"/>
          <a:sy n="62" d="100"/>
        </p:scale>
        <p:origin x="78" y="19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-4763"/>
            <a:ext cx="12185650" cy="1901810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892425" y="304219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7"/>
            <a:ext cx="1567626" cy="160109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181052" y="2118948"/>
            <a:ext cx="10439400" cy="7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JISM MASSASI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874274" y="491456"/>
            <a:ext cx="1939900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874274" y="488790"/>
            <a:ext cx="1939900" cy="77251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8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28531" y="2152573"/>
            <a:ext cx="56369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728531" y="4348162"/>
            <a:ext cx="56369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5B380E-A292-4058-8175-6AA7878F7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1" t="47918" r="56947" b="46382"/>
          <a:stretch/>
        </p:blipFill>
        <p:spPr>
          <a:xfrm>
            <a:off x="4187825" y="4878491"/>
            <a:ext cx="5410200" cy="19740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AFD969-26DA-4DA1-AB48-8E2267FF6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4" t="17435" r="59422" b="76861"/>
          <a:stretch/>
        </p:blipFill>
        <p:spPr>
          <a:xfrm>
            <a:off x="2082752" y="3037452"/>
            <a:ext cx="4495800" cy="171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MASSANI O‘LCHOVCHI ASBOB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0BD391-5A9E-4C4F-B81C-7EC8D4F9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957" y="3736768"/>
            <a:ext cx="1174820" cy="26124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175EC7-DCF3-4A1B-ACEB-CA118A653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27" t="10627" r="17162" b="22318"/>
          <a:stretch/>
        </p:blipFill>
        <p:spPr>
          <a:xfrm>
            <a:off x="6155477" y="3793832"/>
            <a:ext cx="2570782" cy="2201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19C8E3-D214-4DC8-AC19-EFB196E45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44" y="3509962"/>
            <a:ext cx="1915182" cy="15330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2EEBE2-E97E-43C3-8D17-880E1B7A8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574" y="3543299"/>
            <a:ext cx="2213773" cy="26124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0DA7CA-CD96-49DE-BF25-5222E0CE8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019" y="1168297"/>
            <a:ext cx="1699552" cy="16995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6B9671-9A20-4A67-9FA4-23E601AB8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967" y="1048410"/>
            <a:ext cx="2369453" cy="19853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BD529E-1853-4C79-861B-04EB1F89F2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1755" y="941777"/>
            <a:ext cx="3881571" cy="2051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9E1E31-2055-443C-8DBC-075D359600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591" r="10287"/>
          <a:stretch/>
        </p:blipFill>
        <p:spPr>
          <a:xfrm>
            <a:off x="5215751" y="1024765"/>
            <a:ext cx="1691049" cy="211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0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71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3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TURLI BIRLIKLARDA</a:t>
            </a:r>
            <a:endParaRPr lang="ru-RU" sz="43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1619370" y="5541875"/>
            <a:ext cx="5877881" cy="36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F6A0F-73A3-490A-9358-0A396A0235D4}"/>
              </a:ext>
            </a:extLst>
          </p:cNvPr>
          <p:cNvSpPr txBox="1"/>
          <p:nvPr/>
        </p:nvSpPr>
        <p:spPr>
          <a:xfrm>
            <a:off x="270592" y="1677656"/>
            <a:ext cx="4701586" cy="769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398" b="1" dirty="0">
                <a:latin typeface="Arial" panose="020B0604020202020204" pitchFamily="34" charset="0"/>
                <a:cs typeface="Arial" panose="020B0604020202020204" pitchFamily="34" charset="0"/>
              </a:rPr>
              <a:t>m = 1 </a:t>
            </a:r>
            <a:r>
              <a:rPr lang="en-US" sz="4398" b="1" dirty="0" err="1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4398" b="1" dirty="0">
                <a:latin typeface="Arial" panose="020B0604020202020204" pitchFamily="34" charset="0"/>
                <a:cs typeface="Arial" panose="020B0604020202020204" pitchFamily="34" charset="0"/>
              </a:rPr>
              <a:t> (t)</a:t>
            </a:r>
            <a:endParaRPr lang="ru-RU" sz="43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45AD2-3EFF-4DAA-81DF-3258402A4E89}"/>
              </a:ext>
            </a:extLst>
          </p:cNvPr>
          <p:cNvSpPr txBox="1"/>
          <p:nvPr/>
        </p:nvSpPr>
        <p:spPr>
          <a:xfrm>
            <a:off x="4328856" y="1657517"/>
            <a:ext cx="4577494" cy="7690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398" b="1" dirty="0"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en-US" sz="4398" b="1" dirty="0" err="1">
                <a:latin typeface="Arial" panose="020B0604020202020204" pitchFamily="34" charset="0"/>
                <a:cs typeface="Arial" panose="020B0604020202020204" pitchFamily="34" charset="0"/>
              </a:rPr>
              <a:t>sentner</a:t>
            </a:r>
            <a:r>
              <a:rPr lang="en-US" sz="4398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398" b="1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4398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3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6ACFB9-51A0-4405-9857-D51247F74D6A}"/>
              </a:ext>
            </a:extLst>
          </p:cNvPr>
          <p:cNvSpPr txBox="1"/>
          <p:nvPr/>
        </p:nvSpPr>
        <p:spPr>
          <a:xfrm>
            <a:off x="8593832" y="1679139"/>
            <a:ext cx="2931293" cy="7690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398" b="1" dirty="0">
                <a:latin typeface="Arial" panose="020B0604020202020204" pitchFamily="34" charset="0"/>
                <a:cs typeface="Arial" panose="020B0604020202020204" pitchFamily="34" charset="0"/>
              </a:rPr>
              <a:t> = 1000 kg </a:t>
            </a:r>
            <a:endParaRPr lang="ru-RU" sz="43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0807F-F12E-4233-AB41-CE6CCE2A0BA3}"/>
              </a:ext>
            </a:extLst>
          </p:cNvPr>
          <p:cNvSpPr txBox="1"/>
          <p:nvPr/>
        </p:nvSpPr>
        <p:spPr>
          <a:xfrm>
            <a:off x="1605507" y="2976658"/>
            <a:ext cx="1951564" cy="769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398" b="1" dirty="0">
                <a:latin typeface="Arial" panose="020B0604020202020204" pitchFamily="34" charset="0"/>
                <a:cs typeface="Arial" panose="020B0604020202020204" pitchFamily="34" charset="0"/>
              </a:rPr>
              <a:t>1 kg =</a:t>
            </a:r>
            <a:endParaRPr lang="ru-RU" sz="43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F6A00-2087-4D1F-B3F9-F21A3A792B73}"/>
              </a:ext>
            </a:extLst>
          </p:cNvPr>
          <p:cNvSpPr txBox="1"/>
          <p:nvPr/>
        </p:nvSpPr>
        <p:spPr>
          <a:xfrm>
            <a:off x="3557070" y="2933414"/>
            <a:ext cx="2830215" cy="769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398" b="1" dirty="0">
                <a:latin typeface="Arial" panose="020B0604020202020204" pitchFamily="34" charset="0"/>
                <a:cs typeface="Arial" panose="020B0604020202020204" pitchFamily="34" charset="0"/>
              </a:rPr>
              <a:t>1000 g =</a:t>
            </a:r>
            <a:endParaRPr lang="ru-RU" sz="43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99A06D-D09F-41D6-92B3-448468C6384B}"/>
              </a:ext>
            </a:extLst>
          </p:cNvPr>
          <p:cNvSpPr txBox="1"/>
          <p:nvPr/>
        </p:nvSpPr>
        <p:spPr>
          <a:xfrm>
            <a:off x="6092825" y="2933413"/>
            <a:ext cx="3758879" cy="769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398" b="1" dirty="0">
                <a:latin typeface="Arial" panose="020B0604020202020204" pitchFamily="34" charset="0"/>
                <a:cs typeface="Arial" panose="020B0604020202020204" pitchFamily="34" charset="0"/>
              </a:rPr>
              <a:t>1000 000 mg</a:t>
            </a:r>
            <a:endParaRPr lang="ru-RU" sz="439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152-мм гаубица 2А65 &quot;Мста-Б&quot; (M1987) - ВПК.name">
            <a:extLst>
              <a:ext uri="{FF2B5EF4-FFF2-40B4-BE49-F238E27FC236}">
                <a16:creationId xmlns:a16="http://schemas.microsoft.com/office/drawing/2014/main" id="{D7ADBD61-4A6B-4415-909B-F9E6EAD4E7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505" y="3357642"/>
            <a:ext cx="304641" cy="3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 sz="3809"/>
          </a:p>
        </p:txBody>
      </p:sp>
    </p:spTree>
    <p:extLst>
      <p:ext uri="{BB962C8B-B14F-4D97-AF65-F5344CB8AC3E}">
        <p14:creationId xmlns:p14="http://schemas.microsoft.com/office/powerpoint/2010/main" val="13554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AB4438-5597-40C2-9150-A24C5FD39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72" r="70267" b="5858"/>
          <a:stretch/>
        </p:blipFill>
        <p:spPr>
          <a:xfrm>
            <a:off x="7739968" y="660321"/>
            <a:ext cx="4142009" cy="42762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7030" y="0"/>
            <a:ext cx="12185650" cy="76651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A S </a:t>
            </a:r>
            <a:r>
              <a:rPr lang="en-US" sz="47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ru-RU" sz="47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0262" y="2617119"/>
            <a:ext cx="5877881" cy="36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361EA-1EDF-43A8-A7D4-6AF4C6E41A9E}"/>
              </a:ext>
            </a:extLst>
          </p:cNvPr>
          <p:cNvSpPr txBox="1"/>
          <p:nvPr/>
        </p:nvSpPr>
        <p:spPr>
          <a:xfrm>
            <a:off x="303674" y="883341"/>
            <a:ext cx="7773318" cy="255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Massa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XBS da 1 kg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toshining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Parij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yaqinida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Sevr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shahridagi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muzeyda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9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6AC01D-ED80-4461-A11A-3DB2CB400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29" t="4463" r="13999" b="7536"/>
          <a:stretch/>
        </p:blipFill>
        <p:spPr>
          <a:xfrm>
            <a:off x="4264025" y="3899645"/>
            <a:ext cx="1262282" cy="207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AB4438-5597-40C2-9150-A24C5FD39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72" r="70267" b="5858"/>
          <a:stretch/>
        </p:blipFill>
        <p:spPr>
          <a:xfrm>
            <a:off x="6694611" y="841654"/>
            <a:ext cx="4647694" cy="47983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85650" cy="766516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9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KILOGLAMM TOSHNING NAMUNASI</a:t>
            </a:r>
            <a:endParaRPr lang="ru-RU" sz="39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0262" y="2617119"/>
            <a:ext cx="5877881" cy="36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7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F834A-BDED-4FCD-9EF8-C7C3BC7D428A}"/>
              </a:ext>
            </a:extLst>
          </p:cNvPr>
          <p:cNvSpPr txBox="1"/>
          <p:nvPr/>
        </p:nvSpPr>
        <p:spPr>
          <a:xfrm>
            <a:off x="244710" y="989576"/>
            <a:ext cx="7685789" cy="7075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39 mm.</a:t>
            </a:r>
            <a:endParaRPr lang="ru-RU" sz="39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24908-9174-4E74-88A7-0FC5C5931D11}"/>
              </a:ext>
            </a:extLst>
          </p:cNvPr>
          <p:cNvSpPr txBox="1"/>
          <p:nvPr/>
        </p:nvSpPr>
        <p:spPr>
          <a:xfrm>
            <a:off x="328934" y="2187212"/>
            <a:ext cx="6775040" cy="13227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40 ta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nusxa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tayyorlanib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mamlakatlarga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dirty="0" err="1">
                <a:latin typeface="Arial" panose="020B0604020202020204" pitchFamily="34" charset="0"/>
                <a:cs typeface="Arial" panose="020B0604020202020204" pitchFamily="34" charset="0"/>
              </a:rPr>
              <a:t>tarqatilgan</a:t>
            </a:r>
            <a:r>
              <a:rPr lang="en-US" sz="3998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9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F8ADA1-69B9-4727-A0FE-86335824C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29" t="4463" r="13999" b="7536"/>
          <a:stretch/>
        </p:blipFill>
        <p:spPr>
          <a:xfrm>
            <a:off x="2670262" y="3786433"/>
            <a:ext cx="1170091" cy="192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8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29E3AD-AE39-405D-8654-01EDF30ED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900112"/>
            <a:ext cx="98298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1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473075" y="1300162"/>
            <a:ext cx="11239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Qadimda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foydalanilayotgan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munosabatini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o‘lchovi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5661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YUQORIGA OTILGAN JISM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390664-59EB-4403-BB8A-80467C57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825" y="1300162"/>
            <a:ext cx="6553200" cy="529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B91138-3632-4AD9-92AE-E8977A471199}"/>
              </a:ext>
            </a:extLst>
          </p:cNvPr>
          <p:cNvPicPr/>
          <p:nvPr/>
        </p:nvPicPr>
        <p:blipFill rotWithShape="1">
          <a:blip r:embed="rId2"/>
          <a:srcRect l="49401" t="36237" r="10850" b="44164"/>
          <a:stretch/>
        </p:blipFill>
        <p:spPr bwMode="auto">
          <a:xfrm>
            <a:off x="6580199" y="3645263"/>
            <a:ext cx="3049589" cy="110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28BFB5-70CD-4825-B499-26006D7E9A76}"/>
              </a:ext>
            </a:extLst>
          </p:cNvPr>
          <p:cNvPicPr/>
          <p:nvPr/>
        </p:nvPicPr>
        <p:blipFill rotWithShape="1">
          <a:blip r:embed="rId2"/>
          <a:srcRect l="49019" t="15157" r="13567" b="65245"/>
          <a:stretch/>
        </p:blipFill>
        <p:spPr bwMode="auto">
          <a:xfrm>
            <a:off x="6501612" y="5860887"/>
            <a:ext cx="2895600" cy="110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2EAC57-CC8D-49F7-85D7-5BF4DA249893}"/>
              </a:ext>
            </a:extLst>
          </p:cNvPr>
          <p:cNvPicPr/>
          <p:nvPr/>
        </p:nvPicPr>
        <p:blipFill rotWithShape="1">
          <a:blip r:embed="rId2"/>
          <a:srcRect l="49402" t="76481" r="10848" b="4181"/>
          <a:stretch/>
        </p:blipFill>
        <p:spPr bwMode="auto">
          <a:xfrm>
            <a:off x="252417" y="3630753"/>
            <a:ext cx="3024183" cy="1098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7F5B2E-D1B7-4DFE-8E6D-03FC2C54F2B1}"/>
              </a:ext>
            </a:extLst>
          </p:cNvPr>
          <p:cNvPicPr/>
          <p:nvPr/>
        </p:nvPicPr>
        <p:blipFill rotWithShape="1">
          <a:blip r:embed="rId2"/>
          <a:srcRect l="4784" t="15157" r="56216" b="65505"/>
          <a:stretch/>
        </p:blipFill>
        <p:spPr bwMode="auto">
          <a:xfrm>
            <a:off x="6493674" y="4748363"/>
            <a:ext cx="3024182" cy="1068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BEC795-116C-4486-9B73-10CFAEE07DD4}"/>
              </a:ext>
            </a:extLst>
          </p:cNvPr>
          <p:cNvPicPr/>
          <p:nvPr/>
        </p:nvPicPr>
        <p:blipFill rotWithShape="1">
          <a:blip r:embed="rId2"/>
          <a:srcRect l="49401" t="55924" r="10850" b="24478"/>
          <a:stretch/>
        </p:blipFill>
        <p:spPr bwMode="auto">
          <a:xfrm>
            <a:off x="3299617" y="4718496"/>
            <a:ext cx="3066263" cy="1098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BD44A0-0E3A-4BFF-875F-D7BC8D78ED5E}"/>
              </a:ext>
            </a:extLst>
          </p:cNvPr>
          <p:cNvPicPr/>
          <p:nvPr/>
        </p:nvPicPr>
        <p:blipFill rotWithShape="1">
          <a:blip r:embed="rId2"/>
          <a:srcRect l="5547" t="36237" r="57038" b="44924"/>
          <a:stretch/>
        </p:blipFill>
        <p:spPr bwMode="auto">
          <a:xfrm>
            <a:off x="189698" y="4831374"/>
            <a:ext cx="2895600" cy="970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10717D-6B87-42A0-90DE-197F4F831D46}"/>
              </a:ext>
            </a:extLst>
          </p:cNvPr>
          <p:cNvPicPr/>
          <p:nvPr/>
        </p:nvPicPr>
        <p:blipFill rotWithShape="1">
          <a:blip r:embed="rId2"/>
          <a:srcRect l="5547" t="55924" r="57038" b="24478"/>
          <a:stretch/>
        </p:blipFill>
        <p:spPr bwMode="auto">
          <a:xfrm>
            <a:off x="3232150" y="5860887"/>
            <a:ext cx="2895600" cy="110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7748CC-FCFB-4CBE-9B4E-4053959BCD3A}"/>
              </a:ext>
            </a:extLst>
          </p:cNvPr>
          <p:cNvPicPr/>
          <p:nvPr/>
        </p:nvPicPr>
        <p:blipFill rotWithShape="1">
          <a:blip r:embed="rId2"/>
          <a:srcRect l="4784" t="76481" r="56217" b="4704"/>
          <a:stretch/>
        </p:blipFill>
        <p:spPr bwMode="auto">
          <a:xfrm>
            <a:off x="189698" y="5927265"/>
            <a:ext cx="2895600" cy="970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A1EE3B0-2464-4BDA-A293-A1D6EF02852D}"/>
                  </a:ext>
                </a:extLst>
              </p:cNvPr>
              <p:cNvSpPr/>
              <p:nvPr/>
            </p:nvSpPr>
            <p:spPr>
              <a:xfrm>
                <a:off x="377825" y="6107637"/>
                <a:ext cx="987031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>
                    <a:solidFill>
                      <a:schemeClr val="tx1"/>
                    </a:solidFill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A1EE3B0-2464-4BDA-A293-A1D6EF028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6107637"/>
                <a:ext cx="987031" cy="60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7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354E-6 -4.49118E-6 L -0.53218 -0.523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-26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489E-6 2.39258E-6 L -0.01537 -0.684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" y="-34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547E-8 -3.35142E-6 L -0.02749 -0.358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" y="-17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726E-6 3.84441E-7 L 0.74089 -0.51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38" y="-258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789E-6 -1.93125E-6 L -0.00118 -0.171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8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585E-6 2.39258E-6 L 0.25964 -0.489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76" y="-244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726E-6 2.39258E-6 L 0.2517 -0.5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5" y="-25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702E-7 7.86974E-7 L 0.23476 -0.326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8" y="-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705E-6 2.39258E-6 L 0.22903 -0.489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1" y="-24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7321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D4710-2A7B-45DB-9E10-96A6EB6EC467}"/>
              </a:ext>
            </a:extLst>
          </p:cNvPr>
          <p:cNvSpPr txBox="1"/>
          <p:nvPr/>
        </p:nvSpPr>
        <p:spPr>
          <a:xfrm>
            <a:off x="377825" y="779578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etuvchisi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inersial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39554-10D4-41E7-BA45-322AE709AA18}"/>
              </a:ext>
            </a:extLst>
          </p:cNvPr>
          <p:cNvSpPr txBox="1"/>
          <p:nvPr/>
        </p:nvSpPr>
        <p:spPr>
          <a:xfrm>
            <a:off x="4492625" y="229943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FB508-073F-41BB-A260-5632AE4C603E}"/>
              </a:ext>
            </a:extLst>
          </p:cNvPr>
          <p:cNvSpPr txBox="1"/>
          <p:nvPr/>
        </p:nvSpPr>
        <p:spPr>
          <a:xfrm>
            <a:off x="2435225" y="3150833"/>
            <a:ext cx="6781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7E772-E13C-40D5-A282-C62E6EE1CB07}"/>
              </a:ext>
            </a:extLst>
          </p:cNvPr>
          <p:cNvSpPr txBox="1"/>
          <p:nvPr/>
        </p:nvSpPr>
        <p:spPr>
          <a:xfrm>
            <a:off x="2511425" y="3988567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19634-093C-4527-B9A3-D1EA2A99C358}"/>
              </a:ext>
            </a:extLst>
          </p:cNvPr>
          <p:cNvSpPr txBox="1"/>
          <p:nvPr/>
        </p:nvSpPr>
        <p:spPr>
          <a:xfrm>
            <a:off x="2511425" y="4709014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D6D3D-64A4-4E7E-9164-DAFF59ECB68F}"/>
              </a:ext>
            </a:extLst>
          </p:cNvPr>
          <p:cNvSpPr txBox="1"/>
          <p:nvPr/>
        </p:nvSpPr>
        <p:spPr>
          <a:xfrm>
            <a:off x="2541587" y="5464315"/>
            <a:ext cx="662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90B78F-6A94-4453-954D-3D49EB5897F6}"/>
              </a:ext>
            </a:extLst>
          </p:cNvPr>
          <p:cNvSpPr/>
          <p:nvPr/>
        </p:nvSpPr>
        <p:spPr>
          <a:xfrm>
            <a:off x="1520825" y="3005896"/>
            <a:ext cx="8382000" cy="9977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D4710-2A7B-45DB-9E10-96A6EB6EC467}"/>
              </a:ext>
            </a:extLst>
          </p:cNvPr>
          <p:cNvSpPr txBox="1"/>
          <p:nvPr/>
        </p:nvSpPr>
        <p:spPr>
          <a:xfrm>
            <a:off x="388937" y="862011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etuvchisi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trayektoriyasi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39554-10D4-41E7-BA45-322AE709AA18}"/>
              </a:ext>
            </a:extLst>
          </p:cNvPr>
          <p:cNvSpPr txBox="1"/>
          <p:nvPr/>
        </p:nvSpPr>
        <p:spPr>
          <a:xfrm>
            <a:off x="4492625" y="251936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FB508-073F-41BB-A260-5632AE4C603E}"/>
              </a:ext>
            </a:extLst>
          </p:cNvPr>
          <p:cNvSpPr txBox="1"/>
          <p:nvPr/>
        </p:nvSpPr>
        <p:spPr>
          <a:xfrm>
            <a:off x="1597025" y="3227248"/>
            <a:ext cx="6781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Parabola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7E772-E13C-40D5-A282-C62E6EE1CB07}"/>
              </a:ext>
            </a:extLst>
          </p:cNvPr>
          <p:cNvSpPr txBox="1"/>
          <p:nvPr/>
        </p:nvSpPr>
        <p:spPr>
          <a:xfrm>
            <a:off x="1597025" y="3996074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19634-093C-4527-B9A3-D1EA2A99C358}"/>
              </a:ext>
            </a:extLst>
          </p:cNvPr>
          <p:cNvSpPr txBox="1"/>
          <p:nvPr/>
        </p:nvSpPr>
        <p:spPr>
          <a:xfrm>
            <a:off x="1627187" y="4884599"/>
            <a:ext cx="410686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D6D3D-64A4-4E7E-9164-DAFF59ECB68F}"/>
              </a:ext>
            </a:extLst>
          </p:cNvPr>
          <p:cNvSpPr txBox="1"/>
          <p:nvPr/>
        </p:nvSpPr>
        <p:spPr>
          <a:xfrm>
            <a:off x="1597025" y="5803971"/>
            <a:ext cx="6621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098D4D8-D768-498A-BB79-0EB80E6D0FA7}"/>
              </a:ext>
            </a:extLst>
          </p:cNvPr>
          <p:cNvSpPr/>
          <p:nvPr/>
        </p:nvSpPr>
        <p:spPr>
          <a:xfrm>
            <a:off x="987425" y="4703960"/>
            <a:ext cx="5257800" cy="11000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D4710-2A7B-45DB-9E10-96A6EB6EC467}"/>
              </a:ext>
            </a:extLst>
          </p:cNvPr>
          <p:cNvSpPr txBox="1"/>
          <p:nvPr/>
        </p:nvSpPr>
        <p:spPr>
          <a:xfrm>
            <a:off x="388937" y="862011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Nyutonning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qonunini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tavsiflovchi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39554-10D4-41E7-BA45-322AE709AA18}"/>
              </a:ext>
            </a:extLst>
          </p:cNvPr>
          <p:cNvSpPr txBox="1"/>
          <p:nvPr/>
        </p:nvSpPr>
        <p:spPr>
          <a:xfrm>
            <a:off x="4400550" y="208138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5FB508-073F-41BB-A260-5632AE4C603E}"/>
                  </a:ext>
                </a:extLst>
              </p:cNvPr>
              <p:cNvSpPr txBox="1"/>
              <p:nvPr/>
            </p:nvSpPr>
            <p:spPr>
              <a:xfrm>
                <a:off x="1139825" y="5629723"/>
                <a:ext cx="678180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D)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𝒄𝒐𝒏𝒔𝒕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5FB508-073F-41BB-A260-5632AE4C6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25" y="5629723"/>
                <a:ext cx="6781800" cy="707886"/>
              </a:xfrm>
              <a:prstGeom prst="rect">
                <a:avLst/>
              </a:prstGeom>
              <a:blipFill>
                <a:blip r:embed="rId2"/>
                <a:stretch>
                  <a:fillRect l="-3237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E7E772-E13C-40D5-A282-C62E6EE1CB07}"/>
                  </a:ext>
                </a:extLst>
              </p:cNvPr>
              <p:cNvSpPr txBox="1"/>
              <p:nvPr/>
            </p:nvSpPr>
            <p:spPr>
              <a:xfrm>
                <a:off x="982662" y="3767182"/>
                <a:ext cx="8991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F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𝒄𝒐𝒏𝒔𝒕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   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𝒂𝒕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E7E772-E13C-40D5-A282-C62E6EE1C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62" y="3767182"/>
                <a:ext cx="8991600" cy="707886"/>
              </a:xfrm>
              <a:prstGeom prst="rect">
                <a:avLst/>
              </a:prstGeom>
              <a:blipFill>
                <a:blip r:embed="rId3"/>
                <a:stretch>
                  <a:fillRect l="-2373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719634-093C-4527-B9A3-D1EA2A99C358}"/>
                  </a:ext>
                </a:extLst>
              </p:cNvPr>
              <p:cNvSpPr txBox="1"/>
              <p:nvPr/>
            </p:nvSpPr>
            <p:spPr>
              <a:xfrm>
                <a:off x="1009650" y="2865969"/>
                <a:ext cx="8580438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F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𝒄𝒐𝒏𝒔𝒕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  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𝒂𝒕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719634-093C-4527-B9A3-D1EA2A99C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2865969"/>
                <a:ext cx="8580438" cy="707886"/>
              </a:xfrm>
              <a:prstGeom prst="rect">
                <a:avLst/>
              </a:prstGeom>
              <a:blipFill>
                <a:blip r:embed="rId4"/>
                <a:stretch>
                  <a:fillRect l="-2559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0D6D3D-64A4-4E7E-9164-DAFF59ECB68F}"/>
                  </a:ext>
                </a:extLst>
              </p:cNvPr>
              <p:cNvSpPr txBox="1"/>
              <p:nvPr/>
            </p:nvSpPr>
            <p:spPr>
              <a:xfrm>
                <a:off x="1009650" y="4712399"/>
                <a:ext cx="66214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C) F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   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𝒄𝒐𝒏𝒔𝒕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0D6D3D-64A4-4E7E-9164-DAFF59ECB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4712399"/>
                <a:ext cx="6621463" cy="707886"/>
              </a:xfrm>
              <a:prstGeom prst="rect">
                <a:avLst/>
              </a:prstGeom>
              <a:blipFill>
                <a:blip r:embed="rId5"/>
                <a:stretch>
                  <a:fillRect l="-3315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>
            <a:extLst>
              <a:ext uri="{FF2B5EF4-FFF2-40B4-BE49-F238E27FC236}">
                <a16:creationId xmlns:a16="http://schemas.microsoft.com/office/drawing/2014/main" id="{6098D4D8-D768-498A-BB79-0EB80E6D0FA7}"/>
              </a:ext>
            </a:extLst>
          </p:cNvPr>
          <p:cNvSpPr/>
          <p:nvPr/>
        </p:nvSpPr>
        <p:spPr>
          <a:xfrm>
            <a:off x="796130" y="5433661"/>
            <a:ext cx="6221413" cy="11000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19147ECF-438E-4D37-A8F5-2D538C0C7D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430" y="385762"/>
            <a:ext cx="12185651" cy="65323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75" y="-42864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INERSIYA. JISMLARNING INERTLIGI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INERTLIGI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CAA042-B79F-43D4-9F01-791D481D7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4" t="17435" r="59422" b="76861"/>
          <a:stretch/>
        </p:blipFill>
        <p:spPr>
          <a:xfrm>
            <a:off x="454025" y="842962"/>
            <a:ext cx="4267200" cy="23650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F98982-E822-44C7-AA0E-9AA8546FC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0" t="23088" r="58306" b="71710"/>
          <a:stretch/>
        </p:blipFill>
        <p:spPr>
          <a:xfrm>
            <a:off x="446087" y="3509962"/>
            <a:ext cx="4571999" cy="21008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47A680-3255-42DA-8AB4-D23330E89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1" t="47918" r="56947" b="46382"/>
          <a:stretch/>
        </p:blipFill>
        <p:spPr>
          <a:xfrm>
            <a:off x="6122988" y="960582"/>
            <a:ext cx="4724399" cy="23650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40D29A-EE7B-4ECE-B33F-E91AEA427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1" t="53618" r="56947" b="40231"/>
          <a:stretch/>
        </p:blipFill>
        <p:spPr>
          <a:xfrm>
            <a:off x="5932487" y="3509962"/>
            <a:ext cx="5105400" cy="2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INERTLIGI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4AD0E-F4DC-4A8B-B7F3-5A342F76B75B}"/>
              </a:ext>
            </a:extLst>
          </p:cNvPr>
          <p:cNvSpPr txBox="1"/>
          <p:nvPr/>
        </p:nvSpPr>
        <p:spPr>
          <a:xfrm>
            <a:off x="339724" y="1147761"/>
            <a:ext cx="11506200" cy="212365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etmaganda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xossasiga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inertlik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77CCB-79DA-4D59-B4A5-B581262FE5B3}"/>
              </a:ext>
            </a:extLst>
          </p:cNvPr>
          <p:cNvSpPr txBox="1"/>
          <p:nvPr/>
        </p:nvSpPr>
        <p:spPr>
          <a:xfrm>
            <a:off x="339724" y="3542880"/>
            <a:ext cx="11032805" cy="21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8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3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98" dirty="0" err="1">
                <a:latin typeface="Arial" panose="020B0604020202020204" pitchFamily="34" charset="0"/>
                <a:cs typeface="Arial" panose="020B0604020202020204" pitchFamily="34" charset="0"/>
              </a:rPr>
              <a:t>inertlik</a:t>
            </a:r>
            <a:r>
              <a:rPr lang="en-US" sz="43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98" dirty="0" err="1">
                <a:latin typeface="Arial" panose="020B0604020202020204" pitchFamily="34" charset="0"/>
                <a:cs typeface="Arial" panose="020B0604020202020204" pitchFamily="34" charset="0"/>
              </a:rPr>
              <a:t>xossasini</a:t>
            </a:r>
            <a:r>
              <a:rPr lang="en-US" sz="43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98" dirty="0" err="1">
                <a:latin typeface="Arial" panose="020B0604020202020204" pitchFamily="34" charset="0"/>
                <a:cs typeface="Arial" panose="020B0604020202020204" pitchFamily="34" charset="0"/>
              </a:rPr>
              <a:t>xarakterlovchi</a:t>
            </a:r>
            <a:r>
              <a:rPr lang="en-US" sz="43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98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3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98" dirty="0" err="1">
                <a:latin typeface="Arial" panose="020B0604020202020204" pitchFamily="34" charset="0"/>
                <a:cs typeface="Arial" panose="020B0604020202020204" pitchFamily="34" charset="0"/>
              </a:rPr>
              <a:t>kattalikka</a:t>
            </a:r>
            <a:r>
              <a:rPr lang="en-US" sz="43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98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3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98" b="1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398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398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398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6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INERTLIGI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4AD0E-F4DC-4A8B-B7F3-5A342F76B75B}"/>
              </a:ext>
            </a:extLst>
          </p:cNvPr>
          <p:cNvSpPr txBox="1"/>
          <p:nvPr/>
        </p:nvSpPr>
        <p:spPr>
          <a:xfrm>
            <a:off x="339725" y="1147762"/>
            <a:ext cx="11506200" cy="212365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inertligi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holatini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kechadi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0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3C6D3-AEE6-4452-8A39-5F53935AD948}"/>
              </a:ext>
            </a:extLst>
          </p:cNvPr>
          <p:cNvSpPr txBox="1"/>
          <p:nvPr/>
        </p:nvSpPr>
        <p:spPr>
          <a:xfrm>
            <a:off x="339725" y="995362"/>
            <a:ext cx="11506200" cy="212365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inertlik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xossasini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tavsiflaydigan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BC0A9-FAEF-44E5-ADA7-27C2CC24A3D3}"/>
              </a:ext>
            </a:extLst>
          </p:cNvPr>
          <p:cNvSpPr txBox="1"/>
          <p:nvPr/>
        </p:nvSpPr>
        <p:spPr>
          <a:xfrm>
            <a:off x="339725" y="3323807"/>
            <a:ext cx="11506200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“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lotinchadan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 “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parcha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58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9967</TotalTime>
  <Words>403</Words>
  <Application>Microsoft Office PowerPoint</Application>
  <PresentationFormat>Произвольный</PresentationFormat>
  <Paragraphs>55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654</cp:revision>
  <dcterms:created xsi:type="dcterms:W3CDTF">2020-04-13T08:05:16Z</dcterms:created>
  <dcterms:modified xsi:type="dcterms:W3CDTF">2020-12-18T09:21:01Z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