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21"/>
  </p:notesMasterIdLst>
  <p:sldIdLst>
    <p:sldId id="270" r:id="rId4"/>
    <p:sldId id="1654" r:id="rId5"/>
    <p:sldId id="1656" r:id="rId6"/>
    <p:sldId id="1672" r:id="rId7"/>
    <p:sldId id="1673" r:id="rId8"/>
    <p:sldId id="1675" r:id="rId9"/>
    <p:sldId id="1674" r:id="rId10"/>
    <p:sldId id="1676" r:id="rId11"/>
    <p:sldId id="1657" r:id="rId12"/>
    <p:sldId id="1681" r:id="rId13"/>
    <p:sldId id="1682" r:id="rId14"/>
    <p:sldId id="1665" r:id="rId15"/>
    <p:sldId id="1677" r:id="rId16"/>
    <p:sldId id="1678" r:id="rId17"/>
    <p:sldId id="1679" r:id="rId18"/>
    <p:sldId id="1683" r:id="rId19"/>
    <p:sldId id="66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1999" cy="2147382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573072" y="410251"/>
            <a:ext cx="6656332" cy="1138459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72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2056200" y="2276880"/>
            <a:ext cx="9123658" cy="138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NYUTONNING BIRINCHI QONUNI - INERSIYA QONUNI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16895" y="413481"/>
            <a:ext cx="2058233" cy="962697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722908" y="523152"/>
            <a:ext cx="1846206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0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639052" y="2507183"/>
            <a:ext cx="727075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37465" y="4751386"/>
            <a:ext cx="728662" cy="16036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1" y="334762"/>
            <a:ext cx="1539329" cy="13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82154B-BF6A-4BBF-8EB5-A67D39FD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92" y="3559897"/>
            <a:ext cx="2563097" cy="32981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917787-DBC6-4F06-AD90-2ACDAF044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6" t="42796" r="69146" b="41720"/>
          <a:stretch/>
        </p:blipFill>
        <p:spPr>
          <a:xfrm>
            <a:off x="4441813" y="3789692"/>
            <a:ext cx="1958988" cy="28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INERSIYA XOSSASI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490CC6-8997-4D53-9FD3-5A4A7D9F0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2" y="1206062"/>
            <a:ext cx="5990577" cy="32679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4FC376-38F0-47D7-A88E-655CDDD0D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80" y="914400"/>
            <a:ext cx="5735961" cy="38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6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ESLAB QOLING!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3E8D5F-CB98-499C-B648-82B6E3269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9" y="1487777"/>
            <a:ext cx="6866151" cy="46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8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 BIRINCHI 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82B5FE-3079-4FE8-8578-5C5439B05EEE}"/>
              </a:ext>
            </a:extLst>
          </p:cNvPr>
          <p:cNvSpPr/>
          <p:nvPr/>
        </p:nvSpPr>
        <p:spPr>
          <a:xfrm>
            <a:off x="179097" y="5943600"/>
            <a:ext cx="3618613" cy="29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287574-6764-4A11-92ED-8FF7BC923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6" t="15054" r="69146" b="69861"/>
          <a:stretch/>
        </p:blipFill>
        <p:spPr>
          <a:xfrm>
            <a:off x="8882746" y="914400"/>
            <a:ext cx="3136491" cy="3944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1C58D4-7403-4EDB-ADAA-AD01AE22C255}"/>
              </a:ext>
            </a:extLst>
          </p:cNvPr>
          <p:cNvSpPr txBox="1"/>
          <p:nvPr/>
        </p:nvSpPr>
        <p:spPr>
          <a:xfrm>
            <a:off x="172764" y="1147837"/>
            <a:ext cx="8709982" cy="3477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Nyuton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o‘zidan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ijod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olimlarning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xulosalari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tajriba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kuzatishlaridan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inersiya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qonuniga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ta’rif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51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 BIRINCHI 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82B5FE-3079-4FE8-8578-5C5439B05EEE}"/>
              </a:ext>
            </a:extLst>
          </p:cNvPr>
          <p:cNvSpPr/>
          <p:nvPr/>
        </p:nvSpPr>
        <p:spPr>
          <a:xfrm>
            <a:off x="179097" y="5943600"/>
            <a:ext cx="3618613" cy="29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C58D4-7403-4EDB-ADAA-AD01AE22C255}"/>
              </a:ext>
            </a:extLst>
          </p:cNvPr>
          <p:cNvSpPr txBox="1"/>
          <p:nvPr/>
        </p:nvSpPr>
        <p:spPr>
          <a:xfrm>
            <a:off x="469838" y="1192081"/>
            <a:ext cx="10974910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holatidan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chiqarmaguncha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01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 BIRINCHI 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9300BD4-6903-40F0-9F70-8BEA0DE4FE4A}"/>
              </a:ext>
            </a:extLst>
          </p:cNvPr>
          <p:cNvCxnSpPr/>
          <p:nvPr/>
        </p:nvCxnSpPr>
        <p:spPr>
          <a:xfrm>
            <a:off x="929148" y="1585451"/>
            <a:ext cx="32888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13A851B-E724-45B2-A3DF-6963F4FAB0A2}"/>
              </a:ext>
            </a:extLst>
          </p:cNvPr>
          <p:cNvCxnSpPr/>
          <p:nvPr/>
        </p:nvCxnSpPr>
        <p:spPr>
          <a:xfrm flipH="1">
            <a:off x="1016052" y="1206601"/>
            <a:ext cx="353962" cy="3539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DBEB789-8DD8-4C25-8F53-FE8852F00F1C}"/>
              </a:ext>
            </a:extLst>
          </p:cNvPr>
          <p:cNvCxnSpPr/>
          <p:nvPr/>
        </p:nvCxnSpPr>
        <p:spPr>
          <a:xfrm flipH="1">
            <a:off x="1392665" y="1218585"/>
            <a:ext cx="353962" cy="3539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56469F1-66BF-41F0-A87D-A0987BE49628}"/>
              </a:ext>
            </a:extLst>
          </p:cNvPr>
          <p:cNvCxnSpPr/>
          <p:nvPr/>
        </p:nvCxnSpPr>
        <p:spPr>
          <a:xfrm flipH="1">
            <a:off x="1769278" y="1205680"/>
            <a:ext cx="353962" cy="3539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795836-7E0F-4DF7-9B00-B2C55C055898}"/>
              </a:ext>
            </a:extLst>
          </p:cNvPr>
          <p:cNvCxnSpPr/>
          <p:nvPr/>
        </p:nvCxnSpPr>
        <p:spPr>
          <a:xfrm flipH="1">
            <a:off x="2210144" y="1231488"/>
            <a:ext cx="353962" cy="3539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7BDE6D9-01F2-401A-B6D9-4276BBFFDFC3}"/>
              </a:ext>
            </a:extLst>
          </p:cNvPr>
          <p:cNvCxnSpPr/>
          <p:nvPr/>
        </p:nvCxnSpPr>
        <p:spPr>
          <a:xfrm flipH="1">
            <a:off x="2716506" y="1231488"/>
            <a:ext cx="353962" cy="3539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D6FE7A8-F7D6-4AF9-BCE2-A1CC736A010C}"/>
              </a:ext>
            </a:extLst>
          </p:cNvPr>
          <p:cNvCxnSpPr/>
          <p:nvPr/>
        </p:nvCxnSpPr>
        <p:spPr>
          <a:xfrm flipH="1">
            <a:off x="3222868" y="1231489"/>
            <a:ext cx="353962" cy="3539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453AFB0-82AE-425A-BEED-D294D4E8CFA3}"/>
              </a:ext>
            </a:extLst>
          </p:cNvPr>
          <p:cNvCxnSpPr/>
          <p:nvPr/>
        </p:nvCxnSpPr>
        <p:spPr>
          <a:xfrm flipH="1">
            <a:off x="3720453" y="1231490"/>
            <a:ext cx="353962" cy="3539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D0EB4D4-76B6-4CF5-BB47-A9B0700F5561}"/>
              </a:ext>
            </a:extLst>
          </p:cNvPr>
          <p:cNvCxnSpPr/>
          <p:nvPr/>
        </p:nvCxnSpPr>
        <p:spPr>
          <a:xfrm>
            <a:off x="2564106" y="1572546"/>
            <a:ext cx="9487" cy="2203041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59548FCF-88B0-422C-95A0-503ED3151680}"/>
              </a:ext>
            </a:extLst>
          </p:cNvPr>
          <p:cNvSpPr/>
          <p:nvPr/>
        </p:nvSpPr>
        <p:spPr>
          <a:xfrm>
            <a:off x="2123240" y="372765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405E070-937A-4493-B601-AB7045E02ED9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2564106" y="2636274"/>
            <a:ext cx="16334" cy="10913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D1DB4CF-72C6-46A3-A7C4-45E8238CE337}"/>
              </a:ext>
            </a:extLst>
          </p:cNvPr>
          <p:cNvCxnSpPr>
            <a:stCxn id="17" idx="4"/>
          </p:cNvCxnSpPr>
          <p:nvPr/>
        </p:nvCxnSpPr>
        <p:spPr>
          <a:xfrm>
            <a:off x="2580440" y="4642054"/>
            <a:ext cx="0" cy="984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CF7AA7-B519-41B7-B5E0-E55CA15E9242}"/>
                  </a:ext>
                </a:extLst>
              </p:cNvPr>
              <p:cNvSpPr txBox="1"/>
              <p:nvPr/>
            </p:nvSpPr>
            <p:spPr>
              <a:xfrm>
                <a:off x="2673340" y="2753800"/>
                <a:ext cx="794255" cy="782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4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CF7AA7-B519-41B7-B5E0-E55CA15E9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340" y="2753800"/>
                <a:ext cx="794255" cy="7825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229EC7-C2FF-4FE3-B4DD-951DC4ACC5F1}"/>
                  </a:ext>
                </a:extLst>
              </p:cNvPr>
              <p:cNvSpPr txBox="1"/>
              <p:nvPr/>
            </p:nvSpPr>
            <p:spPr>
              <a:xfrm>
                <a:off x="2698917" y="4678464"/>
                <a:ext cx="782394" cy="782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4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229EC7-C2FF-4FE3-B4DD-951DC4ACC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917" y="4678464"/>
                <a:ext cx="782394" cy="78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E88147-A1AB-415B-9244-52CF076CBB01}"/>
                  </a:ext>
                </a:extLst>
              </p:cNvPr>
              <p:cNvSpPr txBox="1"/>
              <p:nvPr/>
            </p:nvSpPr>
            <p:spPr>
              <a:xfrm>
                <a:off x="6509006" y="1465161"/>
                <a:ext cx="1803764" cy="782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E88147-A1AB-415B-9244-52CF076CB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006" y="1465161"/>
                <a:ext cx="1803764" cy="782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B50E05-31AD-447C-BA3D-8003B22DC7B4}"/>
                  </a:ext>
                </a:extLst>
              </p:cNvPr>
              <p:cNvSpPr txBox="1"/>
              <p:nvPr/>
            </p:nvSpPr>
            <p:spPr>
              <a:xfrm>
                <a:off x="6509006" y="2439935"/>
                <a:ext cx="2287356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ru-RU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B50E05-31AD-447C-BA3D-8003B22DC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006" y="2439935"/>
                <a:ext cx="2287356" cy="78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68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00156 0.28101 C 0.00195 0.34467 0.00247 0.37916 0.00312 0.37916 C 0.00364 0.37916 0.00416 0.34467 0.00455 0.28101 L 0.00638 4.81481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3" grpId="0"/>
      <p:bldP spid="20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 BIRINCHI 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82B5FE-3079-4FE8-8578-5C5439B05EEE}"/>
              </a:ext>
            </a:extLst>
          </p:cNvPr>
          <p:cNvSpPr/>
          <p:nvPr/>
        </p:nvSpPr>
        <p:spPr>
          <a:xfrm>
            <a:off x="179097" y="5943600"/>
            <a:ext cx="3618613" cy="29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C58D4-7403-4EDB-ADAA-AD01AE22C255}"/>
              </a:ext>
            </a:extLst>
          </p:cNvPr>
          <p:cNvSpPr txBox="1"/>
          <p:nvPr/>
        </p:nvSpPr>
        <p:spPr>
          <a:xfrm>
            <a:off x="7224599" y="963494"/>
            <a:ext cx="4411878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2C121D3-15EC-49CB-A8A2-2BEE521CE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98" t="64267" r="21843" b="29405"/>
          <a:stretch/>
        </p:blipFill>
        <p:spPr>
          <a:xfrm>
            <a:off x="918684" y="1034021"/>
            <a:ext cx="8511854" cy="40395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944A3BF-3A50-41FE-910D-719803A7F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84" t="63010" r="11067" b="26452"/>
          <a:stretch/>
        </p:blipFill>
        <p:spPr>
          <a:xfrm>
            <a:off x="9241095" y="1645251"/>
            <a:ext cx="2740223" cy="42983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5E52CD-DCD7-4A47-8A39-A38C0EFE6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076" y="4975745"/>
            <a:ext cx="1060923" cy="10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1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NYUTONNING BIRINCHI 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82B5FE-3079-4FE8-8578-5C5439B05EEE}"/>
              </a:ext>
            </a:extLst>
          </p:cNvPr>
          <p:cNvSpPr/>
          <p:nvPr/>
        </p:nvSpPr>
        <p:spPr>
          <a:xfrm>
            <a:off x="179097" y="5943600"/>
            <a:ext cx="3618613" cy="29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Newton's First Law of Motion _ #aumsum #kids #science #education #children">
            <a:hlinkClick r:id="" action="ppaction://media"/>
            <a:extLst>
              <a:ext uri="{FF2B5EF4-FFF2-40B4-BE49-F238E27FC236}">
                <a16:creationId xmlns:a16="http://schemas.microsoft.com/office/drawing/2014/main" id="{F715D964-DA87-4BD6-BF32-D4D9BAF6E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97" y="914401"/>
            <a:ext cx="11708103" cy="567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3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299545" y="1013061"/>
            <a:ext cx="111935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Katta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tezlikda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ketayotgan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avtobusda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haydovchi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birdaniga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tormozni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bossa,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yo‘lovchilar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qilishadi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Sizningcha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nimalarga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bo‘g‘liq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just"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burchak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etayotgan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vektorlari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yig‘indisini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chizmada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chizib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ko‘rsating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717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5216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F3C030-282C-42F4-B9FD-E0BD2765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09" b="7988"/>
          <a:stretch/>
        </p:blipFill>
        <p:spPr>
          <a:xfrm>
            <a:off x="1862027" y="5146181"/>
            <a:ext cx="1302774" cy="12347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E6461A-4C36-4E5A-894E-673B2B11B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79" y="767880"/>
            <a:ext cx="4368744" cy="60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7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3.33333E-6 L -0.00547 -0.49074 C -0.00495 -0.60093 -0.00455 -0.66019 -0.00377 -0.66019 C -0.00299 -0.66019 -0.00247 -0.60093 -0.00208 -0.49074 L -2.70833E-6 3.33333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JISMNING INERSIYASI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DCCCE4-455A-451D-823D-524320745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0" y="3429000"/>
            <a:ext cx="6206017" cy="3493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496021" y="1109871"/>
            <a:ext cx="106242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Jism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tezligining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yuz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4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4A2945-9465-4A08-8C9E-AF4B24067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46" t="29650" r="11577" b="65161"/>
          <a:stretch/>
        </p:blipFill>
        <p:spPr>
          <a:xfrm>
            <a:off x="2104106" y="5102770"/>
            <a:ext cx="5201264" cy="15490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A80882-2F14-4A19-AB7A-177534030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46" t="25189" r="11577" b="70068"/>
          <a:stretch/>
        </p:blipFill>
        <p:spPr>
          <a:xfrm>
            <a:off x="2104106" y="3163310"/>
            <a:ext cx="5201264" cy="14158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FAEEAF-BD59-48C2-8AE6-0A87F7AC4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46" t="19570" r="11577" b="74656"/>
          <a:stretch/>
        </p:blipFill>
        <p:spPr>
          <a:xfrm>
            <a:off x="1995946" y="1012455"/>
            <a:ext cx="5201264" cy="1723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A01746-7522-4B64-91A4-AA02F3663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6" t="28589" r="38927" b="66668"/>
          <a:stretch/>
        </p:blipFill>
        <p:spPr>
          <a:xfrm>
            <a:off x="820990" y="4786287"/>
            <a:ext cx="1445344" cy="14158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B7A199-B51F-43B8-BA38-57B62E88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6" t="24150" r="38927" b="71503"/>
          <a:stretch/>
        </p:blipFill>
        <p:spPr>
          <a:xfrm>
            <a:off x="658762" y="2790339"/>
            <a:ext cx="1445344" cy="12978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6A3D38-8938-4029-AC2A-B7680B8E9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6" t="19570" r="38927" b="76114"/>
          <a:stretch/>
        </p:blipFill>
        <p:spPr>
          <a:xfrm rot="21374983">
            <a:off x="618172" y="1053695"/>
            <a:ext cx="1445344" cy="12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559632" y="1504336"/>
            <a:ext cx="11072735" cy="2123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etmasa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2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41A65-3A63-4C7C-AD03-2B9B501219A6}"/>
              </a:ext>
            </a:extLst>
          </p:cNvPr>
          <p:cNvSpPr txBox="1"/>
          <p:nvPr/>
        </p:nvSpPr>
        <p:spPr>
          <a:xfrm>
            <a:off x="264665" y="914400"/>
            <a:ext cx="110727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savolga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Galileo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Galiley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C0198-7666-42C4-900B-654E74A1DD90}"/>
              </a:ext>
            </a:extLst>
          </p:cNvPr>
          <p:cNvSpPr txBox="1"/>
          <p:nvPr/>
        </p:nvSpPr>
        <p:spPr>
          <a:xfrm>
            <a:off x="274899" y="2360950"/>
            <a:ext cx="1148980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- Agar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etmasa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5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718EE5-B92A-490A-91C9-2CCB434CF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54" t="66022" r="11577" b="22580"/>
          <a:stretch/>
        </p:blipFill>
        <p:spPr>
          <a:xfrm>
            <a:off x="820994" y="2539018"/>
            <a:ext cx="6140245" cy="3916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75985A-3873-4BD2-AA37-9CAACD764579}"/>
              </a:ext>
            </a:extLst>
          </p:cNvPr>
          <p:cNvSpPr txBox="1"/>
          <p:nvPr/>
        </p:nvSpPr>
        <p:spPr>
          <a:xfrm>
            <a:off x="132332" y="914400"/>
            <a:ext cx="119273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harakatlanayotgan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velosiped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to‘siqqa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urilsa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velosipedchi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oldinga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uchib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8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O‘ZARO TA’SIRI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5985A-3873-4BD2-AA37-9CAACD764579}"/>
              </a:ext>
            </a:extLst>
          </p:cNvPr>
          <p:cNvSpPr txBox="1"/>
          <p:nvPr/>
        </p:nvSpPr>
        <p:spPr>
          <a:xfrm>
            <a:off x="779206" y="1076631"/>
            <a:ext cx="106335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Avtobus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to‘satdan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yurib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ketsa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orqaga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tislanib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Bunga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odamning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gavdasi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birdaniga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kela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olmaydi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54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ESLAB QOLING!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B5052-FEDF-4B68-8C91-23B6FE18B5B8}"/>
              </a:ext>
            </a:extLst>
          </p:cNvPr>
          <p:cNvSpPr txBox="1"/>
          <p:nvPr/>
        </p:nvSpPr>
        <p:spPr>
          <a:xfrm>
            <a:off x="345527" y="914400"/>
            <a:ext cx="11500946" cy="28007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bo‘lmaganida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chiziqli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xossasi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inersiya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6FB4D9-26F5-4C0A-BB90-80FF867F7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7" y="3715167"/>
            <a:ext cx="9048618" cy="291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93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6414</TotalTime>
  <Words>329</Words>
  <Application>Microsoft Office PowerPoint</Application>
  <PresentationFormat>Широкоэкранный</PresentationFormat>
  <Paragraphs>36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655</cp:revision>
  <dcterms:created xsi:type="dcterms:W3CDTF">2020-03-24T02:20:14Z</dcterms:created>
  <dcterms:modified xsi:type="dcterms:W3CDTF">2020-12-16T09:58:41Z</dcterms:modified>
</cp:coreProperties>
</file>