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70" r:id="rId2"/>
    <p:sldId id="624" r:id="rId3"/>
    <p:sldId id="805" r:id="rId4"/>
    <p:sldId id="812" r:id="rId5"/>
    <p:sldId id="806" r:id="rId6"/>
    <p:sldId id="807" r:id="rId7"/>
    <p:sldId id="813" r:id="rId8"/>
    <p:sldId id="808" r:id="rId9"/>
    <p:sldId id="814" r:id="rId10"/>
    <p:sldId id="780" r:id="rId11"/>
    <p:sldId id="758" r:id="rId12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91" autoAdjust="0"/>
  </p:normalViewPr>
  <p:slideViewPr>
    <p:cSldViewPr>
      <p:cViewPr varScale="1">
        <p:scale>
          <a:sx n="67" d="100"/>
          <a:sy n="67" d="100"/>
        </p:scale>
        <p:origin x="756" y="78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-4763"/>
            <a:ext cx="12185650" cy="1901810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892425" y="304219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660814" y="295907"/>
            <a:ext cx="1262826" cy="127891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693693" y="2420536"/>
            <a:ext cx="11299413" cy="153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 MARKAZGA INTILMA </a:t>
            </a:r>
          </a:p>
          <a:p>
            <a:pPr algn="ctr" eaLnBrk="1" hangingPunct="1">
              <a:spcBef>
                <a:spcPts val="239"/>
              </a:spcBef>
            </a:pP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TEZLANISH</a:t>
            </a:r>
            <a:endParaRPr lang="en-US" sz="54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874274" y="491456"/>
            <a:ext cx="1939900" cy="769844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874274" y="488790"/>
            <a:ext cx="1939900" cy="772510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8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239FC390-1FEA-4373-A147-DD45B8DDB257}"/>
              </a:ext>
            </a:extLst>
          </p:cNvPr>
          <p:cNvSpPr/>
          <p:nvPr/>
        </p:nvSpPr>
        <p:spPr>
          <a:xfrm>
            <a:off x="728531" y="2152572"/>
            <a:ext cx="563696" cy="19018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0FC72A35-DC9D-4D45-AAA0-2CC8D2C9107B}"/>
              </a:ext>
            </a:extLst>
          </p:cNvPr>
          <p:cNvSpPr/>
          <p:nvPr/>
        </p:nvSpPr>
        <p:spPr>
          <a:xfrm>
            <a:off x="728531" y="4670689"/>
            <a:ext cx="563696" cy="1905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813F1F7-A28F-436C-AA10-5622C54E1C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425" y="4296526"/>
            <a:ext cx="2286000" cy="230134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1314478-6D6C-4EBA-A094-466CC85F33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2460" y="4168235"/>
            <a:ext cx="3440730" cy="255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6905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6106B7-6F16-4D45-BA08-502DBBC91355}"/>
              </a:ext>
            </a:extLst>
          </p:cNvPr>
          <p:cNvSpPr txBox="1"/>
          <p:nvPr/>
        </p:nvSpPr>
        <p:spPr>
          <a:xfrm>
            <a:off x="444500" y="766762"/>
            <a:ext cx="11296650" cy="1938992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Velosiped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25 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 m/s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harakatlanmoqda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markazga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intilma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tezlanishini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168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953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301625" y="1223962"/>
            <a:ext cx="11239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Haydovchi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radusi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30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g‘ildiraklar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32 cm li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g‘ildiraklar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o‘rnatib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spidometr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60 km/h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ko‘rsatayotgan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aslida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harakatlanayotgan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namoyon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tezlanish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markazga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intilma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tezlanish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5661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23777DE2-C8C7-4146-B088-A7E9A4F04783}"/>
              </a:ext>
            </a:extLst>
          </p:cNvPr>
          <p:cNvSpPr/>
          <p:nvPr/>
        </p:nvSpPr>
        <p:spPr>
          <a:xfrm>
            <a:off x="3845256" y="1916134"/>
            <a:ext cx="4154570" cy="288530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Aylanma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361F867E-8319-4218-85B7-971D830B389C}"/>
              </a:ext>
            </a:extLst>
          </p:cNvPr>
          <p:cNvCxnSpPr>
            <a:cxnSpLocks/>
          </p:cNvCxnSpPr>
          <p:nvPr/>
        </p:nvCxnSpPr>
        <p:spPr>
          <a:xfrm flipV="1">
            <a:off x="7652918" y="2446744"/>
            <a:ext cx="515441" cy="20452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вал 8">
                <a:extLst>
                  <a:ext uri="{FF2B5EF4-FFF2-40B4-BE49-F238E27FC236}">
                    <a16:creationId xmlns:a16="http://schemas.microsoft.com/office/drawing/2014/main" id="{61EF8A77-1045-4DF1-8010-40CAE667F6D4}"/>
                  </a:ext>
                </a:extLst>
              </p:cNvPr>
              <p:cNvSpPr/>
              <p:nvPr/>
            </p:nvSpPr>
            <p:spPr>
              <a:xfrm>
                <a:off x="7967328" y="1184470"/>
                <a:ext cx="3933314" cy="1838505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5400" b="1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𝝂</m:t>
                    </m:r>
                  </m:oMath>
                </a14:m>
                <a:r>
                  <a:rPr lang="en-US" sz="54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r>
                          <a:rPr lang="ru-RU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ru-RU" sz="5400" b="1" dirty="0">
                  <a:solidFill>
                    <a:schemeClr val="tx1"/>
                  </a:solidFill>
                </a:endParaRPr>
              </a:p>
              <a:p>
                <a:pPr algn="just"/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Овал 8">
                <a:extLst>
                  <a:ext uri="{FF2B5EF4-FFF2-40B4-BE49-F238E27FC236}">
                    <a16:creationId xmlns:a16="http://schemas.microsoft.com/office/drawing/2014/main" id="{61EF8A77-1045-4DF1-8010-40CAE667F6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7328" y="1184470"/>
                <a:ext cx="3933314" cy="1838505"/>
              </a:xfrm>
              <a:prstGeom prst="ellipse">
                <a:avLst/>
              </a:prstGeom>
              <a:blipFill>
                <a:blip r:embed="rId2"/>
                <a:stretch>
                  <a:fillRect b="-9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Овал 9">
                <a:extLst>
                  <a:ext uri="{FF2B5EF4-FFF2-40B4-BE49-F238E27FC236}">
                    <a16:creationId xmlns:a16="http://schemas.microsoft.com/office/drawing/2014/main" id="{9180DB5F-54A5-4E6F-B855-6A231DE32F22}"/>
                  </a:ext>
                </a:extLst>
              </p:cNvPr>
              <p:cNvSpPr/>
              <p:nvPr/>
            </p:nvSpPr>
            <p:spPr>
              <a:xfrm>
                <a:off x="152631" y="3866163"/>
                <a:ext cx="3682398" cy="1668423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b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𝛖</m:t>
                    </m:r>
                  </m:oMath>
                </a14:m>
                <a:r>
                  <a:rPr lang="en-US" sz="44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>
                      <a:rPr lang="en-US" sz="4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𝝂</m:t>
                    </m:r>
                    <m:r>
                      <a:rPr lang="en-US" sz="4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𝑹</m:t>
                    </m:r>
                  </m:oMath>
                </a14:m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Овал 9">
                <a:extLst>
                  <a:ext uri="{FF2B5EF4-FFF2-40B4-BE49-F238E27FC236}">
                    <a16:creationId xmlns:a16="http://schemas.microsoft.com/office/drawing/2014/main" id="{9180DB5F-54A5-4E6F-B855-6A231DE32F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631" y="3866163"/>
                <a:ext cx="3682398" cy="1668423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вал 10">
                <a:extLst>
                  <a:ext uri="{FF2B5EF4-FFF2-40B4-BE49-F238E27FC236}">
                    <a16:creationId xmlns:a16="http://schemas.microsoft.com/office/drawing/2014/main" id="{AEE3AD33-02A8-4555-AB2E-C610547E3910}"/>
                  </a:ext>
                </a:extLst>
              </p:cNvPr>
              <p:cNvSpPr/>
              <p:nvPr/>
            </p:nvSpPr>
            <p:spPr>
              <a:xfrm>
                <a:off x="4109914" y="5277687"/>
                <a:ext cx="3527190" cy="1692082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𝝎</m:t>
                    </m:r>
                  </m:oMath>
                </a14:m>
                <a:r>
                  <a:rPr lang="en-US" sz="54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5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5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den>
                    </m:f>
                  </m:oMath>
                </a14:m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вал 10">
                <a:extLst>
                  <a:ext uri="{FF2B5EF4-FFF2-40B4-BE49-F238E27FC236}">
                    <a16:creationId xmlns:a16="http://schemas.microsoft.com/office/drawing/2014/main" id="{AEE3AD33-02A8-4555-AB2E-C610547E39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9914" y="5277687"/>
                <a:ext cx="3527190" cy="1692082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вал 11">
                <a:extLst>
                  <a:ext uri="{FF2B5EF4-FFF2-40B4-BE49-F238E27FC236}">
                    <a16:creationId xmlns:a16="http://schemas.microsoft.com/office/drawing/2014/main" id="{87CEE0D7-A652-454D-AE5B-74C0D5CC23C4}"/>
                  </a:ext>
                </a:extLst>
              </p:cNvPr>
              <p:cNvSpPr/>
              <p:nvPr/>
            </p:nvSpPr>
            <p:spPr>
              <a:xfrm>
                <a:off x="3977624" y="60122"/>
                <a:ext cx="3392488" cy="1497229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m:rPr>
                          <m:nor/>
                        </m:rPr>
                        <a:rPr lang="en-US" sz="4000" b="1" dirty="0">
                          <a:solidFill>
                            <a:schemeClr val="tx1"/>
                          </a:solidFill>
                        </a:rPr>
                        <m:t> = </m:t>
                      </m:r>
                      <m:f>
                        <m:fPr>
                          <m:ctrlPr>
                            <a:rPr lang="en-US" sz="40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40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num>
                        <m:den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𝑵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Овал 11">
                <a:extLst>
                  <a:ext uri="{FF2B5EF4-FFF2-40B4-BE49-F238E27FC236}">
                    <a16:creationId xmlns:a16="http://schemas.microsoft.com/office/drawing/2014/main" id="{87CEE0D7-A652-454D-AE5B-74C0D5CC23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624" y="60122"/>
                <a:ext cx="3392488" cy="1497229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вал 12">
                <a:extLst>
                  <a:ext uri="{FF2B5EF4-FFF2-40B4-BE49-F238E27FC236}">
                    <a16:creationId xmlns:a16="http://schemas.microsoft.com/office/drawing/2014/main" id="{13C516AF-E55D-408B-8B72-27F3CBB69992}"/>
                  </a:ext>
                </a:extLst>
              </p:cNvPr>
              <p:cNvSpPr/>
              <p:nvPr/>
            </p:nvSpPr>
            <p:spPr>
              <a:xfrm>
                <a:off x="8076873" y="3498576"/>
                <a:ext cx="3933314" cy="2068786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𝛖</m:t>
                      </m:r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chemeClr val="tx1"/>
                          </a:solidFill>
                        </a:rPr>
                        <m:t> = </m:t>
                      </m:r>
                      <m:f>
                        <m:fPr>
                          <m:ctrlP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4400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num>
                        <m:den>
                          <m:r>
                            <a:rPr lang="en-US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Овал 12">
                <a:extLst>
                  <a:ext uri="{FF2B5EF4-FFF2-40B4-BE49-F238E27FC236}">
                    <a16:creationId xmlns:a16="http://schemas.microsoft.com/office/drawing/2014/main" id="{13C516AF-E55D-408B-8B72-27F3CBB699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873" y="3498576"/>
                <a:ext cx="3933314" cy="2068786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вал 13">
                <a:extLst>
                  <a:ext uri="{FF2B5EF4-FFF2-40B4-BE49-F238E27FC236}">
                    <a16:creationId xmlns:a16="http://schemas.microsoft.com/office/drawing/2014/main" id="{8E14A9F4-993D-4A4B-A305-8252D68D4299}"/>
                  </a:ext>
                </a:extLst>
              </p:cNvPr>
              <p:cNvSpPr/>
              <p:nvPr/>
            </p:nvSpPr>
            <p:spPr>
              <a:xfrm>
                <a:off x="44620" y="1202644"/>
                <a:ext cx="3843597" cy="1802158"/>
              </a:xfrm>
              <a:prstGeom prst="ellipse">
                <a:avLst/>
              </a:prstGeom>
              <a:solidFill>
                <a:srgbClr val="93DF2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𝝎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𝝂</m:t>
                    </m:r>
                  </m:oMath>
                </a14:m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Овал 13">
                <a:extLst>
                  <a:ext uri="{FF2B5EF4-FFF2-40B4-BE49-F238E27FC236}">
                    <a16:creationId xmlns:a16="http://schemas.microsoft.com/office/drawing/2014/main" id="{8E14A9F4-993D-4A4B-A305-8252D68D42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20" y="1202644"/>
                <a:ext cx="3843597" cy="1802158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7B25BA5B-2966-41B6-94E2-DC5B694738C1}"/>
              </a:ext>
            </a:extLst>
          </p:cNvPr>
          <p:cNvCxnSpPr>
            <a:cxnSpLocks/>
          </p:cNvCxnSpPr>
          <p:nvPr/>
        </p:nvCxnSpPr>
        <p:spPr>
          <a:xfrm>
            <a:off x="7777160" y="3796659"/>
            <a:ext cx="584474" cy="25955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E1EEAD0-50E1-456F-A5C9-9785F2E8D349}"/>
              </a:ext>
            </a:extLst>
          </p:cNvPr>
          <p:cNvCxnSpPr>
            <a:cxnSpLocks/>
            <a:stCxn id="4" idx="0"/>
          </p:cNvCxnSpPr>
          <p:nvPr/>
        </p:nvCxnSpPr>
        <p:spPr>
          <a:xfrm flipH="1" flipV="1">
            <a:off x="5698215" y="1535134"/>
            <a:ext cx="224326" cy="3810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E6B30CB0-1560-44E3-8A11-BB69A426432B}"/>
              </a:ext>
            </a:extLst>
          </p:cNvPr>
          <p:cNvCxnSpPr>
            <a:cxnSpLocks/>
          </p:cNvCxnSpPr>
          <p:nvPr/>
        </p:nvCxnSpPr>
        <p:spPr>
          <a:xfrm flipH="1">
            <a:off x="3498967" y="3948057"/>
            <a:ext cx="635246" cy="3613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6B9DC711-8F04-43A9-8E04-73303916D1F7}"/>
              </a:ext>
            </a:extLst>
          </p:cNvPr>
          <p:cNvCxnSpPr>
            <a:cxnSpLocks/>
          </p:cNvCxnSpPr>
          <p:nvPr/>
        </p:nvCxnSpPr>
        <p:spPr>
          <a:xfrm flipH="1" flipV="1">
            <a:off x="3603650" y="2446745"/>
            <a:ext cx="417149" cy="22501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9AF0BDFD-D3EF-4B37-A38F-9840ECDDE136}"/>
              </a:ext>
            </a:extLst>
          </p:cNvPr>
          <p:cNvCxnSpPr>
            <a:cxnSpLocks/>
            <a:stCxn id="4" idx="4"/>
            <a:endCxn id="11" idx="0"/>
          </p:cNvCxnSpPr>
          <p:nvPr/>
        </p:nvCxnSpPr>
        <p:spPr>
          <a:xfrm flipH="1">
            <a:off x="5873509" y="4801435"/>
            <a:ext cx="49032" cy="47625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C3776186-2FBF-4401-BE14-E3078E49250E}"/>
              </a:ext>
            </a:extLst>
          </p:cNvPr>
          <p:cNvCxnSpPr>
            <a:cxnSpLocks/>
          </p:cNvCxnSpPr>
          <p:nvPr/>
        </p:nvCxnSpPr>
        <p:spPr>
          <a:xfrm flipV="1">
            <a:off x="7777160" y="2446744"/>
            <a:ext cx="483433" cy="112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Овал 38">
            <a:extLst>
              <a:ext uri="{FF2B5EF4-FFF2-40B4-BE49-F238E27FC236}">
                <a16:creationId xmlns:a16="http://schemas.microsoft.com/office/drawing/2014/main" id="{82BC0B91-3656-4024-85E0-0BAE719BC34A}"/>
              </a:ext>
            </a:extLst>
          </p:cNvPr>
          <p:cNvSpPr/>
          <p:nvPr/>
        </p:nvSpPr>
        <p:spPr>
          <a:xfrm>
            <a:off x="61345" y="1181843"/>
            <a:ext cx="3843597" cy="18021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18510826-8E31-4575-BBB6-86EC4FD6FACB}"/>
              </a:ext>
            </a:extLst>
          </p:cNvPr>
          <p:cNvSpPr/>
          <p:nvPr/>
        </p:nvSpPr>
        <p:spPr>
          <a:xfrm>
            <a:off x="169128" y="3891250"/>
            <a:ext cx="3676127" cy="1668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id="{0E9DF73C-553C-4ABF-B115-8F299BA42262}"/>
              </a:ext>
            </a:extLst>
          </p:cNvPr>
          <p:cNvSpPr/>
          <p:nvPr/>
        </p:nvSpPr>
        <p:spPr>
          <a:xfrm>
            <a:off x="3977624" y="37462"/>
            <a:ext cx="3392488" cy="14972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id="{B074000F-11C6-476C-9557-B37BE6A61D59}"/>
              </a:ext>
            </a:extLst>
          </p:cNvPr>
          <p:cNvSpPr/>
          <p:nvPr/>
        </p:nvSpPr>
        <p:spPr>
          <a:xfrm>
            <a:off x="7982791" y="1191048"/>
            <a:ext cx="3933314" cy="18385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id="{C65B251C-96C2-4B40-84ED-9F9988979669}"/>
              </a:ext>
            </a:extLst>
          </p:cNvPr>
          <p:cNvSpPr/>
          <p:nvPr/>
        </p:nvSpPr>
        <p:spPr>
          <a:xfrm>
            <a:off x="8076873" y="3484288"/>
            <a:ext cx="3933314" cy="20687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id="{058BBE4C-F867-4D23-B27E-3F4CCA58AA91}"/>
              </a:ext>
            </a:extLst>
          </p:cNvPr>
          <p:cNvSpPr/>
          <p:nvPr/>
        </p:nvSpPr>
        <p:spPr>
          <a:xfrm>
            <a:off x="4120141" y="5291602"/>
            <a:ext cx="3527190" cy="169208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67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4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 BO‘YLAB TEKIS HARAKAT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FF8C91A3-DF92-4900-98CA-847F9918DF91}"/>
              </a:ext>
            </a:extLst>
          </p:cNvPr>
          <p:cNvSpPr/>
          <p:nvPr/>
        </p:nvSpPr>
        <p:spPr>
          <a:xfrm>
            <a:off x="1216025" y="1566862"/>
            <a:ext cx="3962400" cy="38862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5B28B5AD-AA0B-430D-8284-9D5ACFC3C034}"/>
              </a:ext>
            </a:extLst>
          </p:cNvPr>
          <p:cNvSpPr/>
          <p:nvPr/>
        </p:nvSpPr>
        <p:spPr>
          <a:xfrm>
            <a:off x="2968625" y="1374924"/>
            <a:ext cx="457200" cy="382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2F7AC293-3549-45E5-A92C-7ADD22FAA3B8}"/>
              </a:ext>
            </a:extLst>
          </p:cNvPr>
          <p:cNvSpPr/>
          <p:nvPr/>
        </p:nvSpPr>
        <p:spPr>
          <a:xfrm>
            <a:off x="4416425" y="1984524"/>
            <a:ext cx="457200" cy="382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2FE5940B-952B-41C8-8C16-08A5478B1EA2}"/>
              </a:ext>
            </a:extLst>
          </p:cNvPr>
          <p:cNvSpPr/>
          <p:nvPr/>
        </p:nvSpPr>
        <p:spPr>
          <a:xfrm>
            <a:off x="4949825" y="3318743"/>
            <a:ext cx="457200" cy="382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6D26970E-D54C-4440-8423-338767E0A4BB}"/>
              </a:ext>
            </a:extLst>
          </p:cNvPr>
          <p:cNvCxnSpPr>
            <a:cxnSpLocks/>
          </p:cNvCxnSpPr>
          <p:nvPr/>
        </p:nvCxnSpPr>
        <p:spPr>
          <a:xfrm>
            <a:off x="3425825" y="1538690"/>
            <a:ext cx="1447800" cy="2745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EA89EFD5-41DA-4F70-B01B-5ECB641C9EA6}"/>
              </a:ext>
            </a:extLst>
          </p:cNvPr>
          <p:cNvCxnSpPr>
            <a:cxnSpLocks/>
          </p:cNvCxnSpPr>
          <p:nvPr/>
        </p:nvCxnSpPr>
        <p:spPr>
          <a:xfrm>
            <a:off x="4773612" y="2300286"/>
            <a:ext cx="908050" cy="11572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A4BADBDB-4EF0-476F-A433-55A770C0DE85}"/>
              </a:ext>
            </a:extLst>
          </p:cNvPr>
          <p:cNvCxnSpPr>
            <a:cxnSpLocks/>
          </p:cNvCxnSpPr>
          <p:nvPr/>
        </p:nvCxnSpPr>
        <p:spPr>
          <a:xfrm flipH="1">
            <a:off x="5178425" y="3701181"/>
            <a:ext cx="6350" cy="148518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5B86D99-4F20-4D0C-B474-1194830D101B}"/>
              </a:ext>
            </a:extLst>
          </p:cNvPr>
          <p:cNvSpPr txBox="1"/>
          <p:nvPr/>
        </p:nvSpPr>
        <p:spPr>
          <a:xfrm>
            <a:off x="1872694" y="2299846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BCC1D3-673F-47C4-9301-73BD97A71790}"/>
              </a:ext>
            </a:extLst>
          </p:cNvPr>
          <p:cNvSpPr txBox="1"/>
          <p:nvPr/>
        </p:nvSpPr>
        <p:spPr>
          <a:xfrm>
            <a:off x="2378493" y="3635409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F251711-A283-4EEB-8593-0661A2577737}"/>
                  </a:ext>
                </a:extLst>
              </p:cNvPr>
              <p:cNvSpPr txBox="1"/>
              <p:nvPr/>
            </p:nvSpPr>
            <p:spPr>
              <a:xfrm>
                <a:off x="3870325" y="794067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F251711-A283-4EEB-8593-0661A25777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325" y="794067"/>
                <a:ext cx="805972" cy="7583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1EE38DA-2F35-4DDE-A5B1-E17E1BB0F160}"/>
                  </a:ext>
                </a:extLst>
              </p:cNvPr>
              <p:cNvSpPr txBox="1"/>
              <p:nvPr/>
            </p:nvSpPr>
            <p:spPr>
              <a:xfrm>
                <a:off x="5418137" y="2325211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1EE38DA-2F35-4DDE-A5B1-E17E1BB0F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137" y="2325211"/>
                <a:ext cx="805972" cy="7583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3FD6A3B-3BB7-4517-B3DE-7D5AD1AE18C0}"/>
                  </a:ext>
                </a:extLst>
              </p:cNvPr>
              <p:cNvSpPr txBox="1"/>
              <p:nvPr/>
            </p:nvSpPr>
            <p:spPr>
              <a:xfrm>
                <a:off x="5399087" y="4694713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3FD6A3B-3BB7-4517-B3DE-7D5AD1AE1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087" y="4694713"/>
                <a:ext cx="805972" cy="7583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F29C026-4ACE-482B-A244-4D2BD8586B3B}"/>
              </a:ext>
            </a:extLst>
          </p:cNvPr>
          <p:cNvCxnSpPr>
            <a:cxnSpLocks/>
            <a:stCxn id="13" idx="4"/>
          </p:cNvCxnSpPr>
          <p:nvPr/>
        </p:nvCxnSpPr>
        <p:spPr>
          <a:xfrm>
            <a:off x="3197225" y="1757362"/>
            <a:ext cx="0" cy="18780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A3859363-CCB9-4A24-83AB-5C7E6A4028EE}"/>
              </a:ext>
            </a:extLst>
          </p:cNvPr>
          <p:cNvCxnSpPr>
            <a:cxnSpLocks/>
            <a:stCxn id="14" idx="3"/>
          </p:cNvCxnSpPr>
          <p:nvPr/>
        </p:nvCxnSpPr>
        <p:spPr>
          <a:xfrm flipH="1">
            <a:off x="3207290" y="2310955"/>
            <a:ext cx="1276090" cy="13244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AE372D9-4E55-452A-BEA4-A913E70AEEED}"/>
              </a:ext>
            </a:extLst>
          </p:cNvPr>
          <p:cNvCxnSpPr>
            <a:cxnSpLocks/>
          </p:cNvCxnSpPr>
          <p:nvPr/>
        </p:nvCxnSpPr>
        <p:spPr>
          <a:xfrm flipV="1">
            <a:off x="3207290" y="3599730"/>
            <a:ext cx="1742535" cy="356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13C0372-39A4-4AD6-AA3A-D026025CDA59}"/>
                  </a:ext>
                </a:extLst>
              </p:cNvPr>
              <p:cNvSpPr txBox="1"/>
              <p:nvPr/>
            </p:nvSpPr>
            <p:spPr>
              <a:xfrm>
                <a:off x="2190769" y="882044"/>
                <a:ext cx="652583" cy="6787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13C0372-39A4-4AD6-AA3A-D026025CD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769" y="882044"/>
                <a:ext cx="652583" cy="6787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A1129E5-BBDF-4CDF-8063-EF147AC1B7F1}"/>
                  </a:ext>
                </a:extLst>
              </p:cNvPr>
              <p:cNvSpPr txBox="1"/>
              <p:nvPr/>
            </p:nvSpPr>
            <p:spPr>
              <a:xfrm>
                <a:off x="4953731" y="1495003"/>
                <a:ext cx="652583" cy="6787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A1129E5-BBDF-4CDF-8063-EF147AC1B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731" y="1495003"/>
                <a:ext cx="652583" cy="6787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2C29420-5CD1-4BFE-AE5B-9063B68F54AD}"/>
                  </a:ext>
                </a:extLst>
              </p:cNvPr>
              <p:cNvSpPr txBox="1"/>
              <p:nvPr/>
            </p:nvSpPr>
            <p:spPr>
              <a:xfrm>
                <a:off x="5355370" y="3433948"/>
                <a:ext cx="652583" cy="6787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2C29420-5CD1-4BFE-AE5B-9063B68F54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370" y="3433948"/>
                <a:ext cx="652583" cy="6787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E2BD0B2-4FE1-4A42-ABD8-11B272DBFE0B}"/>
                  </a:ext>
                </a:extLst>
              </p:cNvPr>
              <p:cNvSpPr txBox="1"/>
              <p:nvPr/>
            </p:nvSpPr>
            <p:spPr>
              <a:xfrm>
                <a:off x="7126288" y="1309077"/>
                <a:ext cx="3035048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E2BD0B2-4FE1-4A42-ABD8-11B272DBFE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6288" y="1309077"/>
                <a:ext cx="3035048" cy="758349"/>
              </a:xfrm>
              <a:prstGeom prst="rect">
                <a:avLst/>
              </a:prstGeom>
              <a:blipFill>
                <a:blip r:embed="rId9"/>
                <a:stretch>
                  <a:fillRect t="-4839" b="-298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897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2" grpId="0"/>
      <p:bldP spid="23" grpId="0"/>
      <p:bldP spid="24" grpId="0"/>
      <p:bldP spid="42" grpId="0"/>
      <p:bldP spid="29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 BO‘YLAB TEKIS HARAKATDA TEZLIK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BB4B6E74-7D2C-41D3-A4F3-1846C92B0F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8523"/>
          <a:stretch/>
        </p:blipFill>
        <p:spPr>
          <a:xfrm>
            <a:off x="431801" y="995362"/>
            <a:ext cx="5486400" cy="40386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26129C2-BE61-4AE7-9D17-E8271669E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225" y="995362"/>
            <a:ext cx="5432426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425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 BO‘YLAB TEKIS HARAKATDA TEZLANISH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AE3C11-0463-4B5D-A242-CBD06E915F6A}"/>
              </a:ext>
            </a:extLst>
          </p:cNvPr>
          <p:cNvSpPr txBox="1"/>
          <p:nvPr/>
        </p:nvSpPr>
        <p:spPr>
          <a:xfrm>
            <a:off x="815975" y="1060188"/>
            <a:ext cx="10553700" cy="144655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aylanma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C12FC929-3756-4AD9-94CC-B3B20CF73CDF}"/>
              </a:ext>
            </a:extLst>
          </p:cNvPr>
          <p:cNvCxnSpPr>
            <a:cxnSpLocks/>
          </p:cNvCxnSpPr>
          <p:nvPr/>
        </p:nvCxnSpPr>
        <p:spPr>
          <a:xfrm flipV="1">
            <a:off x="606425" y="3158428"/>
            <a:ext cx="2304241" cy="23937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E9259060-2B26-4777-81A2-BDB5B1B449F0}"/>
              </a:ext>
            </a:extLst>
          </p:cNvPr>
          <p:cNvCxnSpPr>
            <a:cxnSpLocks/>
          </p:cNvCxnSpPr>
          <p:nvPr/>
        </p:nvCxnSpPr>
        <p:spPr>
          <a:xfrm flipV="1">
            <a:off x="606425" y="5518804"/>
            <a:ext cx="4608482" cy="4286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F2554919-4768-49F8-A9E0-E1444C6E0D53}"/>
              </a:ext>
            </a:extLst>
          </p:cNvPr>
          <p:cNvCxnSpPr>
            <a:cxnSpLocks/>
          </p:cNvCxnSpPr>
          <p:nvPr/>
        </p:nvCxnSpPr>
        <p:spPr>
          <a:xfrm>
            <a:off x="2816225" y="3203338"/>
            <a:ext cx="2366932" cy="230117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524EE44-36FA-4160-8CB8-036742FF123D}"/>
                  </a:ext>
                </a:extLst>
              </p:cNvPr>
              <p:cNvSpPr txBox="1"/>
              <p:nvPr/>
            </p:nvSpPr>
            <p:spPr>
              <a:xfrm>
                <a:off x="1597025" y="3158428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524EE44-36FA-4160-8CB8-036742FF12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025" y="3158428"/>
                <a:ext cx="805972" cy="7583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26C5785-C044-4977-B3F0-E54B79BD2C7F}"/>
                  </a:ext>
                </a:extLst>
              </p:cNvPr>
              <p:cNvSpPr txBox="1"/>
              <p:nvPr/>
            </p:nvSpPr>
            <p:spPr>
              <a:xfrm>
                <a:off x="2910666" y="4746166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26C5785-C044-4977-B3F0-E54B79BD2C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0666" y="4746166"/>
                <a:ext cx="805972" cy="7583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3B5232D-AC2E-44AE-9256-C0203E91F818}"/>
                  </a:ext>
                </a:extLst>
              </p:cNvPr>
              <p:cNvSpPr txBox="1"/>
              <p:nvPr/>
            </p:nvSpPr>
            <p:spPr>
              <a:xfrm rot="2202863">
                <a:off x="3077968" y="3475853"/>
                <a:ext cx="2899346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-</a:t>
                </a:r>
                <a:r>
                  <a:rPr lang="en-US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3B5232D-AC2E-44AE-9256-C0203E91F8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02863">
                <a:off x="3077968" y="3475853"/>
                <a:ext cx="2899346" cy="7583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1F11CD7B-082D-4C66-A4DA-C713E35E1842}"/>
              </a:ext>
            </a:extLst>
          </p:cNvPr>
          <p:cNvSpPr txBox="1"/>
          <p:nvPr/>
        </p:nvSpPr>
        <p:spPr>
          <a:xfrm>
            <a:off x="5925532" y="2764447"/>
            <a:ext cx="56831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Moduli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ammo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turlicha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ayirmasi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81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6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 BO‘YLAB TEKIS HARAKATDA TEZLANISH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AE3C11-0463-4B5D-A242-CBD06E915F6A}"/>
                  </a:ext>
                </a:extLst>
              </p:cNvPr>
              <p:cNvSpPr txBox="1"/>
              <p:nvPr/>
            </p:nvSpPr>
            <p:spPr>
              <a:xfrm>
                <a:off x="711200" y="1045900"/>
                <a:ext cx="10763250" cy="2123658"/>
              </a:xfrm>
              <a:prstGeom prst="rect">
                <a:avLst/>
              </a:prstGeom>
              <a:noFill/>
              <a:ln w="5715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nuqtadan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nuqtadan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o‘tishdagi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quyidagicha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AE3C11-0463-4B5D-A242-CBD06E915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00" y="1045900"/>
                <a:ext cx="10763250" cy="2123658"/>
              </a:xfrm>
              <a:prstGeom prst="rect">
                <a:avLst/>
              </a:prstGeom>
              <a:blipFill>
                <a:blip r:embed="rId2"/>
                <a:stretch>
                  <a:fillRect l="-2086" t="-5042" r="-1973" b="-10924"/>
                </a:stretch>
              </a:blipFill>
              <a:ln w="571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732D6E2-DFCB-425B-9375-8ECB5CF55598}"/>
                  </a:ext>
                </a:extLst>
              </p:cNvPr>
              <p:cNvSpPr txBox="1"/>
              <p:nvPr/>
            </p:nvSpPr>
            <p:spPr>
              <a:xfrm>
                <a:off x="2130425" y="3192943"/>
                <a:ext cx="4114800" cy="13148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4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sz="4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en-US" sz="48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−</m:t>
                        </m:r>
                        <m:r>
                          <m:rPr>
                            <m:nor/>
                          </m:rPr>
                          <a:rPr lang="en-US" sz="4800" dirty="0">
                            <a:cs typeface="Arial" panose="020B0604020202020204" pitchFamily="34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sz="4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acc>
                      </m:num>
                      <m:den>
                        <m: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732D6E2-DFCB-425B-9375-8ECB5CF555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0425" y="3192943"/>
                <a:ext cx="4114800" cy="1314847"/>
              </a:xfrm>
              <a:prstGeom prst="rect">
                <a:avLst/>
              </a:prstGeom>
              <a:blipFill>
                <a:blip r:embed="rId3"/>
                <a:stretch>
                  <a:fillRect b="-106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87C2A1-B8A0-40D3-ACC0-F5FE32D0A2B8}"/>
                  </a:ext>
                </a:extLst>
              </p:cNvPr>
              <p:cNvSpPr txBox="1"/>
              <p:nvPr/>
            </p:nvSpPr>
            <p:spPr>
              <a:xfrm>
                <a:off x="2151062" y="4881562"/>
                <a:ext cx="3581400" cy="13148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4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  <m:r>
                          <m:rPr>
                            <m:nor/>
                          </m:rPr>
                          <a:rPr lang="en-US" sz="48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−</m:t>
                        </m:r>
                        <m:r>
                          <m:rPr>
                            <m:nor/>
                          </m:rPr>
                          <a:rPr lang="en-US" sz="4800" dirty="0">
                            <a:cs typeface="Arial" panose="020B0604020202020204" pitchFamily="34" charset="0"/>
                          </a:rPr>
                          <m:t> </m:t>
                        </m:r>
                        <m:acc>
                          <m:accPr>
                            <m:chr m:val="⃗"/>
                            <m:ctrlPr>
                              <a:rPr lang="en-US" sz="4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acc>
                      </m:num>
                      <m:den>
                        <m: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87C2A1-B8A0-40D3-ACC0-F5FE32D0A2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062" y="4881562"/>
                <a:ext cx="3581400" cy="1314847"/>
              </a:xfrm>
              <a:prstGeom prst="rect">
                <a:avLst/>
              </a:prstGeom>
              <a:blipFill>
                <a:blip r:embed="rId4"/>
                <a:stretch>
                  <a:fillRect b="-106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484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 BO‘YLAB TEKIS HARAKATDA TEZLANISH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AE3C11-0463-4B5D-A242-CBD06E915F6A}"/>
                  </a:ext>
                </a:extLst>
              </p:cNvPr>
              <p:cNvSpPr txBox="1"/>
              <p:nvPr/>
            </p:nvSpPr>
            <p:spPr>
              <a:xfrm>
                <a:off x="711200" y="1045900"/>
                <a:ext cx="10763250" cy="2215543"/>
              </a:xfrm>
              <a:prstGeom prst="rect">
                <a:avLst/>
              </a:prstGeom>
              <a:noFill/>
              <a:ln w="5715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R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radiusli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bo‘ylab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  <m:r>
                      <m:rPr>
                        <m:nor/>
                      </m:rPr>
                      <a:rPr lang="en-US" sz="44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harakatlanayotgan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oniy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quyidagicha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6AE3C11-0463-4B5D-A242-CBD06E915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00" y="1045900"/>
                <a:ext cx="10763250" cy="2215543"/>
              </a:xfrm>
              <a:prstGeom prst="rect">
                <a:avLst/>
              </a:prstGeom>
              <a:blipFill>
                <a:blip r:embed="rId2"/>
                <a:stretch>
                  <a:fillRect l="-2086" t="-806" r="-1973" b="-10484"/>
                </a:stretch>
              </a:blipFill>
              <a:ln w="571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87C2A1-B8A0-40D3-ACC0-F5FE32D0A2B8}"/>
                  </a:ext>
                </a:extLst>
              </p:cNvPr>
              <p:cNvSpPr txBox="1"/>
              <p:nvPr/>
            </p:nvSpPr>
            <p:spPr>
              <a:xfrm>
                <a:off x="3806825" y="3443263"/>
                <a:ext cx="2743200" cy="1536896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sz="5400" b="1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sSup>
                              <m:sSupPr>
                                <m:ctrlPr>
                                  <a:rPr lang="en-US" sz="5400" b="1" i="1" dirty="0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54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𝝑</m:t>
                                </m:r>
                              </m:e>
                              <m:sup>
                                <m:r>
                                  <a:rPr lang="en-US" sz="5400" b="1" i="1" dirty="0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acc>
                      </m:num>
                      <m:den>
                        <m:r>
                          <a:rPr lang="en-US" sz="54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den>
                    </m:f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87C2A1-B8A0-40D3-ACC0-F5FE32D0A2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25" y="3443263"/>
                <a:ext cx="2743200" cy="1536896"/>
              </a:xfrm>
              <a:prstGeom prst="rect">
                <a:avLst/>
              </a:prstGeom>
              <a:blipFill>
                <a:blip r:embed="rId3"/>
                <a:stretch>
                  <a:fillRect b="-8812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B02068-D91E-4266-B7CE-A188B2FC7051}"/>
                  </a:ext>
                </a:extLst>
              </p:cNvPr>
              <p:cNvSpPr txBox="1"/>
              <p:nvPr/>
            </p:nvSpPr>
            <p:spPr>
              <a:xfrm>
                <a:off x="1512887" y="5418296"/>
                <a:ext cx="2743200" cy="1111458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𝝑</m:t>
                            </m:r>
                          </m:e>
                          <m:sup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e>
                    </m:acc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B02068-D91E-4266-B7CE-A188B2FC70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887" y="5418296"/>
                <a:ext cx="2743200" cy="11114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0A59C9-7777-4E80-AA1E-54DDCD10495A}"/>
                  </a:ext>
                </a:extLst>
              </p:cNvPr>
              <p:cNvSpPr txBox="1"/>
              <p:nvPr/>
            </p:nvSpPr>
            <p:spPr>
              <a:xfrm>
                <a:off x="5864225" y="5329682"/>
                <a:ext cx="2743200" cy="1288686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5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</m:t>
                    </m:r>
                    <m:f>
                      <m:fPr>
                        <m:ctrlPr>
                          <a:rPr lang="en-US" sz="5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den>
                    </m:f>
                  </m:oMath>
                </a14:m>
                <a:endParaRPr lang="ru-RU" sz="5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A0A59C9-7777-4E80-AA1E-54DDCD104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4225" y="5329682"/>
                <a:ext cx="2743200" cy="12886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199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AYLANMA HARAKATDA TEZLANISH YO‘NALISHI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0A32137E-9D5F-4171-871F-F3010E3F5906}"/>
              </a:ext>
            </a:extLst>
          </p:cNvPr>
          <p:cNvSpPr/>
          <p:nvPr/>
        </p:nvSpPr>
        <p:spPr>
          <a:xfrm>
            <a:off x="301625" y="1681162"/>
            <a:ext cx="3962400" cy="38862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6A2E7BFB-BBCD-4867-9DA1-D9C3B84B701F}"/>
              </a:ext>
            </a:extLst>
          </p:cNvPr>
          <p:cNvSpPr/>
          <p:nvPr/>
        </p:nvSpPr>
        <p:spPr>
          <a:xfrm>
            <a:off x="2054225" y="1489224"/>
            <a:ext cx="457200" cy="382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55BB59F2-0E1C-42FC-B143-41DEC17CB548}"/>
              </a:ext>
            </a:extLst>
          </p:cNvPr>
          <p:cNvSpPr/>
          <p:nvPr/>
        </p:nvSpPr>
        <p:spPr>
          <a:xfrm>
            <a:off x="3502025" y="2098824"/>
            <a:ext cx="457200" cy="382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0E4F7549-8709-40B9-8AF1-B88D5EC67680}"/>
              </a:ext>
            </a:extLst>
          </p:cNvPr>
          <p:cNvCxnSpPr>
            <a:cxnSpLocks/>
          </p:cNvCxnSpPr>
          <p:nvPr/>
        </p:nvCxnSpPr>
        <p:spPr>
          <a:xfrm>
            <a:off x="2511425" y="1652990"/>
            <a:ext cx="1447800" cy="2745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46E062C3-923B-4F23-88B1-22ED771D94E9}"/>
              </a:ext>
            </a:extLst>
          </p:cNvPr>
          <p:cNvCxnSpPr>
            <a:cxnSpLocks/>
          </p:cNvCxnSpPr>
          <p:nvPr/>
        </p:nvCxnSpPr>
        <p:spPr>
          <a:xfrm>
            <a:off x="3859212" y="2414586"/>
            <a:ext cx="908050" cy="11572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11F9914-312D-444D-B302-1111BCCEC44C}"/>
              </a:ext>
            </a:extLst>
          </p:cNvPr>
          <p:cNvSpPr txBox="1"/>
          <p:nvPr/>
        </p:nvSpPr>
        <p:spPr>
          <a:xfrm>
            <a:off x="1689280" y="2309407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CE2C3E-A11E-4ABD-A669-EFC3D41B77D4}"/>
              </a:ext>
            </a:extLst>
          </p:cNvPr>
          <p:cNvSpPr txBox="1"/>
          <p:nvPr/>
        </p:nvSpPr>
        <p:spPr>
          <a:xfrm>
            <a:off x="1727933" y="3578258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E5F949-E601-4318-8DDF-AA14375453BB}"/>
                  </a:ext>
                </a:extLst>
              </p:cNvPr>
              <p:cNvSpPr txBox="1"/>
              <p:nvPr/>
            </p:nvSpPr>
            <p:spPr>
              <a:xfrm>
                <a:off x="2955925" y="908367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E5F949-E601-4318-8DDF-AA1437545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925" y="908367"/>
                <a:ext cx="805972" cy="7583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29BC53B-1956-45D6-9AEF-E16CC02053A4}"/>
                  </a:ext>
                </a:extLst>
              </p:cNvPr>
              <p:cNvSpPr txBox="1"/>
              <p:nvPr/>
            </p:nvSpPr>
            <p:spPr>
              <a:xfrm>
                <a:off x="4274089" y="2353689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29BC53B-1956-45D6-9AEF-E16CC02053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089" y="2353689"/>
                <a:ext cx="805972" cy="7583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D3E0AB8C-E316-4C25-865E-A713B527FA35}"/>
              </a:ext>
            </a:extLst>
          </p:cNvPr>
          <p:cNvCxnSpPr>
            <a:cxnSpLocks/>
            <a:stCxn id="8" idx="4"/>
          </p:cNvCxnSpPr>
          <p:nvPr/>
        </p:nvCxnSpPr>
        <p:spPr>
          <a:xfrm>
            <a:off x="2282825" y="1871662"/>
            <a:ext cx="0" cy="18780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B2598CC-A6A0-4567-9A9A-B247236C5B5A}"/>
              </a:ext>
            </a:extLst>
          </p:cNvPr>
          <p:cNvCxnSpPr>
            <a:cxnSpLocks/>
            <a:stCxn id="9" idx="3"/>
          </p:cNvCxnSpPr>
          <p:nvPr/>
        </p:nvCxnSpPr>
        <p:spPr>
          <a:xfrm flipH="1">
            <a:off x="2292890" y="2425255"/>
            <a:ext cx="1276090" cy="13244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B589341-9D32-4035-AEDE-C7DC2733FA82}"/>
                  </a:ext>
                </a:extLst>
              </p:cNvPr>
              <p:cNvSpPr txBox="1"/>
              <p:nvPr/>
            </p:nvSpPr>
            <p:spPr>
              <a:xfrm>
                <a:off x="1276369" y="996344"/>
                <a:ext cx="652583" cy="6787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B589341-9D32-4035-AEDE-C7DC2733F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369" y="996344"/>
                <a:ext cx="652583" cy="6787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D4D1E4F-9652-4DD4-8F78-F740938494E3}"/>
                  </a:ext>
                </a:extLst>
              </p:cNvPr>
              <p:cNvSpPr txBox="1"/>
              <p:nvPr/>
            </p:nvSpPr>
            <p:spPr>
              <a:xfrm>
                <a:off x="2723785" y="1871662"/>
                <a:ext cx="652583" cy="6787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D4D1E4F-9652-4DD4-8F78-F740938494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3785" y="1871662"/>
                <a:ext cx="652583" cy="6787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71F809EF-9A4E-44E6-93EB-9227E45733A7}"/>
              </a:ext>
            </a:extLst>
          </p:cNvPr>
          <p:cNvCxnSpPr>
            <a:cxnSpLocks/>
          </p:cNvCxnSpPr>
          <p:nvPr/>
        </p:nvCxnSpPr>
        <p:spPr>
          <a:xfrm>
            <a:off x="3861909" y="2376890"/>
            <a:ext cx="1447800" cy="2745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CDE9A1B1-AC2F-436C-925A-E6AA609480D9}"/>
              </a:ext>
            </a:extLst>
          </p:cNvPr>
          <p:cNvCxnSpPr>
            <a:cxnSpLocks/>
          </p:cNvCxnSpPr>
          <p:nvPr/>
        </p:nvCxnSpPr>
        <p:spPr>
          <a:xfrm flipH="1">
            <a:off x="4668838" y="2392997"/>
            <a:ext cx="574025" cy="123126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4651619F-7221-47FE-BB41-E17FC82D28AD}"/>
              </a:ext>
            </a:extLst>
          </p:cNvPr>
          <p:cNvCxnSpPr>
            <a:cxnSpLocks/>
          </p:cNvCxnSpPr>
          <p:nvPr/>
        </p:nvCxnSpPr>
        <p:spPr>
          <a:xfrm flipH="1">
            <a:off x="3262313" y="2376171"/>
            <a:ext cx="574025" cy="123126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48B0015-1DA6-43A1-A3CC-FA040EDC6DFB}"/>
                  </a:ext>
                </a:extLst>
              </p:cNvPr>
              <p:cNvSpPr txBox="1"/>
              <p:nvPr/>
            </p:nvSpPr>
            <p:spPr>
              <a:xfrm>
                <a:off x="4352324" y="1566153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48B0015-1DA6-43A1-A3CC-FA040EDC6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324" y="1566153"/>
                <a:ext cx="805972" cy="75834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4A574A6-08F7-41D7-97C1-E825A75BFC4E}"/>
                  </a:ext>
                </a:extLst>
              </p:cNvPr>
              <p:cNvSpPr txBox="1"/>
              <p:nvPr/>
            </p:nvSpPr>
            <p:spPr>
              <a:xfrm>
                <a:off x="5096475" y="2682409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4A574A6-08F7-41D7-97C1-E825A75BFC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475" y="2682409"/>
                <a:ext cx="805972" cy="7583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AA5526F-B2E2-4453-B1E1-C34B90885E47}"/>
                  </a:ext>
                </a:extLst>
              </p:cNvPr>
              <p:cNvSpPr txBox="1"/>
              <p:nvPr/>
            </p:nvSpPr>
            <p:spPr>
              <a:xfrm>
                <a:off x="3448443" y="3140720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AA5526F-B2E2-4453-B1E1-C34B90885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443" y="3140720"/>
                <a:ext cx="805972" cy="75834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7370376-71C5-4988-B5D5-49A619136A62}"/>
                  </a:ext>
                </a:extLst>
              </p:cNvPr>
              <p:cNvSpPr txBox="1"/>
              <p:nvPr/>
            </p:nvSpPr>
            <p:spPr>
              <a:xfrm>
                <a:off x="7219757" y="1040852"/>
                <a:ext cx="2899346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-</a:t>
                </a:r>
                <a:r>
                  <a:rPr lang="en-US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7370376-71C5-4988-B5D5-49A619136A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9757" y="1040852"/>
                <a:ext cx="2899346" cy="758349"/>
              </a:xfrm>
              <a:prstGeom prst="rect">
                <a:avLst/>
              </a:prstGeom>
              <a:blipFill>
                <a:blip r:embed="rId9"/>
                <a:stretch>
                  <a:fillRect t="-4839" b="-298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564DBEC-27D3-4897-95FD-289DE61A8F12}"/>
                  </a:ext>
                </a:extLst>
              </p:cNvPr>
              <p:cNvSpPr txBox="1"/>
              <p:nvPr/>
            </p:nvSpPr>
            <p:spPr>
              <a:xfrm>
                <a:off x="6065069" y="1997092"/>
                <a:ext cx="5931501" cy="21289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nuqta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yaqin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markaziga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shunchalik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yaqin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564DBEC-27D3-4897-95FD-289DE61A8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5069" y="1997092"/>
                <a:ext cx="5931501" cy="2128981"/>
              </a:xfrm>
              <a:prstGeom prst="rect">
                <a:avLst/>
              </a:prstGeom>
              <a:blipFill>
                <a:blip r:embed="rId10"/>
                <a:stretch>
                  <a:fillRect l="-2672" t="-3725" r="-2569" b="-8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01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MARKAZGA INTILMA TEZLANISH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0A32137E-9D5F-4171-871F-F3010E3F5906}"/>
              </a:ext>
            </a:extLst>
          </p:cNvPr>
          <p:cNvSpPr/>
          <p:nvPr/>
        </p:nvSpPr>
        <p:spPr>
          <a:xfrm>
            <a:off x="301625" y="1681162"/>
            <a:ext cx="3962400" cy="38862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6A2E7BFB-BBCD-4867-9DA1-D9C3B84B701F}"/>
              </a:ext>
            </a:extLst>
          </p:cNvPr>
          <p:cNvSpPr/>
          <p:nvPr/>
        </p:nvSpPr>
        <p:spPr>
          <a:xfrm>
            <a:off x="2054225" y="1489224"/>
            <a:ext cx="457200" cy="382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0E4F7549-8709-40B9-8AF1-B88D5EC67680}"/>
              </a:ext>
            </a:extLst>
          </p:cNvPr>
          <p:cNvCxnSpPr>
            <a:cxnSpLocks/>
          </p:cNvCxnSpPr>
          <p:nvPr/>
        </p:nvCxnSpPr>
        <p:spPr>
          <a:xfrm>
            <a:off x="2511425" y="1652990"/>
            <a:ext cx="1447800" cy="2745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11F9914-312D-444D-B302-1111BCCEC44C}"/>
              </a:ext>
            </a:extLst>
          </p:cNvPr>
          <p:cNvSpPr txBox="1"/>
          <p:nvPr/>
        </p:nvSpPr>
        <p:spPr>
          <a:xfrm>
            <a:off x="1552125" y="2291687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CE2C3E-A11E-4ABD-A669-EFC3D41B77D4}"/>
              </a:ext>
            </a:extLst>
          </p:cNvPr>
          <p:cNvSpPr txBox="1"/>
          <p:nvPr/>
        </p:nvSpPr>
        <p:spPr>
          <a:xfrm>
            <a:off x="1727933" y="3578258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E5F949-E601-4318-8DDF-AA14375453BB}"/>
                  </a:ext>
                </a:extLst>
              </p:cNvPr>
              <p:cNvSpPr txBox="1"/>
              <p:nvPr/>
            </p:nvSpPr>
            <p:spPr>
              <a:xfrm>
                <a:off x="2955925" y="908367"/>
                <a:ext cx="805972" cy="7583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E5F949-E601-4318-8DDF-AA1437545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925" y="908367"/>
                <a:ext cx="805972" cy="7583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D3E0AB8C-E316-4C25-865E-A713B527FA35}"/>
              </a:ext>
            </a:extLst>
          </p:cNvPr>
          <p:cNvCxnSpPr>
            <a:cxnSpLocks/>
            <a:stCxn id="8" idx="4"/>
          </p:cNvCxnSpPr>
          <p:nvPr/>
        </p:nvCxnSpPr>
        <p:spPr>
          <a:xfrm>
            <a:off x="2282825" y="1871662"/>
            <a:ext cx="0" cy="18780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B589341-9D32-4035-AEDE-C7DC2733FA82}"/>
              </a:ext>
            </a:extLst>
          </p:cNvPr>
          <p:cNvSpPr txBox="1"/>
          <p:nvPr/>
        </p:nvSpPr>
        <p:spPr>
          <a:xfrm>
            <a:off x="1552125" y="854799"/>
            <a:ext cx="652583" cy="67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AA5526F-B2E2-4453-B1E1-C34B90885E47}"/>
                  </a:ext>
                </a:extLst>
              </p:cNvPr>
              <p:cNvSpPr txBox="1"/>
              <p:nvPr/>
            </p:nvSpPr>
            <p:spPr>
              <a:xfrm>
                <a:off x="2429353" y="2309407"/>
                <a:ext cx="805972" cy="6787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AA5526F-B2E2-4453-B1E1-C34B90885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9353" y="2309407"/>
                <a:ext cx="805972" cy="6787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0564DBEC-27D3-4897-95FD-289DE61A8F12}"/>
              </a:ext>
            </a:extLst>
          </p:cNvPr>
          <p:cNvSpPr txBox="1"/>
          <p:nvPr/>
        </p:nvSpPr>
        <p:spPr>
          <a:xfrm>
            <a:off x="4513114" y="940635"/>
            <a:ext cx="737091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ettirish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markazga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intilma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tezlanish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qildirish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shundagina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A5DDF335-E053-4D76-9759-BAC47BC20957}"/>
              </a:ext>
            </a:extLst>
          </p:cNvPr>
          <p:cNvCxnSpPr>
            <a:cxnSpLocks/>
          </p:cNvCxnSpPr>
          <p:nvPr/>
        </p:nvCxnSpPr>
        <p:spPr>
          <a:xfrm>
            <a:off x="2282825" y="1871662"/>
            <a:ext cx="0" cy="103592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72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4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4966E-6 3.31976E-6 C 0.08963 -0.00882 0.16675 0.10764 0.17131 0.2587 C 0.17561 0.41022 0.10604 0.54002 0.0168 0.5493 C -0.07361 0.55608 -0.14943 0.44007 -0.15412 0.2881 C -0.15842 0.13636 -0.09015 0.00723 1.34966E-6 3.31976E-6 Z " pathEditMode="relative" rAng="21420000" ptsTypes="AAAAA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0" y="27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10191</TotalTime>
  <Words>370</Words>
  <Application>Microsoft Office PowerPoint</Application>
  <PresentationFormat>Произвольный</PresentationFormat>
  <Paragraphs>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Пользователь</cp:lastModifiedBy>
  <cp:revision>667</cp:revision>
  <dcterms:created xsi:type="dcterms:W3CDTF">2020-04-13T08:05:16Z</dcterms:created>
  <dcterms:modified xsi:type="dcterms:W3CDTF">2020-11-17T09:17:21Z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