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0" r:id="rId2"/>
    <p:sldId id="805" r:id="rId3"/>
    <p:sldId id="806" r:id="rId4"/>
    <p:sldId id="807" r:id="rId5"/>
    <p:sldId id="808" r:id="rId6"/>
    <p:sldId id="809" r:id="rId7"/>
    <p:sldId id="811" r:id="rId8"/>
    <p:sldId id="803" r:id="rId9"/>
    <p:sldId id="780" r:id="rId10"/>
    <p:sldId id="800" r:id="rId11"/>
    <p:sldId id="758" r:id="rId12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2" d="100"/>
          <a:sy n="62" d="100"/>
        </p:scale>
        <p:origin x="66" y="19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-4763"/>
            <a:ext cx="12185650" cy="190181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892425" y="304219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7"/>
            <a:ext cx="1567626" cy="160109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544923" y="2196503"/>
            <a:ext cx="11299413" cy="20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AYLANMA HARAKATNI TAVSIFLAYDIGAN KATTALIKLAR ORASIDAGI MUNOSABATLAR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874274" y="491456"/>
            <a:ext cx="1939900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874274" y="488790"/>
            <a:ext cx="1939900" cy="77251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8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28531" y="2152572"/>
            <a:ext cx="563696" cy="19018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728531" y="4670689"/>
            <a:ext cx="563696" cy="19050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13F1F7-A28F-436C-AA10-5622C54E1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25" y="4637352"/>
            <a:ext cx="2286000" cy="23013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28401A-2DA2-4B20-92D9-6CDC89511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96" y="4557068"/>
            <a:ext cx="3068457" cy="23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09" y="842962"/>
            <a:ext cx="2388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 flipV="1">
            <a:off x="0" y="3123525"/>
            <a:ext cx="2845866" cy="5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112" y="822049"/>
            <a:ext cx="3003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95040-155E-4360-B162-ABBDD6914855}"/>
              </a:ext>
            </a:extLst>
          </p:cNvPr>
          <p:cNvSpPr txBox="1"/>
          <p:nvPr/>
        </p:nvSpPr>
        <p:spPr>
          <a:xfrm>
            <a:off x="164945" y="2134338"/>
            <a:ext cx="2619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 = 40 cm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362708" y="3153653"/>
                <a:ext cx="18124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?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08" y="3153653"/>
                <a:ext cx="1812426" cy="707886"/>
              </a:xfrm>
              <a:prstGeom prst="rect">
                <a:avLst/>
              </a:prstGeom>
              <a:blipFill>
                <a:blip r:embed="rId2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0FF124-7167-4D73-B2B3-F46F0DB56807}"/>
                  </a:ext>
                </a:extLst>
              </p:cNvPr>
              <p:cNvSpPr txBox="1"/>
              <p:nvPr/>
            </p:nvSpPr>
            <p:spPr>
              <a:xfrm>
                <a:off x="164721" y="1428676"/>
                <a:ext cx="264378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90 km/s</a:t>
                </a:r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0FF124-7167-4D73-B2B3-F46F0DB56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21" y="1428676"/>
                <a:ext cx="2643786" cy="646331"/>
              </a:xfrm>
              <a:prstGeom prst="rect">
                <a:avLst/>
              </a:prstGeom>
              <a:blipFill>
                <a:blip r:embed="rId3"/>
                <a:stretch>
                  <a:fillRect t="-16038" r="-3687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>
            <a:off x="2852802" y="848549"/>
            <a:ext cx="47511" cy="38642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/>
              <p:nvPr/>
            </p:nvSpPr>
            <p:spPr>
              <a:xfrm>
                <a:off x="438195" y="4547250"/>
                <a:ext cx="17530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?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5" y="4547250"/>
                <a:ext cx="175302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590798-DB72-44CC-BE47-07ED9326D84D}"/>
                  </a:ext>
                </a:extLst>
              </p:cNvPr>
              <p:cNvSpPr txBox="1"/>
              <p:nvPr/>
            </p:nvSpPr>
            <p:spPr>
              <a:xfrm>
                <a:off x="304518" y="3956599"/>
                <a:ext cx="17530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? 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590798-DB72-44CC-BE47-07ED9326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18" y="3956599"/>
                <a:ext cx="175302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8A1027-4BCE-43AE-A9A7-87888FA82EF0}"/>
                  </a:ext>
                </a:extLst>
              </p:cNvPr>
              <p:cNvSpPr txBox="1"/>
              <p:nvPr/>
            </p:nvSpPr>
            <p:spPr>
              <a:xfrm>
                <a:off x="2745183" y="1502870"/>
                <a:ext cx="217292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25 m/s</a:t>
                </a:r>
                <a:endParaRPr lang="ru-RU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8A1027-4BCE-43AE-A9A7-87888FA82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83" y="1502870"/>
                <a:ext cx="2172929" cy="646331"/>
              </a:xfrm>
              <a:prstGeom prst="rect">
                <a:avLst/>
              </a:prstGeom>
              <a:blipFill>
                <a:blip r:embed="rId6"/>
                <a:stretch>
                  <a:fillRect l="-3922" t="-16981" r="-30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E4C03E-6C1B-4E82-B932-67BEF85B4859}"/>
                  </a:ext>
                </a:extLst>
              </p:cNvPr>
              <p:cNvSpPr txBox="1"/>
              <p:nvPr/>
            </p:nvSpPr>
            <p:spPr>
              <a:xfrm>
                <a:off x="5002309" y="1578147"/>
                <a:ext cx="2293897" cy="1142108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𝛖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E4C03E-6C1B-4E82-B932-67BEF85B4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09" y="1578147"/>
                <a:ext cx="2293897" cy="1142108"/>
              </a:xfrm>
              <a:prstGeom prst="rect">
                <a:avLst/>
              </a:prstGeom>
              <a:blipFill>
                <a:blip r:embed="rId7"/>
                <a:stretch>
                  <a:fillRect b="-11224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A2F610-5A43-4B51-ABBE-40C7EB37CB46}"/>
                  </a:ext>
                </a:extLst>
              </p:cNvPr>
              <p:cNvSpPr txBox="1"/>
              <p:nvPr/>
            </p:nvSpPr>
            <p:spPr>
              <a:xfrm>
                <a:off x="3021109" y="3243068"/>
                <a:ext cx="1652605" cy="113531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A2F610-5A43-4B51-ABBE-40C7EB37C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109" y="3243068"/>
                <a:ext cx="1652605" cy="1135311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26DD5C7-A29F-40EE-91D5-585A60BCD991}"/>
                  </a:ext>
                </a:extLst>
              </p:cNvPr>
              <p:cNvSpPr txBox="1"/>
              <p:nvPr/>
            </p:nvSpPr>
            <p:spPr>
              <a:xfrm>
                <a:off x="2360387" y="4840663"/>
                <a:ext cx="3173870" cy="92333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5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5400" dirty="0"/>
                  <a:t> </a:t>
                </a:r>
                <a:endParaRPr lang="ru-RU" sz="5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26DD5C7-A29F-40EE-91D5-585A60BCD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387" y="4840663"/>
                <a:ext cx="3173870" cy="923330"/>
              </a:xfrm>
              <a:prstGeom prst="rect">
                <a:avLst/>
              </a:prstGeom>
              <a:blipFill>
                <a:blip r:embed="rId9"/>
                <a:stretch>
                  <a:fillRect t="-14286" b="-34161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25AEC0-5C90-425A-8C30-0AB667A5AF83}"/>
                  </a:ext>
                </a:extLst>
              </p:cNvPr>
              <p:cNvSpPr txBox="1"/>
              <p:nvPr/>
            </p:nvSpPr>
            <p:spPr>
              <a:xfrm>
                <a:off x="7414502" y="1539571"/>
                <a:ext cx="4600445" cy="114165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∙3,14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𝛖</m:t>
                        </m:r>
                      </m:den>
                    </m:f>
                  </m:oMath>
                </a14:m>
                <a:r>
                  <a:rPr lang="en-US" sz="4800" dirty="0"/>
                  <a:t> = 0,1 s</a:t>
                </a:r>
                <a:endParaRPr lang="ru-RU" sz="4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25AEC0-5C90-425A-8C30-0AB667A5A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502" y="1539571"/>
                <a:ext cx="4600445" cy="1141659"/>
              </a:xfrm>
              <a:prstGeom prst="rect">
                <a:avLst/>
              </a:prstGeom>
              <a:blipFill>
                <a:blip r:embed="rId10"/>
                <a:stretch>
                  <a:fillRect l="-2487" r="-4450" b="-1122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12597CD-68E8-4733-A12C-24C934AF31A0}"/>
                  </a:ext>
                </a:extLst>
              </p:cNvPr>
              <p:cNvSpPr txBox="1"/>
              <p:nvPr/>
            </p:nvSpPr>
            <p:spPr>
              <a:xfrm>
                <a:off x="2744528" y="2290429"/>
                <a:ext cx="217292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0,4 m</a:t>
                </a:r>
                <a:endParaRPr lang="ru-RU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12597CD-68E8-4733-A12C-24C934AF3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528" y="2290429"/>
                <a:ext cx="2172929" cy="646331"/>
              </a:xfrm>
              <a:prstGeom prst="rect">
                <a:avLst/>
              </a:prstGeom>
              <a:blipFill>
                <a:blip r:embed="rId11"/>
                <a:stretch>
                  <a:fillRect l="-3922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60FF1F-B58C-4F46-AB1F-132666623A8B}"/>
                  </a:ext>
                </a:extLst>
              </p:cNvPr>
              <p:cNvSpPr txBox="1"/>
              <p:nvPr/>
            </p:nvSpPr>
            <p:spPr>
              <a:xfrm>
                <a:off x="4794510" y="3182539"/>
                <a:ext cx="3660515" cy="119584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60FF1F-B58C-4F46-AB1F-132666623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510" y="3182539"/>
                <a:ext cx="3660515" cy="1195840"/>
              </a:xfrm>
              <a:prstGeom prst="rect">
                <a:avLst/>
              </a:prstGeom>
              <a:blipFill>
                <a:blip r:embed="rId12"/>
                <a:stretch>
                  <a:fillRect l="-6897" b="-390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D9ECDF-4A92-4509-8603-8421E2EC94AC}"/>
                  </a:ext>
                </a:extLst>
              </p:cNvPr>
              <p:cNvSpPr txBox="1"/>
              <p:nvPr/>
            </p:nvSpPr>
            <p:spPr>
              <a:xfrm>
                <a:off x="5330825" y="4977308"/>
                <a:ext cx="66841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∙3,14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10=62,8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D9ECDF-4A92-4509-8603-8421E2EC9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25" y="4977308"/>
                <a:ext cx="6684122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8">
                <a:extLst>
                  <a:ext uri="{FF2B5EF4-FFF2-40B4-BE49-F238E27FC236}">
                    <a16:creationId xmlns:a16="http://schemas.microsoft.com/office/drawing/2014/main" id="{D7CE2E45-1DEB-4758-BCC4-FD24ED2A4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07" y="6082950"/>
                <a:ext cx="9844918" cy="877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en-US" altLang="ru-RU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=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0,1 s,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ru-RU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ru-RU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altLang="ru-RU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62,8 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ru-RU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altLang="ru-RU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8">
                <a:extLst>
                  <a:ext uri="{FF2B5EF4-FFF2-40B4-BE49-F238E27FC236}">
                    <a16:creationId xmlns:a16="http://schemas.microsoft.com/office/drawing/2014/main" id="{D7CE2E45-1DEB-4758-BCC4-FD24ED2A4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707" y="6082950"/>
                <a:ext cx="9844918" cy="877613"/>
              </a:xfrm>
              <a:prstGeom prst="rect">
                <a:avLst/>
              </a:prstGeom>
              <a:blipFill>
                <a:blip r:embed="rId14"/>
                <a:stretch>
                  <a:fillRect l="-1858" b="-104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9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3" grpId="0"/>
      <p:bldP spid="14" grpId="0"/>
      <p:bldP spid="20" grpId="0"/>
      <p:bldP spid="24" grpId="0"/>
      <p:bldP spid="23" grpId="0"/>
      <p:bldP spid="27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225425" y="1376362"/>
            <a:ext cx="11239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m/s,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g‘ildiragining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64 cm.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g‘ildiragining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Jism 10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harakatlanmoqda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chastotasini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</p:spTree>
    <p:extLst>
      <p:ext uri="{BB962C8B-B14F-4D97-AF65-F5344CB8AC3E}">
        <p14:creationId xmlns:p14="http://schemas.microsoft.com/office/powerpoint/2010/main" val="205661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 TEZLIK VA BURCHAK TEZLIK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00BB7-C643-40B4-ACAA-4EBE45CFC082}"/>
                  </a:ext>
                </a:extLst>
              </p:cNvPr>
              <p:cNvSpPr txBox="1"/>
              <p:nvPr/>
            </p:nvSpPr>
            <p:spPr>
              <a:xfrm>
                <a:off x="4568825" y="1085378"/>
                <a:ext cx="2133600" cy="1082348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̆"/>
                            <m:ctrlPr>
                              <a:rPr lang="ru-RU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00BB7-C643-40B4-ACAA-4EBE45CFC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25" y="1085378"/>
                <a:ext cx="2133600" cy="1082348"/>
              </a:xfrm>
              <a:prstGeom prst="rect">
                <a:avLst/>
              </a:prstGeom>
              <a:blipFill>
                <a:blip r:embed="rId2"/>
                <a:stretch>
                  <a:fillRect b="-10160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6C7B7-6007-47F0-A0AF-58DA0E54D563}"/>
                  </a:ext>
                </a:extLst>
              </p:cNvPr>
              <p:cNvSpPr txBox="1"/>
              <p:nvPr/>
            </p:nvSpPr>
            <p:spPr>
              <a:xfrm>
                <a:off x="4340225" y="2796690"/>
                <a:ext cx="2971800" cy="142654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6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ru-RU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ru-RU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6C7B7-6007-47F0-A0AF-58DA0E54D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225" y="2796690"/>
                <a:ext cx="2971800" cy="1426544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0230AC-D8B6-4CFA-B8CB-CB694DC0A855}"/>
                  </a:ext>
                </a:extLst>
              </p:cNvPr>
              <p:cNvSpPr txBox="1"/>
              <p:nvPr/>
            </p:nvSpPr>
            <p:spPr>
              <a:xfrm>
                <a:off x="657494" y="1231620"/>
                <a:ext cx="2133600" cy="117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̆"/>
                            <m:ctrlPr>
                              <a:rPr lang="ru-RU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ru-RU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0230AC-D8B6-4CFA-B8CB-CB694DC0A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4" y="1231620"/>
                <a:ext cx="2133600" cy="1176412"/>
              </a:xfrm>
              <a:prstGeom prst="rect">
                <a:avLst/>
              </a:prstGeom>
              <a:blipFill>
                <a:blip r:embed="rId4"/>
                <a:stretch>
                  <a:fillRect b="-13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09C0C9-315C-4F85-9A88-4A55F94DB479}"/>
                  </a:ext>
                </a:extLst>
              </p:cNvPr>
              <p:cNvSpPr txBox="1"/>
              <p:nvPr/>
            </p:nvSpPr>
            <p:spPr>
              <a:xfrm>
                <a:off x="8074025" y="1241832"/>
                <a:ext cx="3038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̆"/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 R</a:t>
                </a:r>
                <a:endParaRPr lang="ru-RU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09C0C9-315C-4F85-9A88-4A55F94DB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25" y="1241832"/>
                <a:ext cx="3038710" cy="769441"/>
              </a:xfrm>
              <a:prstGeom prst="rect">
                <a:avLst/>
              </a:prstGeom>
              <a:blipFill>
                <a:blip r:embed="rId5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D0AD1D-8C95-4FD2-A167-B0B21B9886F9}"/>
                  </a:ext>
                </a:extLst>
              </p:cNvPr>
              <p:cNvSpPr txBox="1"/>
              <p:nvPr/>
            </p:nvSpPr>
            <p:spPr>
              <a:xfrm>
                <a:off x="454025" y="4881562"/>
                <a:ext cx="3352800" cy="12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ru-RU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ru-RU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dirty="0"/>
                          <m:t> </m:t>
                        </m:r>
                        <m:r>
                          <m:rPr>
                            <m:nor/>
                          </m:rPr>
                          <a:rPr lang="en-US" sz="4800" dirty="0"/>
                          <m:t>R</m:t>
                        </m:r>
                      </m:num>
                      <m:den>
                        <m:r>
                          <a:rPr lang="ru-RU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endParaRPr lang="ru-RU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D0AD1D-8C95-4FD2-A167-B0B21B988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4881562"/>
                <a:ext cx="3352800" cy="1245662"/>
              </a:xfrm>
              <a:prstGeom prst="rect">
                <a:avLst/>
              </a:prstGeom>
              <a:blipFill>
                <a:blip r:embed="rId6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BAAF0B1D-50E0-478C-AFCF-CAAE02B75AB3}"/>
              </a:ext>
            </a:extLst>
          </p:cNvPr>
          <p:cNvSpPr/>
          <p:nvPr/>
        </p:nvSpPr>
        <p:spPr>
          <a:xfrm rot="20609925">
            <a:off x="1297254" y="4679726"/>
            <a:ext cx="1134472" cy="177851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584D07-0751-464D-9A3D-A7A807D4461A}"/>
                  </a:ext>
                </a:extLst>
              </p:cNvPr>
              <p:cNvSpPr txBox="1"/>
              <p:nvPr/>
            </p:nvSpPr>
            <p:spPr>
              <a:xfrm>
                <a:off x="4302125" y="4881562"/>
                <a:ext cx="2971800" cy="1015663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  <m:r>
                      <m:rPr>
                        <m:nor/>
                      </m:rPr>
                      <a:rPr lang="en-US" sz="6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6000" dirty="0"/>
                  <a:t>=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dirty="0"/>
                      <m:t>R</m:t>
                    </m:r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584D07-0751-464D-9A3D-A7A807D4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25" y="4881562"/>
                <a:ext cx="2971800" cy="1015663"/>
              </a:xfrm>
              <a:prstGeom prst="rect">
                <a:avLst/>
              </a:prstGeom>
              <a:blipFill>
                <a:blip r:embed="rId7"/>
                <a:stretch>
                  <a:fillRect t="-15429" b="-35429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9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 DAVRI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6C7B7-6007-47F0-A0AF-58DA0E54D563}"/>
                  </a:ext>
                </a:extLst>
              </p:cNvPr>
              <p:cNvSpPr txBox="1"/>
              <p:nvPr/>
            </p:nvSpPr>
            <p:spPr>
              <a:xfrm>
                <a:off x="5982067" y="2757017"/>
                <a:ext cx="2133600" cy="1288686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6C7B7-6007-47F0-A0AF-58DA0E54D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067" y="2757017"/>
                <a:ext cx="2133600" cy="1288686"/>
              </a:xfrm>
              <a:prstGeom prst="rect">
                <a:avLst/>
              </a:prstGeom>
              <a:blipFill>
                <a:blip r:embed="rId2"/>
                <a:stretch>
                  <a:fillRect b="-12217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6AE3C11-0463-4B5D-A242-CBD06E915F6A}"/>
              </a:ext>
            </a:extLst>
          </p:cNvPr>
          <p:cNvSpPr txBox="1"/>
          <p:nvPr/>
        </p:nvSpPr>
        <p:spPr>
          <a:xfrm>
            <a:off x="815975" y="1060188"/>
            <a:ext cx="10553700" cy="144655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aylanishiga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08E8F9-91A7-478D-B8E1-4997E6422E75}"/>
                  </a:ext>
                </a:extLst>
              </p:cNvPr>
              <p:cNvSpPr txBox="1"/>
              <p:nvPr/>
            </p:nvSpPr>
            <p:spPr>
              <a:xfrm>
                <a:off x="8588609" y="2757017"/>
                <a:ext cx="23673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 8 s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08E8F9-91A7-478D-B8E1-4997E6422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609" y="2757017"/>
                <a:ext cx="2367360" cy="707886"/>
              </a:xfrm>
              <a:prstGeom prst="rect">
                <a:avLst/>
              </a:prstGeom>
              <a:blipFill>
                <a:blip r:embed="rId3"/>
                <a:stretch>
                  <a:fillRect t="-11207" b="-3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D08CB7-6DA4-426E-8748-99A9C202C379}"/>
                  </a:ext>
                </a:extLst>
              </p:cNvPr>
              <p:cNvSpPr txBox="1"/>
              <p:nvPr/>
            </p:nvSpPr>
            <p:spPr>
              <a:xfrm>
                <a:off x="8709025" y="3428199"/>
                <a:ext cx="159291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= 20 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D08CB7-6DA4-426E-8748-99A9C202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025" y="3428199"/>
                <a:ext cx="1592910" cy="707886"/>
              </a:xfrm>
              <a:prstGeom prst="rect">
                <a:avLst/>
              </a:prstGeom>
              <a:blipFill>
                <a:blip r:embed="rId4"/>
                <a:stretch>
                  <a:fillRect t="-11207" r="-8046" b="-3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E0DE1C-5DEB-4706-BBBB-CEC4D62DE832}"/>
                  </a:ext>
                </a:extLst>
              </p:cNvPr>
              <p:cNvSpPr txBox="1"/>
              <p:nvPr/>
            </p:nvSpPr>
            <p:spPr>
              <a:xfrm>
                <a:off x="5925302" y="4106965"/>
                <a:ext cx="4114800" cy="12531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dirty="0"/>
                          <m:t>8 </m:t>
                        </m:r>
                        <m:r>
                          <m:rPr>
                            <m:nor/>
                          </m:rPr>
                          <a:rPr lang="en-US" sz="4800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dirty="0"/>
                          <m:t>20</m:t>
                        </m:r>
                      </m:den>
                    </m:f>
                  </m:oMath>
                </a14:m>
                <a:r>
                  <a:rPr lang="en-US" sz="4800" dirty="0"/>
                  <a:t> = 0,4 s</a:t>
                </a:r>
                <a:endParaRPr lang="ru-RU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E0DE1C-5DEB-4706-BBBB-CEC4D62DE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02" y="4106965"/>
                <a:ext cx="4114800" cy="1253100"/>
              </a:xfrm>
              <a:prstGeom prst="rect">
                <a:avLst/>
              </a:prstGeom>
              <a:blipFill>
                <a:blip r:embed="rId5"/>
                <a:stretch>
                  <a:fillRect b="-1028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0130BDCD-F295-4281-8660-BA2765A6CB46}"/>
              </a:ext>
            </a:extLst>
          </p:cNvPr>
          <p:cNvSpPr/>
          <p:nvPr/>
        </p:nvSpPr>
        <p:spPr>
          <a:xfrm rot="1325180">
            <a:off x="833846" y="3265714"/>
            <a:ext cx="5030295" cy="3093830"/>
          </a:xfrm>
          <a:prstGeom prst="ellipse">
            <a:avLst/>
          </a:prstGeom>
          <a:solidFill>
            <a:schemeClr val="bg1"/>
          </a:solidFill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6AF85EA-228C-4861-BE7A-9C12AE034D27}"/>
              </a:ext>
            </a:extLst>
          </p:cNvPr>
          <p:cNvSpPr/>
          <p:nvPr/>
        </p:nvSpPr>
        <p:spPr>
          <a:xfrm>
            <a:off x="3730625" y="3126086"/>
            <a:ext cx="457200" cy="383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12FC929-3756-4AD9-94CC-B3B20CF73CDF}"/>
              </a:ext>
            </a:extLst>
          </p:cNvPr>
          <p:cNvCxnSpPr>
            <a:cxnSpLocks/>
          </p:cNvCxnSpPr>
          <p:nvPr/>
        </p:nvCxnSpPr>
        <p:spPr>
          <a:xfrm flipV="1">
            <a:off x="3278880" y="3401360"/>
            <a:ext cx="662852" cy="13798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087452B-7ED8-46DE-AAF9-0B71609A6696}"/>
              </a:ext>
            </a:extLst>
          </p:cNvPr>
          <p:cNvSpPr txBox="1"/>
          <p:nvPr/>
        </p:nvSpPr>
        <p:spPr>
          <a:xfrm>
            <a:off x="4187825" y="4513187"/>
            <a:ext cx="652583" cy="67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3280D2-9B0A-4F54-99B4-AFB8B1C98812}"/>
              </a:ext>
            </a:extLst>
          </p:cNvPr>
          <p:cNvSpPr txBox="1"/>
          <p:nvPr/>
        </p:nvSpPr>
        <p:spPr>
          <a:xfrm>
            <a:off x="2722433" y="4207747"/>
            <a:ext cx="652583" cy="67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 </a:t>
            </a:r>
            <a:endParaRPr lang="ru-RU" dirty="0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9259060-2B26-4777-81A2-BDB5B1B449F0}"/>
              </a:ext>
            </a:extLst>
          </p:cNvPr>
          <p:cNvCxnSpPr>
            <a:cxnSpLocks/>
          </p:cNvCxnSpPr>
          <p:nvPr/>
        </p:nvCxnSpPr>
        <p:spPr>
          <a:xfrm>
            <a:off x="4105876" y="3411193"/>
            <a:ext cx="675307" cy="4458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689E-6 7.23654E-8 C 0.10449 0.07259 0.16741 0.22795 0.14018 0.34441 C 0.11243 0.46178 0.00534 0.49796 -0.09875 0.42515 C -0.20349 0.35097 -0.26563 0.19697 -0.23814 0.07938 C -0.21065 -0.03799 -0.10474 -0.07395 -3.62689E-6 7.23654E-8 Z " pathEditMode="relative" rAng="1320000" ptsTypes="AAAAA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4" y="21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 CHASTOTASI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6C7B7-6007-47F0-A0AF-58DA0E54D563}"/>
                  </a:ext>
                </a:extLst>
              </p:cNvPr>
              <p:cNvSpPr txBox="1"/>
              <p:nvPr/>
            </p:nvSpPr>
            <p:spPr>
              <a:xfrm>
                <a:off x="5982067" y="2757017"/>
                <a:ext cx="2133600" cy="127246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ru-RU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6C7B7-6007-47F0-A0AF-58DA0E54D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067" y="2757017"/>
                <a:ext cx="2133600" cy="1272464"/>
              </a:xfrm>
              <a:prstGeom prst="rect">
                <a:avLst/>
              </a:prstGeom>
              <a:blipFill>
                <a:blip r:embed="rId2"/>
                <a:stretch>
                  <a:fillRect b="-11927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6AE3C11-0463-4B5D-A242-CBD06E915F6A}"/>
              </a:ext>
            </a:extLst>
          </p:cNvPr>
          <p:cNvSpPr txBox="1"/>
          <p:nvPr/>
        </p:nvSpPr>
        <p:spPr>
          <a:xfrm>
            <a:off x="815975" y="1060188"/>
            <a:ext cx="10553700" cy="144655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birligidagi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aylanishlar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08E8F9-91A7-478D-B8E1-4997E6422E75}"/>
                  </a:ext>
                </a:extLst>
              </p:cNvPr>
              <p:cNvSpPr txBox="1"/>
              <p:nvPr/>
            </p:nvSpPr>
            <p:spPr>
              <a:xfrm>
                <a:off x="8588609" y="2757017"/>
                <a:ext cx="23673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= 8 s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08E8F9-91A7-478D-B8E1-4997E6422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609" y="2757017"/>
                <a:ext cx="2367360" cy="707886"/>
              </a:xfrm>
              <a:prstGeom prst="rect">
                <a:avLst/>
              </a:prstGeom>
              <a:blipFill>
                <a:blip r:embed="rId3"/>
                <a:stretch>
                  <a:fillRect t="-11207" b="-3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D08CB7-6DA4-426E-8748-99A9C202C379}"/>
                  </a:ext>
                </a:extLst>
              </p:cNvPr>
              <p:cNvSpPr txBox="1"/>
              <p:nvPr/>
            </p:nvSpPr>
            <p:spPr>
              <a:xfrm>
                <a:off x="8709025" y="3428199"/>
                <a:ext cx="159291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= 20 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D08CB7-6DA4-426E-8748-99A9C202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025" y="3428199"/>
                <a:ext cx="1592910" cy="707886"/>
              </a:xfrm>
              <a:prstGeom prst="rect">
                <a:avLst/>
              </a:prstGeom>
              <a:blipFill>
                <a:blip r:embed="rId4"/>
                <a:stretch>
                  <a:fillRect t="-11207" r="-8046" b="-3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E0DE1C-5DEB-4706-BBBB-CEC4D62DE832}"/>
                  </a:ext>
                </a:extLst>
              </p:cNvPr>
              <p:cNvSpPr txBox="1"/>
              <p:nvPr/>
            </p:nvSpPr>
            <p:spPr>
              <a:xfrm>
                <a:off x="5926649" y="4170971"/>
                <a:ext cx="3899976" cy="117429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400" dirty="0"/>
                  <a:t> = 2,5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E0DE1C-5DEB-4706-BBBB-CEC4D62DE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49" y="4170971"/>
                <a:ext cx="3899976" cy="1174296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0130BDCD-F295-4281-8660-BA2765A6CB46}"/>
              </a:ext>
            </a:extLst>
          </p:cNvPr>
          <p:cNvSpPr/>
          <p:nvPr/>
        </p:nvSpPr>
        <p:spPr>
          <a:xfrm rot="1325180">
            <a:off x="833846" y="3265714"/>
            <a:ext cx="5030295" cy="3093830"/>
          </a:xfrm>
          <a:prstGeom prst="ellipse">
            <a:avLst/>
          </a:prstGeom>
          <a:solidFill>
            <a:schemeClr val="bg1"/>
          </a:solidFill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6AF85EA-228C-4861-BE7A-9C12AE034D27}"/>
              </a:ext>
            </a:extLst>
          </p:cNvPr>
          <p:cNvSpPr/>
          <p:nvPr/>
        </p:nvSpPr>
        <p:spPr>
          <a:xfrm>
            <a:off x="3730625" y="3126086"/>
            <a:ext cx="457200" cy="383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12FC929-3756-4AD9-94CC-B3B20CF73CDF}"/>
              </a:ext>
            </a:extLst>
          </p:cNvPr>
          <p:cNvCxnSpPr>
            <a:cxnSpLocks/>
          </p:cNvCxnSpPr>
          <p:nvPr/>
        </p:nvCxnSpPr>
        <p:spPr>
          <a:xfrm flipV="1">
            <a:off x="3278880" y="3401360"/>
            <a:ext cx="662852" cy="13798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087452B-7ED8-46DE-AAF9-0B71609A6696}"/>
              </a:ext>
            </a:extLst>
          </p:cNvPr>
          <p:cNvSpPr txBox="1"/>
          <p:nvPr/>
        </p:nvSpPr>
        <p:spPr>
          <a:xfrm>
            <a:off x="4187825" y="4513187"/>
            <a:ext cx="652583" cy="67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3280D2-9B0A-4F54-99B4-AFB8B1C98812}"/>
              </a:ext>
            </a:extLst>
          </p:cNvPr>
          <p:cNvSpPr txBox="1"/>
          <p:nvPr/>
        </p:nvSpPr>
        <p:spPr>
          <a:xfrm>
            <a:off x="2722433" y="4207747"/>
            <a:ext cx="652583" cy="67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 </a:t>
            </a:r>
            <a:endParaRPr lang="ru-RU" dirty="0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9259060-2B26-4777-81A2-BDB5B1B449F0}"/>
              </a:ext>
            </a:extLst>
          </p:cNvPr>
          <p:cNvCxnSpPr>
            <a:cxnSpLocks/>
          </p:cNvCxnSpPr>
          <p:nvPr/>
        </p:nvCxnSpPr>
        <p:spPr>
          <a:xfrm>
            <a:off x="4105876" y="3411193"/>
            <a:ext cx="675307" cy="4458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8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689E-6 7.23654E-8 C 0.10449 0.07259 0.16741 0.22795 0.14018 0.34441 C 0.11243 0.46178 0.00534 0.49796 -0.09875 0.42515 C -0.20349 0.35097 -0.26563 0.19697 -0.23814 0.07938 C -0.21065 -0.03799 -0.10474 -0.07395 -3.62689E-6 7.23654E-8 Z " pathEditMode="relative" rAng="1320000" ptsTypes="AAAAA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4" y="21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 DAVRI  VA CHASTOTASI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6C7B7-6007-47F0-A0AF-58DA0E54D563}"/>
                  </a:ext>
                </a:extLst>
              </p:cNvPr>
              <p:cNvSpPr txBox="1"/>
              <p:nvPr/>
            </p:nvSpPr>
            <p:spPr>
              <a:xfrm>
                <a:off x="7616825" y="3052762"/>
                <a:ext cx="1981200" cy="113531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6C7B7-6007-47F0-A0AF-58DA0E54D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25" y="3052762"/>
                <a:ext cx="1981200" cy="1135311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A0E83A-DD32-4CBF-B1E9-9DFA202E4B94}"/>
                  </a:ext>
                </a:extLst>
              </p:cNvPr>
              <p:cNvSpPr txBox="1"/>
              <p:nvPr/>
            </p:nvSpPr>
            <p:spPr>
              <a:xfrm>
                <a:off x="2165404" y="3071791"/>
                <a:ext cx="2133600" cy="113531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A0E83A-DD32-4CBF-B1E9-9DFA202E4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404" y="3071791"/>
                <a:ext cx="2133600" cy="1135311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62176F-B721-4155-A022-E866685EDDF7}"/>
                  </a:ext>
                </a:extLst>
              </p:cNvPr>
              <p:cNvSpPr txBox="1"/>
              <p:nvPr/>
            </p:nvSpPr>
            <p:spPr>
              <a:xfrm>
                <a:off x="2156955" y="1292783"/>
                <a:ext cx="2133600" cy="1288686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62176F-B721-4155-A022-E866685E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55" y="1292783"/>
                <a:ext cx="2133600" cy="1288686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ABBE82-5688-4E79-B372-A51EA25061CF}"/>
                  </a:ext>
                </a:extLst>
              </p:cNvPr>
              <p:cNvSpPr txBox="1"/>
              <p:nvPr/>
            </p:nvSpPr>
            <p:spPr>
              <a:xfrm>
                <a:off x="7464425" y="1311630"/>
                <a:ext cx="2133600" cy="127246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ru-RU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ABBE82-5688-4E79-B372-A51EA2506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25" y="1311630"/>
                <a:ext cx="2133600" cy="1272464"/>
              </a:xfrm>
              <a:prstGeom prst="rect">
                <a:avLst/>
              </a:prstGeom>
              <a:blipFill>
                <a:blip r:embed="rId5"/>
                <a:stretch>
                  <a:fillRect b="-11927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 ORASIDAGI MUNOSABAT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62176F-B721-4155-A022-E866685EDDF7}"/>
                  </a:ext>
                </a:extLst>
              </p:cNvPr>
              <p:cNvSpPr txBox="1"/>
              <p:nvPr/>
            </p:nvSpPr>
            <p:spPr>
              <a:xfrm>
                <a:off x="2156955" y="1292783"/>
                <a:ext cx="3173870" cy="1267976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𝛖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62176F-B721-4155-A022-E866685E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55" y="1292783"/>
                <a:ext cx="3173870" cy="1267976"/>
              </a:xfrm>
              <a:prstGeom prst="rect">
                <a:avLst/>
              </a:prstGeom>
              <a:blipFill>
                <a:blip r:embed="rId2"/>
                <a:stretch>
                  <a:fillRect b="-12442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218280-C97A-41B1-A6C3-F8A5A020B9EA}"/>
                  </a:ext>
                </a:extLst>
              </p:cNvPr>
              <p:cNvSpPr txBox="1"/>
              <p:nvPr/>
            </p:nvSpPr>
            <p:spPr>
              <a:xfrm>
                <a:off x="7020490" y="1313874"/>
                <a:ext cx="3173870" cy="1267976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218280-C97A-41B1-A6C3-F8A5A020B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490" y="1313874"/>
                <a:ext cx="3173870" cy="1267976"/>
              </a:xfrm>
              <a:prstGeom prst="rect">
                <a:avLst/>
              </a:prstGeom>
              <a:blipFill>
                <a:blip r:embed="rId3"/>
                <a:stretch>
                  <a:fillRect b="-12442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B354A5-3CDD-4F1B-9143-90F71325AFFD}"/>
                  </a:ext>
                </a:extLst>
              </p:cNvPr>
              <p:cNvSpPr txBox="1"/>
              <p:nvPr/>
            </p:nvSpPr>
            <p:spPr>
              <a:xfrm>
                <a:off x="2166695" y="3662362"/>
                <a:ext cx="3173870" cy="1267976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B354A5-3CDD-4F1B-9143-90F71325A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695" y="3662362"/>
                <a:ext cx="3173870" cy="1267976"/>
              </a:xfrm>
              <a:prstGeom prst="rect">
                <a:avLst/>
              </a:prstGeom>
              <a:blipFill>
                <a:blip r:embed="rId4"/>
                <a:stretch>
                  <a:fillRect b="-12442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75F72A-CFE7-45B6-9324-C9FF3BF364EE}"/>
                  </a:ext>
                </a:extLst>
              </p:cNvPr>
              <p:cNvSpPr txBox="1"/>
              <p:nvPr/>
            </p:nvSpPr>
            <p:spPr>
              <a:xfrm>
                <a:off x="7000525" y="3662362"/>
                <a:ext cx="3173870" cy="1267976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75F72A-CFE7-45B6-9324-C9FF3BF36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25" y="3662362"/>
                <a:ext cx="3173870" cy="1267976"/>
              </a:xfrm>
              <a:prstGeom prst="rect">
                <a:avLst/>
              </a:prstGeom>
              <a:blipFill>
                <a:blip r:embed="rId5"/>
                <a:stretch>
                  <a:fillRect b="-12442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9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 ORASIDAGI MUNOSABAT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62176F-B721-4155-A022-E866685EDDF7}"/>
                  </a:ext>
                </a:extLst>
              </p:cNvPr>
              <p:cNvSpPr txBox="1"/>
              <p:nvPr/>
            </p:nvSpPr>
            <p:spPr>
              <a:xfrm>
                <a:off x="2156955" y="1292783"/>
                <a:ext cx="3173870" cy="1293111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5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𝛖</m:t>
                        </m:r>
                      </m:num>
                      <m:den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62176F-B721-4155-A022-E866685E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55" y="1292783"/>
                <a:ext cx="3173870" cy="1293111"/>
              </a:xfrm>
              <a:prstGeom prst="rect">
                <a:avLst/>
              </a:prstGeom>
              <a:blipFill>
                <a:blip r:embed="rId2"/>
                <a:stretch>
                  <a:fillRect b="-12217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218280-C97A-41B1-A6C3-F8A5A020B9EA}"/>
                  </a:ext>
                </a:extLst>
              </p:cNvPr>
              <p:cNvSpPr txBox="1"/>
              <p:nvPr/>
            </p:nvSpPr>
            <p:spPr>
              <a:xfrm>
                <a:off x="7020490" y="1313874"/>
                <a:ext cx="3173870" cy="92333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𝛖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5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5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218280-C97A-41B1-A6C3-F8A5A020B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490" y="1313874"/>
                <a:ext cx="3173870" cy="923330"/>
              </a:xfrm>
              <a:prstGeom prst="rect">
                <a:avLst/>
              </a:prstGeom>
              <a:blipFill>
                <a:blip r:embed="rId3"/>
                <a:stretch>
                  <a:fillRect t="-14375" b="-35000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75F72A-CFE7-45B6-9324-C9FF3BF364EE}"/>
                  </a:ext>
                </a:extLst>
              </p:cNvPr>
              <p:cNvSpPr txBox="1"/>
              <p:nvPr/>
            </p:nvSpPr>
            <p:spPr>
              <a:xfrm>
                <a:off x="7000525" y="3662362"/>
                <a:ext cx="3173870" cy="92333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</m:oMath>
                </a14:m>
                <a:r>
                  <a:rPr lang="en-US" sz="5400" dirty="0"/>
                  <a:t> = </a:t>
                </a:r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5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5400" dirty="0"/>
                  <a:t> </a:t>
                </a:r>
                <a:endParaRPr lang="ru-RU" sz="5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75F72A-CFE7-45B6-9324-C9FF3BF36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25" y="3662362"/>
                <a:ext cx="3173870" cy="923330"/>
              </a:xfrm>
              <a:prstGeom prst="rect">
                <a:avLst/>
              </a:prstGeom>
              <a:blipFill>
                <a:blip r:embed="rId4"/>
                <a:stretch>
                  <a:fillRect t="-14375" b="-35000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2F1F7B-BD39-4DF8-A46D-7287405FCD40}"/>
                  </a:ext>
                </a:extLst>
              </p:cNvPr>
              <p:cNvSpPr txBox="1"/>
              <p:nvPr/>
            </p:nvSpPr>
            <p:spPr>
              <a:xfrm>
                <a:off x="2011256" y="3509962"/>
                <a:ext cx="3173870" cy="1201547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5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𝝎</m:t>
                        </m:r>
                      </m:num>
                      <m:den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2F1F7B-BD39-4DF8-A46D-7287405FC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256" y="3509962"/>
                <a:ext cx="3173870" cy="1201547"/>
              </a:xfrm>
              <a:prstGeom prst="rect">
                <a:avLst/>
              </a:prstGeom>
              <a:blipFill>
                <a:blip r:embed="rId5"/>
                <a:stretch>
                  <a:fillRect t="-2913" b="-13107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9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 AYLANMA HARAKAT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81D6E8-1D83-4A9F-A663-4EA09F1DF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1071562"/>
            <a:ext cx="3642442" cy="441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234A2D-D3A1-4D8D-BA55-4F6176DB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25" y="1681162"/>
            <a:ext cx="5229228" cy="26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06B7-6F16-4D45-BA08-502DBBC91355}"/>
              </a:ext>
            </a:extLst>
          </p:cNvPr>
          <p:cNvSpPr txBox="1"/>
          <p:nvPr/>
        </p:nvSpPr>
        <p:spPr>
          <a:xfrm>
            <a:off x="282575" y="995362"/>
            <a:ext cx="11620500" cy="34778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“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Neksiya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90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harakatlanmoqda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g‘ilgiragining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40 cm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g‘ildirakning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6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9933</TotalTime>
  <Words>349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648</cp:revision>
  <dcterms:created xsi:type="dcterms:W3CDTF">2020-04-13T08:05:16Z</dcterms:created>
  <dcterms:modified xsi:type="dcterms:W3CDTF">2020-11-06T02:06:39Z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