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70" r:id="rId2"/>
    <p:sldId id="299" r:id="rId3"/>
    <p:sldId id="641" r:id="rId4"/>
    <p:sldId id="642" r:id="rId5"/>
    <p:sldId id="337" r:id="rId6"/>
    <p:sldId id="577" r:id="rId7"/>
    <p:sldId id="581" r:id="rId8"/>
    <p:sldId id="625" r:id="rId9"/>
    <p:sldId id="431" r:id="rId10"/>
    <p:sldId id="637" r:id="rId11"/>
    <p:sldId id="586" r:id="rId12"/>
    <p:sldId id="297" r:id="rId13"/>
    <p:sldId id="621" r:id="rId14"/>
    <p:sldId id="638" r:id="rId15"/>
    <p:sldId id="639" r:id="rId16"/>
    <p:sldId id="643" r:id="rId17"/>
    <p:sldId id="626" r:id="rId18"/>
    <p:sldId id="605" r:id="rId19"/>
    <p:sldId id="640" r:id="rId20"/>
    <p:sldId id="616" r:id="rId21"/>
  </p:sldIdLst>
  <p:sldSz cx="12185650" cy="7019925"/>
  <p:notesSz cx="5765800" cy="3244850"/>
  <p:defaultTextStyle>
    <a:defPPr>
      <a:defRPr lang="ru-RU"/>
    </a:defPPr>
    <a:lvl1pPr marL="0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1pPr>
    <a:lvl2pPr marL="968030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2pPr>
    <a:lvl3pPr marL="1936059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3pPr>
    <a:lvl4pPr marL="2904089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4pPr>
    <a:lvl5pPr marL="3872118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5pPr>
    <a:lvl6pPr marL="4840148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6pPr>
    <a:lvl7pPr marL="5808177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7pPr>
    <a:lvl8pPr marL="6776207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8pPr>
    <a:lvl9pPr marL="7744236" algn="l" defTabSz="1936059" rtl="0" eaLnBrk="1" latinLnBrk="0" hangingPunct="1">
      <a:defRPr sz="381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31" userDrawn="1">
          <p15:clr>
            <a:srgbClr val="A4A3A4"/>
          </p15:clr>
        </p15:guide>
        <p15:guide id="2" pos="45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F2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91" autoAdjust="0"/>
  </p:normalViewPr>
  <p:slideViewPr>
    <p:cSldViewPr>
      <p:cViewPr varScale="1">
        <p:scale>
          <a:sx n="67" d="100"/>
          <a:sy n="67" d="100"/>
        </p:scale>
        <p:origin x="756" y="78"/>
      </p:cViewPr>
      <p:guideLst>
        <p:guide orient="horz" pos="6231"/>
        <p:guide pos="456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DCBEF9-75D3-47C4-BBD9-EA899711AF3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38D280-DCD6-49F5-B3EF-A8EDADE962DB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z-Latn-UZ" sz="5600" dirty="0"/>
            <a:t> </a:t>
          </a:r>
          <a:r>
            <a:rPr lang="en-US" sz="7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Kinematika</a:t>
          </a:r>
          <a:endParaRPr lang="ru-RU" sz="7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7609A5-2632-4002-8D02-64797158CDCA}" type="parTrans" cxnId="{DAD183C2-4AF1-4263-8D5B-9C5DF9A49D74}">
      <dgm:prSet/>
      <dgm:spPr/>
      <dgm:t>
        <a:bodyPr/>
        <a:lstStyle/>
        <a:p>
          <a:endParaRPr lang="ru-RU"/>
        </a:p>
      </dgm:t>
    </dgm:pt>
    <dgm:pt modelId="{965D2F58-4A1F-4FF3-AFF2-6AD714A8F672}" type="sibTrans" cxnId="{DAD183C2-4AF1-4263-8D5B-9C5DF9A49D74}">
      <dgm:prSet/>
      <dgm:spPr/>
      <dgm:t>
        <a:bodyPr/>
        <a:lstStyle/>
        <a:p>
          <a:endParaRPr lang="ru-RU"/>
        </a:p>
      </dgm:t>
    </dgm:pt>
    <dgm:pt modelId="{90161D60-DA10-4862-8D2A-C0415EA72C1F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7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Dinamika</a:t>
          </a:r>
          <a:r>
            <a:rPr lang="uz-Latn-UZ" sz="7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7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266C13-60D0-4031-8E6D-ECFFB380B360}" type="parTrans" cxnId="{ACB4BFAC-5409-4299-B634-0E1F193EB56C}">
      <dgm:prSet/>
      <dgm:spPr/>
      <dgm:t>
        <a:bodyPr/>
        <a:lstStyle/>
        <a:p>
          <a:endParaRPr lang="ru-RU"/>
        </a:p>
      </dgm:t>
    </dgm:pt>
    <dgm:pt modelId="{098186E9-57F8-4464-B5D4-C986A0C73BB1}" type="sibTrans" cxnId="{ACB4BFAC-5409-4299-B634-0E1F193EB56C}">
      <dgm:prSet/>
      <dgm:spPr/>
      <dgm:t>
        <a:bodyPr/>
        <a:lstStyle/>
        <a:p>
          <a:endParaRPr lang="ru-RU"/>
        </a:p>
      </dgm:t>
    </dgm:pt>
    <dgm:pt modelId="{466DC366-A31A-4FB0-94AE-D1CAD1FE60FF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z-Latn-UZ" sz="7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72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Statika</a:t>
          </a:r>
          <a:r>
            <a:rPr lang="uz-Latn-UZ" sz="7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7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0B5E9C-9CD4-40A4-A195-8E8FC94244B2}" type="parTrans" cxnId="{A4087445-2E63-4426-8479-27D27E8A30CA}">
      <dgm:prSet/>
      <dgm:spPr/>
      <dgm:t>
        <a:bodyPr/>
        <a:lstStyle/>
        <a:p>
          <a:endParaRPr lang="ru-RU"/>
        </a:p>
      </dgm:t>
    </dgm:pt>
    <dgm:pt modelId="{DE6B278C-2C89-4B56-9A31-A3BF7246D440}" type="sibTrans" cxnId="{A4087445-2E63-4426-8479-27D27E8A30CA}">
      <dgm:prSet/>
      <dgm:spPr/>
      <dgm:t>
        <a:bodyPr/>
        <a:lstStyle/>
        <a:p>
          <a:endParaRPr lang="ru-RU"/>
        </a:p>
      </dgm:t>
    </dgm:pt>
    <dgm:pt modelId="{D1F8CE73-DCF4-4AE0-A4E7-1AE294A2E89A}" type="pres">
      <dgm:prSet presAssocID="{26DCBEF9-75D3-47C4-BBD9-EA899711AF37}" presName="Name0" presStyleCnt="0">
        <dgm:presLayoutVars>
          <dgm:chMax val="7"/>
          <dgm:chPref val="7"/>
          <dgm:dir/>
        </dgm:presLayoutVars>
      </dgm:prSet>
      <dgm:spPr/>
    </dgm:pt>
    <dgm:pt modelId="{FE89E808-BBAC-4394-9A58-16BFD75CDBD6}" type="pres">
      <dgm:prSet presAssocID="{26DCBEF9-75D3-47C4-BBD9-EA899711AF37}" presName="Name1" presStyleCnt="0"/>
      <dgm:spPr/>
    </dgm:pt>
    <dgm:pt modelId="{A97EB27C-EC9D-4F7D-A723-215B5A112300}" type="pres">
      <dgm:prSet presAssocID="{26DCBEF9-75D3-47C4-BBD9-EA899711AF37}" presName="cycle" presStyleCnt="0"/>
      <dgm:spPr/>
    </dgm:pt>
    <dgm:pt modelId="{220F6457-F036-4ACF-8213-30D98E40B2FA}" type="pres">
      <dgm:prSet presAssocID="{26DCBEF9-75D3-47C4-BBD9-EA899711AF37}" presName="srcNode" presStyleLbl="node1" presStyleIdx="0" presStyleCnt="3"/>
      <dgm:spPr/>
    </dgm:pt>
    <dgm:pt modelId="{82F25A93-ADA1-42D5-854E-3BF50541830F}" type="pres">
      <dgm:prSet presAssocID="{26DCBEF9-75D3-47C4-BBD9-EA899711AF37}" presName="conn" presStyleLbl="parChTrans1D2" presStyleIdx="0" presStyleCnt="1"/>
      <dgm:spPr/>
    </dgm:pt>
    <dgm:pt modelId="{06401E07-9526-4B1D-9E26-B26247916D47}" type="pres">
      <dgm:prSet presAssocID="{26DCBEF9-75D3-47C4-BBD9-EA899711AF37}" presName="extraNode" presStyleLbl="node1" presStyleIdx="0" presStyleCnt="3"/>
      <dgm:spPr/>
    </dgm:pt>
    <dgm:pt modelId="{A199523B-2096-4569-A574-203D933F711A}" type="pres">
      <dgm:prSet presAssocID="{26DCBEF9-75D3-47C4-BBD9-EA899711AF37}" presName="dstNode" presStyleLbl="node1" presStyleIdx="0" presStyleCnt="3"/>
      <dgm:spPr/>
    </dgm:pt>
    <dgm:pt modelId="{0BFDF6F2-0CB4-4009-A25C-42ED1FDAC2BD}" type="pres">
      <dgm:prSet presAssocID="{3E38D280-DCD6-49F5-B3EF-A8EDADE962DB}" presName="text_1" presStyleLbl="node1" presStyleIdx="0" presStyleCnt="3">
        <dgm:presLayoutVars>
          <dgm:bulletEnabled val="1"/>
        </dgm:presLayoutVars>
      </dgm:prSet>
      <dgm:spPr/>
    </dgm:pt>
    <dgm:pt modelId="{02830A58-8657-46BD-A0E6-6AFF94E82829}" type="pres">
      <dgm:prSet presAssocID="{3E38D280-DCD6-49F5-B3EF-A8EDADE962DB}" presName="accent_1" presStyleCnt="0"/>
      <dgm:spPr/>
    </dgm:pt>
    <dgm:pt modelId="{7463C65B-B262-416F-AAE7-010EE42EE30E}" type="pres">
      <dgm:prSet presAssocID="{3E38D280-DCD6-49F5-B3EF-A8EDADE962DB}" presName="accentRepeatNode" presStyleLbl="solidFgAcc1" presStyleIdx="0" presStyleCnt="3"/>
      <dgm:spPr>
        <a:solidFill>
          <a:srgbClr val="FF0000"/>
        </a:solidFill>
      </dgm:spPr>
    </dgm:pt>
    <dgm:pt modelId="{B6146A78-1824-42E8-BAAC-D9A7A12AA39C}" type="pres">
      <dgm:prSet presAssocID="{90161D60-DA10-4862-8D2A-C0415EA72C1F}" presName="text_2" presStyleLbl="node1" presStyleIdx="1" presStyleCnt="3">
        <dgm:presLayoutVars>
          <dgm:bulletEnabled val="1"/>
        </dgm:presLayoutVars>
      </dgm:prSet>
      <dgm:spPr/>
    </dgm:pt>
    <dgm:pt modelId="{40A87DDC-6D21-4069-9541-9262B4DBEAD5}" type="pres">
      <dgm:prSet presAssocID="{90161D60-DA10-4862-8D2A-C0415EA72C1F}" presName="accent_2" presStyleCnt="0"/>
      <dgm:spPr/>
    </dgm:pt>
    <dgm:pt modelId="{70C78E6D-FB74-4C7D-B75F-5F6666E63E5F}" type="pres">
      <dgm:prSet presAssocID="{90161D60-DA10-4862-8D2A-C0415EA72C1F}" presName="accentRepeatNode" presStyleLbl="solidFgAcc1" presStyleIdx="1" presStyleCnt="3"/>
      <dgm:spPr>
        <a:solidFill>
          <a:srgbClr val="FFFF00"/>
        </a:solidFill>
      </dgm:spPr>
    </dgm:pt>
    <dgm:pt modelId="{2FF20E40-B441-4D98-B70D-9B09374263C3}" type="pres">
      <dgm:prSet presAssocID="{466DC366-A31A-4FB0-94AE-D1CAD1FE60FF}" presName="text_3" presStyleLbl="node1" presStyleIdx="2" presStyleCnt="3">
        <dgm:presLayoutVars>
          <dgm:bulletEnabled val="1"/>
        </dgm:presLayoutVars>
      </dgm:prSet>
      <dgm:spPr/>
    </dgm:pt>
    <dgm:pt modelId="{63D8394C-7B28-48A8-8CA4-71C1161D5CC4}" type="pres">
      <dgm:prSet presAssocID="{466DC366-A31A-4FB0-94AE-D1CAD1FE60FF}" presName="accent_3" presStyleCnt="0"/>
      <dgm:spPr/>
    </dgm:pt>
    <dgm:pt modelId="{12B7A144-3D9B-404D-84A1-A35AC334A6E3}" type="pres">
      <dgm:prSet presAssocID="{466DC366-A31A-4FB0-94AE-D1CAD1FE60FF}" presName="accentRepeatNode" presStyleLbl="solidFgAcc1" presStyleIdx="2" presStyleCnt="3"/>
      <dgm:spPr>
        <a:solidFill>
          <a:srgbClr val="93DF2D"/>
        </a:solidFill>
      </dgm:spPr>
    </dgm:pt>
  </dgm:ptLst>
  <dgm:cxnLst>
    <dgm:cxn modelId="{2BAF6464-790E-4FAE-BFC4-0200CDDAD541}" type="presOf" srcId="{466DC366-A31A-4FB0-94AE-D1CAD1FE60FF}" destId="{2FF20E40-B441-4D98-B70D-9B09374263C3}" srcOrd="0" destOrd="0" presId="urn:microsoft.com/office/officeart/2008/layout/VerticalCurvedList"/>
    <dgm:cxn modelId="{A4087445-2E63-4426-8479-27D27E8A30CA}" srcId="{26DCBEF9-75D3-47C4-BBD9-EA899711AF37}" destId="{466DC366-A31A-4FB0-94AE-D1CAD1FE60FF}" srcOrd="2" destOrd="0" parTransId="{F90B5E9C-9CD4-40A4-A195-8E8FC94244B2}" sibTransId="{DE6B278C-2C89-4B56-9A31-A3BF7246D440}"/>
    <dgm:cxn modelId="{4B12724A-05DC-4B93-A5EC-D1D35A3D3F37}" type="presOf" srcId="{90161D60-DA10-4862-8D2A-C0415EA72C1F}" destId="{B6146A78-1824-42E8-BAAC-D9A7A12AA39C}" srcOrd="0" destOrd="0" presId="urn:microsoft.com/office/officeart/2008/layout/VerticalCurvedList"/>
    <dgm:cxn modelId="{C6C05697-A49F-4210-AB57-027CCC7E3A93}" type="presOf" srcId="{3E38D280-DCD6-49F5-B3EF-A8EDADE962DB}" destId="{0BFDF6F2-0CB4-4009-A25C-42ED1FDAC2BD}" srcOrd="0" destOrd="0" presId="urn:microsoft.com/office/officeart/2008/layout/VerticalCurvedList"/>
    <dgm:cxn modelId="{ACB4BFAC-5409-4299-B634-0E1F193EB56C}" srcId="{26DCBEF9-75D3-47C4-BBD9-EA899711AF37}" destId="{90161D60-DA10-4862-8D2A-C0415EA72C1F}" srcOrd="1" destOrd="0" parTransId="{76266C13-60D0-4031-8E6D-ECFFB380B360}" sibTransId="{098186E9-57F8-4464-B5D4-C986A0C73BB1}"/>
    <dgm:cxn modelId="{DAD183C2-4AF1-4263-8D5B-9C5DF9A49D74}" srcId="{26DCBEF9-75D3-47C4-BBD9-EA899711AF37}" destId="{3E38D280-DCD6-49F5-B3EF-A8EDADE962DB}" srcOrd="0" destOrd="0" parTransId="{BB7609A5-2632-4002-8D02-64797158CDCA}" sibTransId="{965D2F58-4A1F-4FF3-AFF2-6AD714A8F672}"/>
    <dgm:cxn modelId="{47F902C8-82E0-4CC2-B6E6-466A07482430}" type="presOf" srcId="{26DCBEF9-75D3-47C4-BBD9-EA899711AF37}" destId="{D1F8CE73-DCF4-4AE0-A4E7-1AE294A2E89A}" srcOrd="0" destOrd="0" presId="urn:microsoft.com/office/officeart/2008/layout/VerticalCurvedList"/>
    <dgm:cxn modelId="{B0BDAEDD-6AFE-4237-81A1-57E1662DB84C}" type="presOf" srcId="{965D2F58-4A1F-4FF3-AFF2-6AD714A8F672}" destId="{82F25A93-ADA1-42D5-854E-3BF50541830F}" srcOrd="0" destOrd="0" presId="urn:microsoft.com/office/officeart/2008/layout/VerticalCurvedList"/>
    <dgm:cxn modelId="{D8CEE49B-2048-4E67-AA38-83AB33A94505}" type="presParOf" srcId="{D1F8CE73-DCF4-4AE0-A4E7-1AE294A2E89A}" destId="{FE89E808-BBAC-4394-9A58-16BFD75CDBD6}" srcOrd="0" destOrd="0" presId="urn:microsoft.com/office/officeart/2008/layout/VerticalCurvedList"/>
    <dgm:cxn modelId="{4E21C545-BD88-4E5E-80DB-76662A3A967F}" type="presParOf" srcId="{FE89E808-BBAC-4394-9A58-16BFD75CDBD6}" destId="{A97EB27C-EC9D-4F7D-A723-215B5A112300}" srcOrd="0" destOrd="0" presId="urn:microsoft.com/office/officeart/2008/layout/VerticalCurvedList"/>
    <dgm:cxn modelId="{5A338882-4D1E-4617-BD46-A7529A0AFFF9}" type="presParOf" srcId="{A97EB27C-EC9D-4F7D-A723-215B5A112300}" destId="{220F6457-F036-4ACF-8213-30D98E40B2FA}" srcOrd="0" destOrd="0" presId="urn:microsoft.com/office/officeart/2008/layout/VerticalCurvedList"/>
    <dgm:cxn modelId="{E8791143-7269-4D5C-A3A6-85CCD23A18E9}" type="presParOf" srcId="{A97EB27C-EC9D-4F7D-A723-215B5A112300}" destId="{82F25A93-ADA1-42D5-854E-3BF50541830F}" srcOrd="1" destOrd="0" presId="urn:microsoft.com/office/officeart/2008/layout/VerticalCurvedList"/>
    <dgm:cxn modelId="{A79F8DAC-A5FA-4759-80AA-1F7B78973EF5}" type="presParOf" srcId="{A97EB27C-EC9D-4F7D-A723-215B5A112300}" destId="{06401E07-9526-4B1D-9E26-B26247916D47}" srcOrd="2" destOrd="0" presId="urn:microsoft.com/office/officeart/2008/layout/VerticalCurvedList"/>
    <dgm:cxn modelId="{49F95650-78F6-49FB-9F05-E2EAFE3EAF07}" type="presParOf" srcId="{A97EB27C-EC9D-4F7D-A723-215B5A112300}" destId="{A199523B-2096-4569-A574-203D933F711A}" srcOrd="3" destOrd="0" presId="urn:microsoft.com/office/officeart/2008/layout/VerticalCurvedList"/>
    <dgm:cxn modelId="{F9963881-4D76-4558-89A8-E20D6A41FEE6}" type="presParOf" srcId="{FE89E808-BBAC-4394-9A58-16BFD75CDBD6}" destId="{0BFDF6F2-0CB4-4009-A25C-42ED1FDAC2BD}" srcOrd="1" destOrd="0" presId="urn:microsoft.com/office/officeart/2008/layout/VerticalCurvedList"/>
    <dgm:cxn modelId="{46C8B3CF-157E-4409-BF0B-F1666215B640}" type="presParOf" srcId="{FE89E808-BBAC-4394-9A58-16BFD75CDBD6}" destId="{02830A58-8657-46BD-A0E6-6AFF94E82829}" srcOrd="2" destOrd="0" presId="urn:microsoft.com/office/officeart/2008/layout/VerticalCurvedList"/>
    <dgm:cxn modelId="{4138C887-400B-415A-AF33-5C86543E1729}" type="presParOf" srcId="{02830A58-8657-46BD-A0E6-6AFF94E82829}" destId="{7463C65B-B262-416F-AAE7-010EE42EE30E}" srcOrd="0" destOrd="0" presId="urn:microsoft.com/office/officeart/2008/layout/VerticalCurvedList"/>
    <dgm:cxn modelId="{CFA2C2EB-44C7-42C4-91F2-A54B96F33D7C}" type="presParOf" srcId="{FE89E808-BBAC-4394-9A58-16BFD75CDBD6}" destId="{B6146A78-1824-42E8-BAAC-D9A7A12AA39C}" srcOrd="3" destOrd="0" presId="urn:microsoft.com/office/officeart/2008/layout/VerticalCurvedList"/>
    <dgm:cxn modelId="{FF58E248-3E05-46F4-8A6C-E55AAE7118D8}" type="presParOf" srcId="{FE89E808-BBAC-4394-9A58-16BFD75CDBD6}" destId="{40A87DDC-6D21-4069-9541-9262B4DBEAD5}" srcOrd="4" destOrd="0" presId="urn:microsoft.com/office/officeart/2008/layout/VerticalCurvedList"/>
    <dgm:cxn modelId="{45E15D2D-0033-4CC2-BCB9-875D4BFFFD87}" type="presParOf" srcId="{40A87DDC-6D21-4069-9541-9262B4DBEAD5}" destId="{70C78E6D-FB74-4C7D-B75F-5F6666E63E5F}" srcOrd="0" destOrd="0" presId="urn:microsoft.com/office/officeart/2008/layout/VerticalCurvedList"/>
    <dgm:cxn modelId="{ADB936BC-B4E2-43A2-B760-B1D7EF89F8C1}" type="presParOf" srcId="{FE89E808-BBAC-4394-9A58-16BFD75CDBD6}" destId="{2FF20E40-B441-4D98-B70D-9B09374263C3}" srcOrd="5" destOrd="0" presId="urn:microsoft.com/office/officeart/2008/layout/VerticalCurvedList"/>
    <dgm:cxn modelId="{B20C17B5-2DD1-40C4-9FD4-D48ADF8EBB28}" type="presParOf" srcId="{FE89E808-BBAC-4394-9A58-16BFD75CDBD6}" destId="{63D8394C-7B28-48A8-8CA4-71C1161D5CC4}" srcOrd="6" destOrd="0" presId="urn:microsoft.com/office/officeart/2008/layout/VerticalCurvedList"/>
    <dgm:cxn modelId="{064FA515-7A89-43C3-B395-8E7E4BAA5D09}" type="presParOf" srcId="{63D8394C-7B28-48A8-8CA4-71C1161D5CC4}" destId="{12B7A144-3D9B-404D-84A1-A35AC334A6E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4F7FEC-6A52-41BD-9F6F-3CDE185204FE}" type="doc">
      <dgm:prSet loTypeId="urn:microsoft.com/office/officeart/2005/8/layout/venn3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5592382-FE25-4FFA-9785-7930E0EDFCC2}">
      <dgm:prSet phldrT="[Текст]"/>
      <dgm:spPr/>
      <dgm:t>
        <a:bodyPr/>
        <a:lstStyle/>
        <a:p>
          <a:r>
            <a:rPr lang="en-US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Moddiy</a:t>
          </a:r>
          <a:r>
            <a: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nuqta</a:t>
          </a:r>
          <a:endParaRPr lang="ru-RU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D6B588-421E-4A64-B666-9CFD90A7B515}" type="parTrans" cxnId="{37B40E2B-C5D2-4FB2-953D-7BCE391CF0F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6EC1F6-415D-4AF7-AF3C-1D653E6CD5CD}" type="sibTrans" cxnId="{37B40E2B-C5D2-4FB2-953D-7BCE391CF0F8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8A9275-AA26-45EB-B959-D7B84F6F56A5}">
      <dgm:prSet phldrT="[Текст]"/>
      <dgm:spPr/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Sanoq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jism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B11F2A-237E-4747-97D1-E53C8B13893C}" type="sibTrans" cxnId="{1C16B89C-384F-438D-8236-B5A275EDB84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461C0A-0E9C-4B97-A40D-1ED320FB576D}" type="parTrans" cxnId="{1C16B89C-384F-438D-8236-B5A275EDB84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632482-9943-40B4-8AA1-57BE6470384F}">
      <dgm:prSet phldrT="[Текст]"/>
      <dgm:spPr/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Sanoq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sistemasi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B230CB-7BC9-4BFE-B153-7E01E4BE77A7}" type="sibTrans" cxnId="{FE8262E9-75E4-44BC-83CD-684CB273711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33C8B9-B5B5-430A-9BE0-DD360360A59C}" type="parTrans" cxnId="{FE8262E9-75E4-44BC-83CD-684CB273711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D0645A-9518-4650-A66A-1B5B67174C6F}">
      <dgm:prSet phldrT="[Текст]"/>
      <dgm:spPr/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Trayektoriya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E0E640-B3BA-4EDF-B6E7-B2C6620A3FF3}" type="sibTrans" cxnId="{0486A4D1-4EAA-4244-8339-BD8714DF02E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372A46-20B5-408F-9413-F377CD74024F}" type="parTrans" cxnId="{0486A4D1-4EAA-4244-8339-BD8714DF02E3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6BF7CF-D078-4FF1-BF9F-50A4FE37FE96}" type="pres">
      <dgm:prSet presAssocID="{2C4F7FEC-6A52-41BD-9F6F-3CDE185204FE}" presName="Name0" presStyleCnt="0">
        <dgm:presLayoutVars>
          <dgm:dir/>
          <dgm:resizeHandles val="exact"/>
        </dgm:presLayoutVars>
      </dgm:prSet>
      <dgm:spPr/>
    </dgm:pt>
    <dgm:pt modelId="{D9A78838-D91D-4BFE-A646-843888D68A4B}" type="pres">
      <dgm:prSet presAssocID="{55592382-FE25-4FFA-9785-7930E0EDFCC2}" presName="Name5" presStyleLbl="vennNode1" presStyleIdx="0" presStyleCnt="4">
        <dgm:presLayoutVars>
          <dgm:bulletEnabled val="1"/>
        </dgm:presLayoutVars>
      </dgm:prSet>
      <dgm:spPr/>
    </dgm:pt>
    <dgm:pt modelId="{0F26A1A9-7E5F-4765-96FD-919597647A10}" type="pres">
      <dgm:prSet presAssocID="{566EC1F6-415D-4AF7-AF3C-1D653E6CD5CD}" presName="space" presStyleCnt="0"/>
      <dgm:spPr/>
    </dgm:pt>
    <dgm:pt modelId="{3A88B582-549C-492B-A3C3-5F242E3027FC}" type="pres">
      <dgm:prSet presAssocID="{CD8A9275-AA26-45EB-B959-D7B84F6F56A5}" presName="Name5" presStyleLbl="vennNode1" presStyleIdx="1" presStyleCnt="4">
        <dgm:presLayoutVars>
          <dgm:bulletEnabled val="1"/>
        </dgm:presLayoutVars>
      </dgm:prSet>
      <dgm:spPr/>
    </dgm:pt>
    <dgm:pt modelId="{B1D9FB44-EFBE-466B-953A-D98198F39E4A}" type="pres">
      <dgm:prSet presAssocID="{C9B11F2A-237E-4747-97D1-E53C8B13893C}" presName="space" presStyleCnt="0"/>
      <dgm:spPr/>
    </dgm:pt>
    <dgm:pt modelId="{44D8455F-464F-4487-B7DD-B4E5CC4C9B22}" type="pres">
      <dgm:prSet presAssocID="{C8632482-9943-40B4-8AA1-57BE6470384F}" presName="Name5" presStyleLbl="vennNode1" presStyleIdx="2" presStyleCnt="4">
        <dgm:presLayoutVars>
          <dgm:bulletEnabled val="1"/>
        </dgm:presLayoutVars>
      </dgm:prSet>
      <dgm:spPr/>
    </dgm:pt>
    <dgm:pt modelId="{1C7B994A-75DF-42DE-916C-53DD66AAD0E3}" type="pres">
      <dgm:prSet presAssocID="{D9B230CB-7BC9-4BFE-B153-7E01E4BE77A7}" presName="space" presStyleCnt="0"/>
      <dgm:spPr/>
    </dgm:pt>
    <dgm:pt modelId="{A1D8AE0F-B0FA-4F1D-931F-406B48D3176A}" type="pres">
      <dgm:prSet presAssocID="{34D0645A-9518-4650-A66A-1B5B67174C6F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37B40E2B-C5D2-4FB2-953D-7BCE391CF0F8}" srcId="{2C4F7FEC-6A52-41BD-9F6F-3CDE185204FE}" destId="{55592382-FE25-4FFA-9785-7930E0EDFCC2}" srcOrd="0" destOrd="0" parTransId="{8ED6B588-421E-4A64-B666-9CFD90A7B515}" sibTransId="{566EC1F6-415D-4AF7-AF3C-1D653E6CD5CD}"/>
    <dgm:cxn modelId="{EF7BC22E-BCB0-4DF9-BA14-D15FA66102F9}" type="presOf" srcId="{2C4F7FEC-6A52-41BD-9F6F-3CDE185204FE}" destId="{BE6BF7CF-D078-4FF1-BF9F-50A4FE37FE96}" srcOrd="0" destOrd="0" presId="urn:microsoft.com/office/officeart/2005/8/layout/venn3"/>
    <dgm:cxn modelId="{EE40719A-8BC2-4034-94CA-5902841CE383}" type="presOf" srcId="{CD8A9275-AA26-45EB-B959-D7B84F6F56A5}" destId="{3A88B582-549C-492B-A3C3-5F242E3027FC}" srcOrd="0" destOrd="0" presId="urn:microsoft.com/office/officeart/2005/8/layout/venn3"/>
    <dgm:cxn modelId="{A91DC59A-C299-4369-9AAD-D5F28BA5A4FA}" type="presOf" srcId="{C8632482-9943-40B4-8AA1-57BE6470384F}" destId="{44D8455F-464F-4487-B7DD-B4E5CC4C9B22}" srcOrd="0" destOrd="0" presId="urn:microsoft.com/office/officeart/2005/8/layout/venn3"/>
    <dgm:cxn modelId="{1C16B89C-384F-438D-8236-B5A275EDB84C}" srcId="{2C4F7FEC-6A52-41BD-9F6F-3CDE185204FE}" destId="{CD8A9275-AA26-45EB-B959-D7B84F6F56A5}" srcOrd="1" destOrd="0" parTransId="{43461C0A-0E9C-4B97-A40D-1ED320FB576D}" sibTransId="{C9B11F2A-237E-4747-97D1-E53C8B13893C}"/>
    <dgm:cxn modelId="{AB0B8CB3-5482-4B8D-AA53-49719B6DB0DC}" type="presOf" srcId="{34D0645A-9518-4650-A66A-1B5B67174C6F}" destId="{A1D8AE0F-B0FA-4F1D-931F-406B48D3176A}" srcOrd="0" destOrd="0" presId="urn:microsoft.com/office/officeart/2005/8/layout/venn3"/>
    <dgm:cxn modelId="{4223CFCF-8762-4412-BDB7-122A45F47859}" type="presOf" srcId="{55592382-FE25-4FFA-9785-7930E0EDFCC2}" destId="{D9A78838-D91D-4BFE-A646-843888D68A4B}" srcOrd="0" destOrd="0" presId="urn:microsoft.com/office/officeart/2005/8/layout/venn3"/>
    <dgm:cxn modelId="{0486A4D1-4EAA-4244-8339-BD8714DF02E3}" srcId="{2C4F7FEC-6A52-41BD-9F6F-3CDE185204FE}" destId="{34D0645A-9518-4650-A66A-1B5B67174C6F}" srcOrd="3" destOrd="0" parTransId="{6B372A46-20B5-408F-9413-F377CD74024F}" sibTransId="{F0E0E640-B3BA-4EDF-B6E7-B2C6620A3FF3}"/>
    <dgm:cxn modelId="{FE8262E9-75E4-44BC-83CD-684CB2737110}" srcId="{2C4F7FEC-6A52-41BD-9F6F-3CDE185204FE}" destId="{C8632482-9943-40B4-8AA1-57BE6470384F}" srcOrd="2" destOrd="0" parTransId="{BC33C8B9-B5B5-430A-9BE0-DD360360A59C}" sibTransId="{D9B230CB-7BC9-4BFE-B153-7E01E4BE77A7}"/>
    <dgm:cxn modelId="{1E9D6D70-D14E-48D4-BD72-1CF1BAFBF393}" type="presParOf" srcId="{BE6BF7CF-D078-4FF1-BF9F-50A4FE37FE96}" destId="{D9A78838-D91D-4BFE-A646-843888D68A4B}" srcOrd="0" destOrd="0" presId="urn:microsoft.com/office/officeart/2005/8/layout/venn3"/>
    <dgm:cxn modelId="{AC1FBC4C-3253-4F9B-8306-1FBEC803D52E}" type="presParOf" srcId="{BE6BF7CF-D078-4FF1-BF9F-50A4FE37FE96}" destId="{0F26A1A9-7E5F-4765-96FD-919597647A10}" srcOrd="1" destOrd="0" presId="urn:microsoft.com/office/officeart/2005/8/layout/venn3"/>
    <dgm:cxn modelId="{7456790A-3ED5-4742-B0A6-51FD25EFB87F}" type="presParOf" srcId="{BE6BF7CF-D078-4FF1-BF9F-50A4FE37FE96}" destId="{3A88B582-549C-492B-A3C3-5F242E3027FC}" srcOrd="2" destOrd="0" presId="urn:microsoft.com/office/officeart/2005/8/layout/venn3"/>
    <dgm:cxn modelId="{4DD0D255-00CA-424D-A9B0-172002FA0762}" type="presParOf" srcId="{BE6BF7CF-D078-4FF1-BF9F-50A4FE37FE96}" destId="{B1D9FB44-EFBE-466B-953A-D98198F39E4A}" srcOrd="3" destOrd="0" presId="urn:microsoft.com/office/officeart/2005/8/layout/venn3"/>
    <dgm:cxn modelId="{5F2C9D63-0777-4A08-8562-445CA4C70B0E}" type="presParOf" srcId="{BE6BF7CF-D078-4FF1-BF9F-50A4FE37FE96}" destId="{44D8455F-464F-4487-B7DD-B4E5CC4C9B22}" srcOrd="4" destOrd="0" presId="urn:microsoft.com/office/officeart/2005/8/layout/venn3"/>
    <dgm:cxn modelId="{747EAFEB-78F2-407F-8E3D-5FFA5623899A}" type="presParOf" srcId="{BE6BF7CF-D078-4FF1-BF9F-50A4FE37FE96}" destId="{1C7B994A-75DF-42DE-916C-53DD66AAD0E3}" srcOrd="5" destOrd="0" presId="urn:microsoft.com/office/officeart/2005/8/layout/venn3"/>
    <dgm:cxn modelId="{230504BD-46F8-47E2-83C5-05F01161C5C1}" type="presParOf" srcId="{BE6BF7CF-D078-4FF1-BF9F-50A4FE37FE96}" destId="{A1D8AE0F-B0FA-4F1D-931F-406B48D3176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25A93-ADA1-42D5-854E-3BF50541830F}">
      <dsp:nvSpPr>
        <dsp:cNvPr id="0" name=""/>
        <dsp:cNvSpPr/>
      </dsp:nvSpPr>
      <dsp:spPr>
        <a:xfrm>
          <a:off x="-6121989" y="-936925"/>
          <a:ext cx="7289695" cy="7289695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FDF6F2-0CB4-4009-A25C-42ED1FDAC2BD}">
      <dsp:nvSpPr>
        <dsp:cNvPr id="0" name=""/>
        <dsp:cNvSpPr/>
      </dsp:nvSpPr>
      <dsp:spPr>
        <a:xfrm>
          <a:off x="751719" y="541584"/>
          <a:ext cx="7297309" cy="1083169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765" tIns="142240" rIns="142240" bIns="14224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z-Latn-UZ" sz="5600" kern="1200" dirty="0"/>
            <a:t> </a:t>
          </a:r>
          <a:r>
            <a:rPr lang="en-US" sz="7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Kinematika</a:t>
          </a:r>
          <a:endParaRPr lang="ru-RU" sz="7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1719" y="541584"/>
        <a:ext cx="7297309" cy="1083169"/>
      </dsp:txXfrm>
    </dsp:sp>
    <dsp:sp modelId="{7463C65B-B262-416F-AAE7-010EE42EE30E}">
      <dsp:nvSpPr>
        <dsp:cNvPr id="0" name=""/>
        <dsp:cNvSpPr/>
      </dsp:nvSpPr>
      <dsp:spPr>
        <a:xfrm>
          <a:off x="74738" y="406188"/>
          <a:ext cx="1353961" cy="1353961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146A78-1824-42E8-BAAC-D9A7A12AA39C}">
      <dsp:nvSpPr>
        <dsp:cNvPr id="0" name=""/>
        <dsp:cNvSpPr/>
      </dsp:nvSpPr>
      <dsp:spPr>
        <a:xfrm>
          <a:off x="1145451" y="2166338"/>
          <a:ext cx="6903577" cy="1083169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765" tIns="182880" rIns="182880" bIns="182880" numCol="1" spcCol="1270" anchor="ctr" anchorCtr="0">
          <a:noAutofit/>
        </a:bodyPr>
        <a:lstStyle/>
        <a:p>
          <a:pPr marL="0" lvl="0" indent="0" algn="l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Dinamika</a:t>
          </a:r>
          <a:r>
            <a:rPr lang="uz-Latn-UZ" sz="7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7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5451" y="2166338"/>
        <a:ext cx="6903577" cy="1083169"/>
      </dsp:txXfrm>
    </dsp:sp>
    <dsp:sp modelId="{70C78E6D-FB74-4C7D-B75F-5F6666E63E5F}">
      <dsp:nvSpPr>
        <dsp:cNvPr id="0" name=""/>
        <dsp:cNvSpPr/>
      </dsp:nvSpPr>
      <dsp:spPr>
        <a:xfrm>
          <a:off x="468470" y="2030941"/>
          <a:ext cx="1353961" cy="1353961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F20E40-B441-4D98-B70D-9B09374263C3}">
      <dsp:nvSpPr>
        <dsp:cNvPr id="0" name=""/>
        <dsp:cNvSpPr/>
      </dsp:nvSpPr>
      <dsp:spPr>
        <a:xfrm>
          <a:off x="751719" y="3791091"/>
          <a:ext cx="7297309" cy="1083169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765" tIns="182880" rIns="182880" bIns="182880" numCol="1" spcCol="1270" anchor="ctr" anchorCtr="0">
          <a:noAutofit/>
        </a:bodyPr>
        <a:lstStyle/>
        <a:p>
          <a:pPr marL="0" lvl="0" indent="0" algn="l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z-Latn-UZ" sz="7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72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Statika</a:t>
          </a:r>
          <a:r>
            <a:rPr lang="uz-Latn-UZ" sz="7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72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1719" y="3791091"/>
        <a:ext cx="7297309" cy="1083169"/>
      </dsp:txXfrm>
    </dsp:sp>
    <dsp:sp modelId="{12B7A144-3D9B-404D-84A1-A35AC334A6E3}">
      <dsp:nvSpPr>
        <dsp:cNvPr id="0" name=""/>
        <dsp:cNvSpPr/>
      </dsp:nvSpPr>
      <dsp:spPr>
        <a:xfrm>
          <a:off x="74738" y="3655695"/>
          <a:ext cx="1353961" cy="1353961"/>
        </a:xfrm>
        <a:prstGeom prst="ellipse">
          <a:avLst/>
        </a:prstGeom>
        <a:solidFill>
          <a:srgbClr val="93DF2D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78838-D91D-4BFE-A646-843888D68A4B}">
      <dsp:nvSpPr>
        <dsp:cNvPr id="0" name=""/>
        <dsp:cNvSpPr/>
      </dsp:nvSpPr>
      <dsp:spPr>
        <a:xfrm>
          <a:off x="3368" y="1047395"/>
          <a:ext cx="3380120" cy="338012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86019" tIns="33020" rIns="186019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Moddiy</a:t>
          </a:r>
          <a:r>
            <a:rPr lang="en-US" sz="26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nuqta</a:t>
          </a:r>
          <a:endParaRPr lang="ru-RU" sz="26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8375" y="1542402"/>
        <a:ext cx="2390106" cy="2390106"/>
      </dsp:txXfrm>
    </dsp:sp>
    <dsp:sp modelId="{3A88B582-549C-492B-A3C3-5F242E3027FC}">
      <dsp:nvSpPr>
        <dsp:cNvPr id="0" name=""/>
        <dsp:cNvSpPr/>
      </dsp:nvSpPr>
      <dsp:spPr>
        <a:xfrm>
          <a:off x="2707464" y="1047395"/>
          <a:ext cx="3380120" cy="3380120"/>
        </a:xfrm>
        <a:prstGeom prst="ellipse">
          <a:avLst/>
        </a:prstGeom>
        <a:solidFill>
          <a:schemeClr val="accent5">
            <a:alpha val="50000"/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86019" tIns="33020" rIns="186019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latin typeface="Arial" panose="020B0604020202020204" pitchFamily="34" charset="0"/>
              <a:cs typeface="Arial" panose="020B0604020202020204" pitchFamily="34" charset="0"/>
            </a:rPr>
            <a:t>Sanoq</a:t>
          </a:r>
          <a:r>
            <a:rPr lang="en-US" sz="2600" b="1" kern="1200" dirty="0">
              <a:latin typeface="Arial" panose="020B0604020202020204" pitchFamily="34" charset="0"/>
              <a:cs typeface="Arial" panose="020B0604020202020204" pitchFamily="34" charset="0"/>
            </a:rPr>
            <a:t> jism</a:t>
          </a:r>
          <a:endParaRPr lang="ru-RU" sz="2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02471" y="1542402"/>
        <a:ext cx="2390106" cy="2390106"/>
      </dsp:txXfrm>
    </dsp:sp>
    <dsp:sp modelId="{44D8455F-464F-4487-B7DD-B4E5CC4C9B22}">
      <dsp:nvSpPr>
        <dsp:cNvPr id="0" name=""/>
        <dsp:cNvSpPr/>
      </dsp:nvSpPr>
      <dsp:spPr>
        <a:xfrm>
          <a:off x="5411560" y="1047395"/>
          <a:ext cx="3380120" cy="3380120"/>
        </a:xfrm>
        <a:prstGeom prst="ellipse">
          <a:avLst/>
        </a:prstGeom>
        <a:solidFill>
          <a:schemeClr val="accent5">
            <a:alpha val="50000"/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86019" tIns="33020" rIns="186019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latin typeface="Arial" panose="020B0604020202020204" pitchFamily="34" charset="0"/>
              <a:cs typeface="Arial" panose="020B0604020202020204" pitchFamily="34" charset="0"/>
            </a:rPr>
            <a:t>Sanoq</a:t>
          </a:r>
          <a:r>
            <a:rPr lang="en-US" sz="2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600" b="1" kern="1200" dirty="0" err="1">
              <a:latin typeface="Arial" panose="020B0604020202020204" pitchFamily="34" charset="0"/>
              <a:cs typeface="Arial" panose="020B0604020202020204" pitchFamily="34" charset="0"/>
            </a:rPr>
            <a:t>sistemasi</a:t>
          </a:r>
          <a:r>
            <a:rPr lang="en-US" sz="26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06567" y="1542402"/>
        <a:ext cx="2390106" cy="2390106"/>
      </dsp:txXfrm>
    </dsp:sp>
    <dsp:sp modelId="{A1D8AE0F-B0FA-4F1D-931F-406B48D3176A}">
      <dsp:nvSpPr>
        <dsp:cNvPr id="0" name=""/>
        <dsp:cNvSpPr/>
      </dsp:nvSpPr>
      <dsp:spPr>
        <a:xfrm>
          <a:off x="8115657" y="1047395"/>
          <a:ext cx="3380120" cy="3380120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86019" tIns="33020" rIns="186019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latin typeface="Arial" panose="020B0604020202020204" pitchFamily="34" charset="0"/>
              <a:cs typeface="Arial" panose="020B0604020202020204" pitchFamily="34" charset="0"/>
            </a:rPr>
            <a:t>Trayektoriya</a:t>
          </a: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0664" y="1542402"/>
        <a:ext cx="2390106" cy="2390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F0624-E261-4E68-BC68-6CD565DFB15F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27213" y="242888"/>
            <a:ext cx="21113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F9C9D-080E-4439-901A-28EA3C65A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98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1pPr>
    <a:lvl2pPr marL="968030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2pPr>
    <a:lvl3pPr marL="1936059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3pPr>
    <a:lvl4pPr marL="2904089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4pPr>
    <a:lvl5pPr marL="3872118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5pPr>
    <a:lvl6pPr marL="4840148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6pPr>
    <a:lvl7pPr marL="5808177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7pPr>
    <a:lvl8pPr marL="6776207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8pPr>
    <a:lvl9pPr marL="7744236" algn="l" defTabSz="1936059" rtl="0" eaLnBrk="1" latinLnBrk="0" hangingPunct="1">
      <a:defRPr sz="254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3924" y="2176176"/>
            <a:ext cx="10357803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7848" y="3931158"/>
            <a:ext cx="852995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593" y="221585"/>
            <a:ext cx="10914460" cy="666786"/>
          </a:xfrm>
        </p:spPr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1682" y="2124550"/>
            <a:ext cx="10342288" cy="455189"/>
          </a:xfrm>
        </p:spPr>
        <p:txBody>
          <a:bodyPr lIns="0" tIns="0" rIns="0" bIns="0"/>
          <a:lstStyle>
            <a:lvl1pPr>
              <a:defRPr sz="2958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593" y="221585"/>
            <a:ext cx="10914460" cy="666786"/>
          </a:xfrm>
        </p:spPr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284" y="1614583"/>
            <a:ext cx="53007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5612" y="1614583"/>
            <a:ext cx="53007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281" y="153956"/>
            <a:ext cx="11942743" cy="928661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05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593" y="221585"/>
            <a:ext cx="10914460" cy="666786"/>
          </a:xfrm>
        </p:spPr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931" y="286575"/>
            <a:ext cx="10357805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931" y="3060116"/>
            <a:ext cx="3326682" cy="2276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7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29491" y="3060116"/>
            <a:ext cx="3326682" cy="2276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7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5047" y="3060116"/>
            <a:ext cx="3326682" cy="2276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7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3931" y="5098167"/>
            <a:ext cx="3326682" cy="981492"/>
          </a:xfrm>
        </p:spPr>
        <p:txBody>
          <a:bodyPr>
            <a:noAutofit/>
          </a:bodyPr>
          <a:lstStyle>
            <a:lvl1pPr marL="0" indent="0">
              <a:buNone/>
              <a:defRPr sz="1479"/>
            </a:lvl1pPr>
            <a:lvl2pPr marL="152239" indent="-152239">
              <a:buFont typeface="Arial" panose="020B0604020202020204" pitchFamily="34" charset="0"/>
              <a:buChar char="•"/>
              <a:defRPr sz="1479"/>
            </a:lvl2pPr>
            <a:lvl3pPr marL="304477" indent="-152239">
              <a:defRPr sz="1479"/>
            </a:lvl3pPr>
            <a:lvl4pPr marL="532831" indent="-228356">
              <a:defRPr sz="1479"/>
            </a:lvl4pPr>
            <a:lvl5pPr marL="761189" indent="-228356">
              <a:defRPr sz="147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29491" y="5098167"/>
            <a:ext cx="3326682" cy="981492"/>
          </a:xfrm>
        </p:spPr>
        <p:txBody>
          <a:bodyPr>
            <a:noAutofit/>
          </a:bodyPr>
          <a:lstStyle>
            <a:lvl1pPr marL="0" indent="0">
              <a:buNone/>
              <a:defRPr sz="1479"/>
            </a:lvl1pPr>
            <a:lvl2pPr marL="152239" indent="-152239">
              <a:buFont typeface="Arial" panose="020B0604020202020204" pitchFamily="34" charset="0"/>
              <a:buChar char="•"/>
              <a:defRPr sz="1479"/>
            </a:lvl2pPr>
            <a:lvl3pPr marL="304477" indent="-152239">
              <a:defRPr sz="1479"/>
            </a:lvl3pPr>
            <a:lvl4pPr marL="532831" indent="-228356">
              <a:defRPr sz="1479"/>
            </a:lvl4pPr>
            <a:lvl5pPr marL="761189" indent="-228356">
              <a:defRPr sz="147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5047" y="5098167"/>
            <a:ext cx="3326682" cy="981492"/>
          </a:xfrm>
        </p:spPr>
        <p:txBody>
          <a:bodyPr>
            <a:noAutofit/>
          </a:bodyPr>
          <a:lstStyle>
            <a:lvl1pPr marL="0" indent="0">
              <a:buNone/>
              <a:defRPr sz="1479"/>
            </a:lvl1pPr>
            <a:lvl2pPr marL="152239" indent="-152239">
              <a:buFont typeface="Arial" panose="020B0604020202020204" pitchFamily="34" charset="0"/>
              <a:buChar char="•"/>
              <a:defRPr sz="1479"/>
            </a:lvl2pPr>
            <a:lvl3pPr marL="304477" indent="-152239">
              <a:defRPr sz="1479"/>
            </a:lvl3pPr>
            <a:lvl4pPr marL="532831" indent="-228356">
              <a:defRPr sz="1479"/>
            </a:lvl4pPr>
            <a:lvl5pPr marL="761189" indent="-228356">
              <a:defRPr sz="147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3931" y="955500"/>
            <a:ext cx="10357805" cy="223779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91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8386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40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263" y="1159949"/>
            <a:ext cx="11942743" cy="5731336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8055"/>
          </a:p>
        </p:txBody>
      </p:sp>
      <p:sp>
        <p:nvSpPr>
          <p:cNvPr id="17" name="bg object 17"/>
          <p:cNvSpPr/>
          <p:nvPr/>
        </p:nvSpPr>
        <p:spPr>
          <a:xfrm>
            <a:off x="141281" y="153956"/>
            <a:ext cx="11942743" cy="928661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805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593" y="221585"/>
            <a:ext cx="1091446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1682" y="2124550"/>
            <a:ext cx="1034228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3122" y="6528530"/>
            <a:ext cx="3899408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282" y="6528530"/>
            <a:ext cx="2802699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3669" y="6528530"/>
            <a:ext cx="2802699" cy="586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272">
        <a:defRPr>
          <a:latin typeface="+mn-lt"/>
          <a:ea typeface="+mn-ea"/>
          <a:cs typeface="+mn-cs"/>
        </a:defRPr>
      </a:lvl2pPr>
      <a:lvl3pPr marL="1932544">
        <a:defRPr>
          <a:latin typeface="+mn-lt"/>
          <a:ea typeface="+mn-ea"/>
          <a:cs typeface="+mn-cs"/>
        </a:defRPr>
      </a:lvl3pPr>
      <a:lvl4pPr marL="2898815">
        <a:defRPr>
          <a:latin typeface="+mn-lt"/>
          <a:ea typeface="+mn-ea"/>
          <a:cs typeface="+mn-cs"/>
        </a:defRPr>
      </a:lvl4pPr>
      <a:lvl5pPr marL="3865088">
        <a:defRPr>
          <a:latin typeface="+mn-lt"/>
          <a:ea typeface="+mn-ea"/>
          <a:cs typeface="+mn-cs"/>
        </a:defRPr>
      </a:lvl5pPr>
      <a:lvl6pPr marL="4831360">
        <a:defRPr>
          <a:latin typeface="+mn-lt"/>
          <a:ea typeface="+mn-ea"/>
          <a:cs typeface="+mn-cs"/>
        </a:defRPr>
      </a:lvl6pPr>
      <a:lvl7pPr marL="5797632">
        <a:defRPr>
          <a:latin typeface="+mn-lt"/>
          <a:ea typeface="+mn-ea"/>
          <a:cs typeface="+mn-cs"/>
        </a:defRPr>
      </a:lvl7pPr>
      <a:lvl8pPr marL="6763904">
        <a:defRPr>
          <a:latin typeface="+mn-lt"/>
          <a:ea typeface="+mn-ea"/>
          <a:cs typeface="+mn-cs"/>
        </a:defRPr>
      </a:lvl8pPr>
      <a:lvl9pPr marL="7730175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272">
        <a:defRPr>
          <a:latin typeface="+mn-lt"/>
          <a:ea typeface="+mn-ea"/>
          <a:cs typeface="+mn-cs"/>
        </a:defRPr>
      </a:lvl2pPr>
      <a:lvl3pPr marL="1932544">
        <a:defRPr>
          <a:latin typeface="+mn-lt"/>
          <a:ea typeface="+mn-ea"/>
          <a:cs typeface="+mn-cs"/>
        </a:defRPr>
      </a:lvl3pPr>
      <a:lvl4pPr marL="2898815">
        <a:defRPr>
          <a:latin typeface="+mn-lt"/>
          <a:ea typeface="+mn-ea"/>
          <a:cs typeface="+mn-cs"/>
        </a:defRPr>
      </a:lvl4pPr>
      <a:lvl5pPr marL="3865088">
        <a:defRPr>
          <a:latin typeface="+mn-lt"/>
          <a:ea typeface="+mn-ea"/>
          <a:cs typeface="+mn-cs"/>
        </a:defRPr>
      </a:lvl5pPr>
      <a:lvl6pPr marL="4831360">
        <a:defRPr>
          <a:latin typeface="+mn-lt"/>
          <a:ea typeface="+mn-ea"/>
          <a:cs typeface="+mn-cs"/>
        </a:defRPr>
      </a:lvl6pPr>
      <a:lvl7pPr marL="5797632">
        <a:defRPr>
          <a:latin typeface="+mn-lt"/>
          <a:ea typeface="+mn-ea"/>
          <a:cs typeface="+mn-cs"/>
        </a:defRPr>
      </a:lvl7pPr>
      <a:lvl8pPr marL="6763904">
        <a:defRPr>
          <a:latin typeface="+mn-lt"/>
          <a:ea typeface="+mn-ea"/>
          <a:cs typeface="+mn-cs"/>
        </a:defRPr>
      </a:lvl8pPr>
      <a:lvl9pPr marL="7730175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izika_7_uzb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68929" y="34660"/>
            <a:ext cx="12047789" cy="1015334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8055" dirty="0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962188" y="-193238"/>
            <a:ext cx="4615480" cy="1365735"/>
          </a:xfrm>
          <a:prstGeom prst="rect">
            <a:avLst/>
          </a:prstGeom>
        </p:spPr>
        <p:txBody>
          <a:bodyPr wrap="square" lIns="0" tIns="3088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55" algn="ctr" defTabSz="1933533">
              <a:spcBef>
                <a:spcPts val="241"/>
              </a:spcBef>
              <a:defRPr/>
            </a:pPr>
            <a:r>
              <a:rPr lang="en-US" sz="8454" kern="0" spc="10" dirty="0" err="1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Fizika</a:t>
            </a:r>
            <a:endParaRPr lang="en-US" sz="8454" kern="0" spc="1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43" name="object 11"/>
          <p:cNvSpPr>
            <a:spLocks noChangeArrowheads="1"/>
          </p:cNvSpPr>
          <p:nvPr/>
        </p:nvSpPr>
        <p:spPr bwMode="auto">
          <a:xfrm>
            <a:off x="486599" y="156269"/>
            <a:ext cx="1415226" cy="71189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3392"/>
            <a:endParaRPr lang="ru-RU" sz="8055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858298" y="1400395"/>
            <a:ext cx="11346315" cy="76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49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39"/>
              </a:spcBef>
            </a:pPr>
            <a:r>
              <a:rPr lang="ru-RU" sz="4800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800" b="1" dirty="0">
                <a:solidFill>
                  <a:srgbClr val="002060"/>
                </a:solidFill>
                <a:cs typeface="Arial" pitchFamily="34" charset="0"/>
              </a:rPr>
              <a:t>AVZU</a:t>
            </a:r>
            <a:r>
              <a:rPr lang="ru-RU" sz="4800" b="1" dirty="0">
                <a:solidFill>
                  <a:srgbClr val="002060"/>
                </a:solidFill>
                <a:cs typeface="Arial" pitchFamily="34" charset="0"/>
              </a:rPr>
              <a:t>:</a:t>
            </a:r>
            <a:r>
              <a:rPr lang="en-US" sz="4800" b="1" dirty="0">
                <a:solidFill>
                  <a:srgbClr val="002060"/>
                </a:solidFill>
                <a:cs typeface="Arial" pitchFamily="34" charset="0"/>
              </a:rPr>
              <a:t> JISMLARNING HARAKATI</a:t>
            </a:r>
            <a:endParaRPr lang="en-US" sz="5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10042758" y="76852"/>
            <a:ext cx="1598573" cy="769844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8055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75008494-61E4-463C-93FC-17CA4E6B573C}"/>
              </a:ext>
            </a:extLst>
          </p:cNvPr>
          <p:cNvSpPr txBox="1"/>
          <p:nvPr/>
        </p:nvSpPr>
        <p:spPr>
          <a:xfrm>
            <a:off x="9973167" y="34660"/>
            <a:ext cx="1598573" cy="749427"/>
          </a:xfrm>
          <a:prstGeom prst="rect">
            <a:avLst/>
          </a:prstGeom>
        </p:spPr>
        <p:txBody>
          <a:bodyPr wrap="square" lIns="0" tIns="33519" rIns="0" bIns="0">
            <a:spAutoFit/>
          </a:bodyPr>
          <a:lstStyle/>
          <a:p>
            <a:pPr algn="ctr" defTabSz="1217750">
              <a:spcBef>
                <a:spcPts val="265"/>
              </a:spcBef>
              <a:defRPr/>
            </a:pPr>
            <a:r>
              <a:rPr lang="en-US" sz="4650" b="1" spc="22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ru-RU" sz="4650" b="1" spc="22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4000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239FC390-1FEA-4373-A147-DD45B8DDB257}"/>
              </a:ext>
            </a:extLst>
          </p:cNvPr>
          <p:cNvSpPr/>
          <p:nvPr/>
        </p:nvSpPr>
        <p:spPr>
          <a:xfrm>
            <a:off x="494760" y="1471545"/>
            <a:ext cx="727075" cy="14398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942EC3B9-B193-404A-9DCC-51862E77B59D}"/>
              </a:ext>
            </a:extLst>
          </p:cNvPr>
          <p:cNvSpPr/>
          <p:nvPr/>
        </p:nvSpPr>
        <p:spPr>
          <a:xfrm>
            <a:off x="528927" y="5281343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4B43D-1C1F-41E4-A581-DAD89B1654B0}"/>
              </a:ext>
            </a:extLst>
          </p:cNvPr>
          <p:cNvSpPr txBox="1"/>
          <p:nvPr/>
        </p:nvSpPr>
        <p:spPr>
          <a:xfrm>
            <a:off x="1284702" y="5338762"/>
            <a:ext cx="79704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O‘qituvchi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Hamidova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Zaynura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Ramazanovna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>
            <a:hlinkClick r:id="rId3" action="ppaction://hlinkfile"/>
            <a:extLst>
              <a:ext uri="{FF2B5EF4-FFF2-40B4-BE49-F238E27FC236}">
                <a16:creationId xmlns:a16="http://schemas.microsoft.com/office/drawing/2014/main" id="{BF24AEDD-CC2A-403A-A043-FAD57ECB2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0215">
            <a:off x="3176709" y="2617639"/>
            <a:ext cx="1798495" cy="2510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2">
            <a:extLst>
              <a:ext uri="{FF2B5EF4-FFF2-40B4-BE49-F238E27FC236}">
                <a16:creationId xmlns:a16="http://schemas.microsoft.com/office/drawing/2014/main" id="{59FB0BB3-9852-4002-BE08-3D7157AA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3" y="2028688"/>
            <a:ext cx="5767822" cy="438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5933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ESLAB QOLING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BC71FA4-642F-481B-84BB-B9A62C520E35}"/>
              </a:ext>
            </a:extLst>
          </p:cNvPr>
          <p:cNvSpPr txBox="1">
            <a:spLocks/>
          </p:cNvSpPr>
          <p:nvPr/>
        </p:nvSpPr>
        <p:spPr bwMode="auto">
          <a:xfrm>
            <a:off x="1139825" y="1604962"/>
            <a:ext cx="9906000" cy="3352800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4400" kern="1200">
                <a:solidFill>
                  <a:srgbClr val="D60093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5pPr>
            <a:lvl6pPr marL="4572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6pPr>
            <a:lvl7pPr marL="9144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7pPr>
            <a:lvl8pPr marL="13716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8pPr>
            <a:lvl9pPr marL="18288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5400" b="1" dirty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Kinematika so‘zi yunoncha «</a:t>
            </a:r>
            <a:r>
              <a:rPr lang="fr-FR" sz="5400" b="1" i="1" dirty="0">
                <a:solidFill>
                  <a:srgbClr val="C0000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kinematos</a:t>
            </a:r>
            <a:r>
              <a:rPr lang="fr-FR" sz="5400" b="1" dirty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»  so‘zdan olingan bo‘lib, «</a:t>
            </a:r>
            <a:r>
              <a:rPr lang="fr-FR" sz="5400" b="1" i="1" dirty="0">
                <a:solidFill>
                  <a:srgbClr val="C0000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harakat</a:t>
            </a:r>
            <a:r>
              <a:rPr lang="fr-FR" sz="5400" b="1" dirty="0">
                <a:solidFill>
                  <a:srgbClr val="00206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» degan ma’noni bildiradi. </a:t>
            </a:r>
          </a:p>
        </p:txBody>
      </p:sp>
    </p:spTree>
    <p:extLst>
      <p:ext uri="{BB962C8B-B14F-4D97-AF65-F5344CB8AC3E}">
        <p14:creationId xmlns:p14="http://schemas.microsoft.com/office/powerpoint/2010/main" val="1860456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80A6E2-9B01-414A-9555-0854BCA8BC8C}"/>
              </a:ext>
            </a:extLst>
          </p:cNvPr>
          <p:cNvPicPr/>
          <p:nvPr/>
        </p:nvPicPr>
        <p:blipFill rotWithShape="1">
          <a:blip r:embed="rId2"/>
          <a:srcRect l="2887" t="2488" r="8284" b="13365"/>
          <a:stretch/>
        </p:blipFill>
        <p:spPr bwMode="auto">
          <a:xfrm>
            <a:off x="10833258" y="1000125"/>
            <a:ext cx="1203167" cy="2662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71ED53E-F978-4958-80FF-10D414F6ABB3}"/>
              </a:ext>
            </a:extLst>
          </p:cNvPr>
          <p:cNvPicPr/>
          <p:nvPr/>
        </p:nvPicPr>
        <p:blipFill rotWithShape="1">
          <a:blip r:embed="rId3"/>
          <a:srcRect l="6647" t="5334" r="4914" b="5334"/>
          <a:stretch/>
        </p:blipFill>
        <p:spPr bwMode="auto">
          <a:xfrm rot="281030">
            <a:off x="9329769" y="3085979"/>
            <a:ext cx="2770283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85650" cy="9953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Mexanik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harakat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F106153-311B-431A-BA94-C8CE37580B95}"/>
              </a:ext>
            </a:extLst>
          </p:cNvPr>
          <p:cNvCxnSpPr>
            <a:cxnSpLocks/>
          </p:cNvCxnSpPr>
          <p:nvPr/>
        </p:nvCxnSpPr>
        <p:spPr>
          <a:xfrm>
            <a:off x="0" y="5186362"/>
            <a:ext cx="124936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809192-343F-4ACF-ADBD-F266829C845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49225" y="995362"/>
            <a:ext cx="2514600" cy="407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82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7603E-6 -4.92537E-6 L -0.55432 -0.01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23" y="-7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2AA6C8-4025-4423-8BED-D87FD1044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4" y="992616"/>
            <a:ext cx="12122206" cy="587014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7688"/>
          <a:stretch/>
        </p:blipFill>
        <p:spPr>
          <a:xfrm>
            <a:off x="6110314" y="3119482"/>
            <a:ext cx="1159582" cy="161641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163" b="57326" l="12442" r="87791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638" t="39741" r="12839" b="42668"/>
          <a:stretch/>
        </p:blipFill>
        <p:spPr>
          <a:xfrm>
            <a:off x="4568825" y="3908928"/>
            <a:ext cx="4238075" cy="1337556"/>
          </a:xfrm>
          <a:prstGeom prst="rect">
            <a:avLst/>
          </a:prstGeom>
        </p:spPr>
      </p:pic>
      <p:cxnSp>
        <p:nvCxnSpPr>
          <p:cNvPr id="7" name="Прямая со стрелкой 6"/>
          <p:cNvCxnSpPr>
            <a:cxnSpLocks/>
          </p:cNvCxnSpPr>
          <p:nvPr/>
        </p:nvCxnSpPr>
        <p:spPr>
          <a:xfrm flipH="1" flipV="1">
            <a:off x="3001826" y="4730221"/>
            <a:ext cx="1566999" cy="11348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FBFD5AF-92D9-43D7-974A-0A8B6AE7E7B1}"/>
              </a:ext>
            </a:extLst>
          </p:cNvPr>
          <p:cNvSpPr/>
          <p:nvPr/>
        </p:nvSpPr>
        <p:spPr>
          <a:xfrm>
            <a:off x="0" y="31809"/>
            <a:ext cx="12185650" cy="91916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Harakatning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nisbiyligi</a:t>
            </a:r>
            <a:endParaRPr lang="ru-RU" sz="72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012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10715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ESLAB QOLING!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587625" y="2595562"/>
            <a:ext cx="6019800" cy="67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1D27F4-92F7-4F0F-94E9-C1C89F473472}"/>
              </a:ext>
            </a:extLst>
          </p:cNvPr>
          <p:cNvSpPr txBox="1"/>
          <p:nvPr/>
        </p:nvSpPr>
        <p:spPr>
          <a:xfrm>
            <a:off x="402421" y="1873954"/>
            <a:ext cx="113808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4375"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mexanik</a:t>
            </a:r>
            <a:r>
              <a:rPr lang="en-US" sz="4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r>
              <a:rPr lang="en-US" sz="4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deb,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jismlarga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fazodagi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vaziyatining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o‘tishi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o‘zgarishiga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Аристотель — Википедия">
            <a:extLst>
              <a:ext uri="{FF2B5EF4-FFF2-40B4-BE49-F238E27FC236}">
                <a16:creationId xmlns:a16="http://schemas.microsoft.com/office/drawing/2014/main" id="{73FA8F1C-BFF9-422C-B36E-A6E474ADFF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229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10715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Eslab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qoling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587625" y="2595562"/>
            <a:ext cx="6019800" cy="67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1D27F4-92F7-4F0F-94E9-C1C89F473472}"/>
              </a:ext>
            </a:extLst>
          </p:cNvPr>
          <p:cNvSpPr txBox="1"/>
          <p:nvPr/>
        </p:nvSpPr>
        <p:spPr>
          <a:xfrm>
            <a:off x="671311" y="2211675"/>
            <a:ext cx="10843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4375"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jismlarning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nisbiy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turishi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4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nisbiydir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Аристотель — Википедия">
            <a:extLst>
              <a:ext uri="{FF2B5EF4-FFF2-40B4-BE49-F238E27FC236}">
                <a16:creationId xmlns:a16="http://schemas.microsoft.com/office/drawing/2014/main" id="{73FA8F1C-BFF9-422C-B36E-A6E474ADFF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503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10715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Eslab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qoling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587625" y="2595562"/>
            <a:ext cx="6019800" cy="67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1D27F4-92F7-4F0F-94E9-C1C89F473472}"/>
              </a:ext>
            </a:extLst>
          </p:cNvPr>
          <p:cNvSpPr txBox="1"/>
          <p:nvPr/>
        </p:nvSpPr>
        <p:spPr>
          <a:xfrm>
            <a:off x="1165024" y="1957179"/>
            <a:ext cx="98556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4375"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holati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jismga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kuzatilayotgan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jism </a:t>
            </a:r>
            <a:r>
              <a:rPr lang="en-US" sz="4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sanoq</a:t>
            </a:r>
            <a:r>
              <a:rPr lang="en-US" sz="4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jism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Аристотель — Википедия">
            <a:extLst>
              <a:ext uri="{FF2B5EF4-FFF2-40B4-BE49-F238E27FC236}">
                <a16:creationId xmlns:a16="http://schemas.microsoft.com/office/drawing/2014/main" id="{73FA8F1C-BFF9-422C-B36E-A6E474ADFF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62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380A6E2-9B01-414A-9555-0854BCA8BC8C}"/>
              </a:ext>
            </a:extLst>
          </p:cNvPr>
          <p:cNvPicPr/>
          <p:nvPr/>
        </p:nvPicPr>
        <p:blipFill rotWithShape="1">
          <a:blip r:embed="rId2"/>
          <a:srcRect l="2887" t="2488" r="8284" b="13365"/>
          <a:stretch/>
        </p:blipFill>
        <p:spPr bwMode="auto">
          <a:xfrm>
            <a:off x="10833258" y="1000125"/>
            <a:ext cx="1203167" cy="2662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71ED53E-F978-4958-80FF-10D414F6ABB3}"/>
              </a:ext>
            </a:extLst>
          </p:cNvPr>
          <p:cNvPicPr/>
          <p:nvPr/>
        </p:nvPicPr>
        <p:blipFill rotWithShape="1">
          <a:blip r:embed="rId3"/>
          <a:srcRect l="6647" t="5334" r="4914" b="5334"/>
          <a:stretch/>
        </p:blipFill>
        <p:spPr bwMode="auto">
          <a:xfrm rot="281030">
            <a:off x="9329769" y="3085979"/>
            <a:ext cx="2770283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85650" cy="9953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Sanoq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jism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F106153-311B-431A-BA94-C8CE37580B95}"/>
              </a:ext>
            </a:extLst>
          </p:cNvPr>
          <p:cNvCxnSpPr>
            <a:cxnSpLocks/>
          </p:cNvCxnSpPr>
          <p:nvPr/>
        </p:nvCxnSpPr>
        <p:spPr>
          <a:xfrm flipH="1">
            <a:off x="149225" y="5262562"/>
            <a:ext cx="11506200" cy="0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809192-343F-4ACF-ADBD-F266829C845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49225" y="995362"/>
            <a:ext cx="2514600" cy="4076821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F6BADD8-1C43-42DD-9149-1470FBD0E46B}"/>
              </a:ext>
            </a:extLst>
          </p:cNvPr>
          <p:cNvCxnSpPr/>
          <p:nvPr/>
        </p:nvCxnSpPr>
        <p:spPr>
          <a:xfrm flipH="1" flipV="1">
            <a:off x="9244171" y="2138362"/>
            <a:ext cx="1470739" cy="3810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86D3276-1073-4213-8105-EC00B5AC3FCC}"/>
              </a:ext>
            </a:extLst>
          </p:cNvPr>
          <p:cNvSpPr txBox="1"/>
          <p:nvPr/>
        </p:nvSpPr>
        <p:spPr>
          <a:xfrm>
            <a:off x="6782831" y="1188005"/>
            <a:ext cx="31967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Sanoq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jism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508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7603E-6 -4.92537E-6 L -0.55432 -0.01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23" y="-7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52685C-6533-43E4-A433-625AA8E7E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7" t="5194" r="5339" b="7072"/>
          <a:stretch/>
        </p:blipFill>
        <p:spPr>
          <a:xfrm>
            <a:off x="732233" y="4108422"/>
            <a:ext cx="2895601" cy="28956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F7B470-1198-499B-B115-E7BBC7D36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1" t="10333" r="10890" b="12667"/>
          <a:stretch/>
        </p:blipFill>
        <p:spPr>
          <a:xfrm rot="1569267">
            <a:off x="2823476" y="3132572"/>
            <a:ext cx="1608716" cy="16087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85650" cy="104169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Raketaning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harakatini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kuzatamiz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geografiya — yer sayyorasi | OK.RU">
            <a:extLst>
              <a:ext uri="{FF2B5EF4-FFF2-40B4-BE49-F238E27FC236}">
                <a16:creationId xmlns:a16="http://schemas.microsoft.com/office/drawing/2014/main" id="{2CDBEC7F-48A3-49EA-A0D7-4E7082B9CF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0425" y="3357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AB9CD380-1C75-4124-94E2-ED806F5A4353}"/>
              </a:ext>
            </a:extLst>
          </p:cNvPr>
          <p:cNvCxnSpPr>
            <a:cxnSpLocks/>
          </p:cNvCxnSpPr>
          <p:nvPr/>
        </p:nvCxnSpPr>
        <p:spPr>
          <a:xfrm flipV="1">
            <a:off x="3320222" y="5888165"/>
            <a:ext cx="2391603" cy="4553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AB73C1-0BC2-4288-A433-CD07A70618FA}"/>
              </a:ext>
            </a:extLst>
          </p:cNvPr>
          <p:cNvSpPr txBox="1"/>
          <p:nvPr/>
        </p:nvSpPr>
        <p:spPr>
          <a:xfrm>
            <a:off x="6092825" y="5481044"/>
            <a:ext cx="31967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Sanoq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jism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33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839E-6 -2.20262E-6 L 0.13875 -0.15038 C 0.16806 -0.18453 0.21183 -0.20194 0.25756 -0.20194 C 0.31006 -0.20194 0.35175 -0.18453 0.38119 -0.15038 L 0.52124 -2.20262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5" y="-10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9953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415925" y="1432470"/>
            <a:ext cx="11353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Yunon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olimi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Ptolomey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deb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hisoblagan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Polshalik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olim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Kopernik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fikrni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ilgari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surgan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Sizningcha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olimning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fikri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fikringizni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asoslab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364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B8D25A-22E9-43FB-8AC7-34E54E439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0" t="3324" r="22145" b="13093"/>
          <a:stretch/>
        </p:blipFill>
        <p:spPr>
          <a:xfrm>
            <a:off x="7540625" y="4603650"/>
            <a:ext cx="1586000" cy="2220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85650" cy="7667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63525" y="919162"/>
            <a:ext cx="11658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2. Bir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mustahkamlikka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pishirilgan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olamiz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tomonlarini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bir-biriga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to‘g‘rilab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birinchisini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holatda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tutib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turamiz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ikkinchisi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birinchisiga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zarb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beramiz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Sizningcha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sinadimi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zarb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bergan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tuxummi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301390-7E01-4E70-8C0B-757FAC7529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00" t="5200" r="29000" b="5200"/>
          <a:stretch/>
        </p:blipFill>
        <p:spPr>
          <a:xfrm rot="5400000">
            <a:off x="1606403" y="5158204"/>
            <a:ext cx="1427868" cy="19038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928ACE-B52F-4EFD-9D66-94C25222AA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54" t="15264" r="25222" b="14179"/>
          <a:stretch/>
        </p:blipFill>
        <p:spPr>
          <a:xfrm rot="16537973">
            <a:off x="9860887" y="4912156"/>
            <a:ext cx="1326977" cy="207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8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768E-7 -4.1384E-6 L -0.51368 0.021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0" y="1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165350" y="3867895"/>
            <a:ext cx="4602179" cy="934037"/>
          </a:xfrm>
          <a:prstGeom prst="rect">
            <a:avLst/>
          </a:prstGeom>
          <a:noFill/>
        </p:spPr>
        <p:txBody>
          <a:bodyPr wrap="square" lIns="193485" tIns="96742" rIns="193485" bIns="96742" rtlCol="0">
            <a:spAutoFit/>
          </a:bodyPr>
          <a:lstStyle/>
          <a:p>
            <a:pPr defTabSz="1218676">
              <a:spcAft>
                <a:spcPts val="199"/>
              </a:spcAft>
              <a:defRPr/>
            </a:pPr>
            <a:r>
              <a:rPr lang="en-US" sz="4800" b="1" kern="0" dirty="0" err="1">
                <a:latin typeface="Arial" pitchFamily="34" charset="0"/>
                <a:cs typeface="Arial" pitchFamily="34" charset="0"/>
              </a:rPr>
              <a:t>Sanoq</a:t>
            </a:r>
            <a:r>
              <a:rPr lang="en-US" sz="4800" b="1" kern="0" dirty="0">
                <a:latin typeface="Arial" pitchFamily="34" charset="0"/>
                <a:cs typeface="Arial" pitchFamily="34" charset="0"/>
              </a:rPr>
              <a:t> jism </a:t>
            </a:r>
          </a:p>
        </p:txBody>
      </p:sp>
      <p:sp>
        <p:nvSpPr>
          <p:cNvPr id="21" name="Oval 11"/>
          <p:cNvSpPr/>
          <p:nvPr/>
        </p:nvSpPr>
        <p:spPr>
          <a:xfrm>
            <a:off x="384425" y="1073244"/>
            <a:ext cx="1399725" cy="1157246"/>
          </a:xfrm>
          <a:prstGeom prst="ellipse">
            <a:avLst/>
          </a:prstGeom>
          <a:solidFill>
            <a:srgbClr val="93DF2D"/>
          </a:solidFill>
          <a:ln w="9525" cap="flat" cmpd="sng" algn="ctr">
            <a:noFill/>
            <a:prstDash val="solid"/>
          </a:ln>
          <a:effectLst/>
        </p:spPr>
        <p:txBody>
          <a:bodyPr lIns="193485" tIns="96742" rIns="193485" bIns="96742" rtlCol="0" anchor="ctr"/>
          <a:lstStyle/>
          <a:p>
            <a:pPr algn="ctr" defTabSz="1218676">
              <a:defRPr/>
            </a:pPr>
            <a:r>
              <a:rPr lang="en-US" sz="5400" b="1" kern="0" dirty="0">
                <a:solidFill>
                  <a:srgbClr val="FFFFFF"/>
                </a:solidFill>
                <a:latin typeface="Agency FB" panose="020B0503020202020204" pitchFamily="34" charset="0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384412" y="2390543"/>
            <a:ext cx="1399738" cy="1157246"/>
          </a:xfrm>
          <a:prstGeom prst="ellipse">
            <a:avLst/>
          </a:prstGeom>
          <a:solidFill>
            <a:srgbClr val="93DF2D"/>
          </a:solidFill>
          <a:ln w="9525" cap="flat" cmpd="sng" algn="ctr">
            <a:noFill/>
            <a:prstDash val="solid"/>
          </a:ln>
          <a:effectLst/>
        </p:spPr>
        <p:txBody>
          <a:bodyPr lIns="193485" tIns="96742" rIns="193485" bIns="96742" rtlCol="0" anchor="ctr"/>
          <a:lstStyle/>
          <a:p>
            <a:pPr algn="ctr" defTabSz="1218676">
              <a:defRPr/>
            </a:pPr>
            <a:r>
              <a:rPr lang="en-US" sz="5400" b="1" kern="0" dirty="0">
                <a:solidFill>
                  <a:srgbClr val="FFFFFF"/>
                </a:solidFill>
                <a:latin typeface="Agency FB" panose="020B0503020202020204" pitchFamily="34" charset="0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428168" y="3726111"/>
            <a:ext cx="1312226" cy="1254958"/>
          </a:xfrm>
          <a:prstGeom prst="ellipse">
            <a:avLst/>
          </a:prstGeom>
          <a:solidFill>
            <a:srgbClr val="93DF2D"/>
          </a:solidFill>
          <a:ln w="9525" cap="flat" cmpd="sng" algn="ctr">
            <a:noFill/>
            <a:prstDash val="solid"/>
          </a:ln>
          <a:effectLst/>
        </p:spPr>
        <p:txBody>
          <a:bodyPr lIns="193485" tIns="96742" rIns="193485" bIns="96742" rtlCol="0" anchor="ctr"/>
          <a:lstStyle/>
          <a:p>
            <a:pPr algn="ctr" defTabSz="1218676">
              <a:defRPr/>
            </a:pPr>
            <a:r>
              <a:rPr lang="en-US" sz="6600" b="1" kern="0" dirty="0">
                <a:solidFill>
                  <a:srgbClr val="FFFFFF"/>
                </a:solidFill>
                <a:latin typeface="Agency FB" panose="020B0503020202020204" pitchFamily="34" charset="0"/>
              </a:rPr>
              <a:t>3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85650" cy="9953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 TUSHUNCHALAR: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24" name="Oval 15"/>
          <p:cNvSpPr/>
          <p:nvPr/>
        </p:nvSpPr>
        <p:spPr>
          <a:xfrm>
            <a:off x="456259" y="5226411"/>
            <a:ext cx="1327891" cy="1254959"/>
          </a:xfrm>
          <a:prstGeom prst="ellipse">
            <a:avLst/>
          </a:prstGeom>
          <a:solidFill>
            <a:srgbClr val="93DF2D"/>
          </a:solidFill>
          <a:ln w="9525" cap="flat" cmpd="sng" algn="ctr">
            <a:noFill/>
            <a:prstDash val="solid"/>
          </a:ln>
          <a:effectLst/>
        </p:spPr>
        <p:txBody>
          <a:bodyPr lIns="193485" tIns="96742" rIns="193485" bIns="96742" rtlCol="0" anchor="ctr"/>
          <a:lstStyle/>
          <a:p>
            <a:pPr algn="ctr" defTabSz="1218676">
              <a:defRPr/>
            </a:pPr>
            <a:r>
              <a:rPr lang="en-US" sz="6000" b="1" kern="0" dirty="0">
                <a:solidFill>
                  <a:srgbClr val="FFFFFF"/>
                </a:solidFill>
                <a:latin typeface="Agency FB" panose="020B050302020202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4C45F0-E51D-496F-8679-34BEB28407F0}"/>
              </a:ext>
            </a:extLst>
          </p:cNvPr>
          <p:cNvSpPr txBox="1"/>
          <p:nvPr/>
        </p:nvSpPr>
        <p:spPr>
          <a:xfrm>
            <a:off x="2130425" y="1030573"/>
            <a:ext cx="5214142" cy="934037"/>
          </a:xfrm>
          <a:prstGeom prst="rect">
            <a:avLst/>
          </a:prstGeom>
          <a:noFill/>
        </p:spPr>
        <p:txBody>
          <a:bodyPr wrap="square" lIns="193485" tIns="96742" rIns="193485" bIns="96742" rtlCol="0">
            <a:spAutoFit/>
          </a:bodyPr>
          <a:lstStyle/>
          <a:p>
            <a:pPr defTabSz="1218676">
              <a:spcAft>
                <a:spcPts val="199"/>
              </a:spcAft>
              <a:defRPr/>
            </a:pPr>
            <a:r>
              <a:rPr lang="en-US" sz="4800" b="1" kern="0" dirty="0" err="1">
                <a:latin typeface="Arial" pitchFamily="34" charset="0"/>
                <a:cs typeface="Arial" pitchFamily="34" charset="0"/>
              </a:rPr>
              <a:t>Mexanik</a:t>
            </a:r>
            <a:r>
              <a:rPr lang="en-US" sz="4800" b="1" kern="0" dirty="0">
                <a:latin typeface="Arial" pitchFamily="34" charset="0"/>
                <a:cs typeface="Arial" pitchFamily="34" charset="0"/>
              </a:rPr>
              <a:t> harakat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7283D7-8214-42D8-A1BF-E695CB033061}"/>
              </a:ext>
            </a:extLst>
          </p:cNvPr>
          <p:cNvSpPr txBox="1"/>
          <p:nvPr/>
        </p:nvSpPr>
        <p:spPr>
          <a:xfrm>
            <a:off x="2112962" y="5386873"/>
            <a:ext cx="5231605" cy="934037"/>
          </a:xfrm>
          <a:prstGeom prst="rect">
            <a:avLst/>
          </a:prstGeom>
          <a:noFill/>
        </p:spPr>
        <p:txBody>
          <a:bodyPr wrap="square" lIns="193485" tIns="96742" rIns="193485" bIns="96742" rtlCol="0">
            <a:spAutoFit/>
          </a:bodyPr>
          <a:lstStyle/>
          <a:p>
            <a:pPr defTabSz="1218676">
              <a:spcAft>
                <a:spcPts val="199"/>
              </a:spcAft>
              <a:defRPr/>
            </a:pPr>
            <a:r>
              <a:rPr lang="en-US" sz="4800" b="1" kern="0" dirty="0" err="1">
                <a:latin typeface="Arial" pitchFamily="34" charset="0"/>
                <a:cs typeface="Arial" pitchFamily="34" charset="0"/>
              </a:rPr>
              <a:t>Sanoq</a:t>
            </a:r>
            <a:r>
              <a:rPr lang="en-US" sz="4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kern="0" dirty="0" err="1">
                <a:latin typeface="Arial" pitchFamily="34" charset="0"/>
                <a:cs typeface="Arial" pitchFamily="34" charset="0"/>
              </a:rPr>
              <a:t>sistemasi</a:t>
            </a:r>
            <a:endParaRPr lang="en-US" sz="4800" b="1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F5DA53-F21A-4B22-AE25-18ECB5205FA9}"/>
              </a:ext>
            </a:extLst>
          </p:cNvPr>
          <p:cNvPicPr/>
          <p:nvPr/>
        </p:nvPicPr>
        <p:blipFill rotWithShape="1">
          <a:blip r:embed="rId2"/>
          <a:srcRect l="12186" r="9728"/>
          <a:stretch/>
        </p:blipFill>
        <p:spPr bwMode="auto">
          <a:xfrm>
            <a:off x="7673379" y="3420149"/>
            <a:ext cx="4339285" cy="2150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1E0F61-C1FE-4FCB-A32B-CDC12429A258}"/>
              </a:ext>
            </a:extLst>
          </p:cNvPr>
          <p:cNvSpPr txBox="1"/>
          <p:nvPr/>
        </p:nvSpPr>
        <p:spPr>
          <a:xfrm>
            <a:off x="2112962" y="2348917"/>
            <a:ext cx="9085116" cy="934037"/>
          </a:xfrm>
          <a:prstGeom prst="rect">
            <a:avLst/>
          </a:prstGeom>
          <a:noFill/>
        </p:spPr>
        <p:txBody>
          <a:bodyPr wrap="square" lIns="193485" tIns="96742" rIns="193485" bIns="96742" rtlCol="0">
            <a:spAutoFit/>
          </a:bodyPr>
          <a:lstStyle/>
          <a:p>
            <a:pPr defTabSz="1218676">
              <a:spcAft>
                <a:spcPts val="199"/>
              </a:spcAft>
              <a:defRPr/>
            </a:pPr>
            <a:r>
              <a:rPr lang="en-US" sz="4800" b="1" kern="0" dirty="0" err="1">
                <a:latin typeface="Arial" pitchFamily="34" charset="0"/>
                <a:cs typeface="Arial" pitchFamily="34" charset="0"/>
              </a:rPr>
              <a:t>Harakatning</a:t>
            </a:r>
            <a:r>
              <a:rPr lang="en-US" sz="4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kern="0" dirty="0" err="1">
                <a:latin typeface="Arial" pitchFamily="34" charset="0"/>
                <a:cs typeface="Arial" pitchFamily="34" charset="0"/>
              </a:rPr>
              <a:t>nisbiyligi</a:t>
            </a:r>
            <a:endParaRPr lang="en-US" sz="4800" b="1" kern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8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9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2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3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/>
          <p:bldP spid="37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2" grpId="0" animBg="1"/>
          <p:bldP spid="23" grpId="0" animBg="1"/>
          <p:bldP spid="24" grpId="0" animBg="1"/>
          <p:bldP spid="25" grpId="0"/>
          <p:bldP spid="37" grpId="0"/>
          <p:bldP spid="1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2"/>
            <a:ext cx="12185650" cy="2514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Aziz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o‘quvchilar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defRPr/>
            </a:pP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Shaxsiy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gigiyena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qoidalariga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amal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qiling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qo‘lingizni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tez-tez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sovunlab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yuvishni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unutmang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! </a:t>
            </a:r>
            <a:endParaRPr lang="ru-RU" sz="60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E0B12E-69C8-472C-A0FA-9C1FE8D8AA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87525" y="2519363"/>
            <a:ext cx="7810500" cy="448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4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O‘tilgan mavzuni takrorlash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E8F5A-32D6-4E4B-86C1-EE133E3A6D7C}"/>
              </a:ext>
            </a:extLst>
          </p:cNvPr>
          <p:cNvSpPr txBox="1"/>
          <p:nvPr/>
        </p:nvSpPr>
        <p:spPr>
          <a:xfrm>
            <a:off x="606425" y="1071562"/>
            <a:ext cx="9601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markazida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Oyning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yuqoriga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otilgan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tushishini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aytgan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Yunon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olimi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F1D5516C-1763-4F32-9BA9-095608018355}"/>
              </a:ext>
            </a:extLst>
          </p:cNvPr>
          <p:cNvSpPr/>
          <p:nvPr/>
        </p:nvSpPr>
        <p:spPr>
          <a:xfrm>
            <a:off x="7540625" y="3967162"/>
            <a:ext cx="3794720" cy="1813520"/>
          </a:xfrm>
          <a:prstGeom prst="ellipse">
            <a:avLst/>
          </a:prstGeom>
          <a:solidFill>
            <a:srgbClr val="FDF3ED"/>
          </a:solidFill>
          <a:ln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4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Aristotel</a:t>
            </a:r>
            <a:endParaRPr lang="ru-RU" sz="4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103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8429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E8F5A-32D6-4E4B-86C1-EE133E3A6D7C}"/>
              </a:ext>
            </a:extLst>
          </p:cNvPr>
          <p:cNvSpPr txBox="1"/>
          <p:nvPr/>
        </p:nvSpPr>
        <p:spPr>
          <a:xfrm>
            <a:off x="682625" y="1452562"/>
            <a:ext cx="9906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Abu Ali ibn Sino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asarlarida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oqibat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” deb,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nimani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nazarda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tutgan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F1D5516C-1763-4F32-9BA9-095608018355}"/>
              </a:ext>
            </a:extLst>
          </p:cNvPr>
          <p:cNvSpPr/>
          <p:nvPr/>
        </p:nvSpPr>
        <p:spPr>
          <a:xfrm>
            <a:off x="377825" y="4500562"/>
            <a:ext cx="3794720" cy="1813520"/>
          </a:xfrm>
          <a:prstGeom prst="ellipse">
            <a:avLst/>
          </a:prstGeom>
          <a:solidFill>
            <a:srgbClr val="FDF3ED"/>
          </a:solidFill>
          <a:ln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endParaRPr lang="ru-RU" sz="4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6D10047-D736-4810-A669-E2A67FDB1E41}"/>
              </a:ext>
            </a:extLst>
          </p:cNvPr>
          <p:cNvSpPr/>
          <p:nvPr/>
        </p:nvSpPr>
        <p:spPr>
          <a:xfrm>
            <a:off x="7007225" y="4660603"/>
            <a:ext cx="3794720" cy="1813520"/>
          </a:xfrm>
          <a:prstGeom prst="ellipse">
            <a:avLst/>
          </a:prstGeom>
          <a:solidFill>
            <a:srgbClr val="FDF3ED"/>
          </a:solidFill>
          <a:ln>
            <a:solidFill>
              <a:srgbClr val="7030A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Oqibat</a:t>
            </a:r>
            <a:endParaRPr lang="ru-RU" sz="4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0FB73A7-E207-4B43-B22A-16DBEE30DF9F}"/>
              </a:ext>
            </a:extLst>
          </p:cNvPr>
          <p:cNvSpPr/>
          <p:nvPr/>
        </p:nvSpPr>
        <p:spPr>
          <a:xfrm>
            <a:off x="3306466" y="3170988"/>
            <a:ext cx="2667000" cy="1143000"/>
          </a:xfrm>
          <a:prstGeom prst="cloudCallout">
            <a:avLst>
              <a:gd name="adj1" fmla="val -62083"/>
              <a:gd name="adj2" fmla="val 81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0642FD4F-4807-43B5-8D40-742B0C2724A2}"/>
              </a:ext>
            </a:extLst>
          </p:cNvPr>
          <p:cNvSpPr/>
          <p:nvPr/>
        </p:nvSpPr>
        <p:spPr>
          <a:xfrm>
            <a:off x="8904585" y="3170988"/>
            <a:ext cx="2903240" cy="1143000"/>
          </a:xfrm>
          <a:prstGeom prst="cloudCallout">
            <a:avLst>
              <a:gd name="adj1" fmla="val -37976"/>
              <a:gd name="adj2" fmla="val 8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Tezlik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156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9191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Mexanika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rivojiga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qo‘shgan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olimlar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1">
            <a:extLst>
              <a:ext uri="{FF2B5EF4-FFF2-40B4-BE49-F238E27FC236}">
                <a16:creationId xmlns:a16="http://schemas.microsoft.com/office/drawing/2014/main" id="{BEF3CD68-F328-4F40-8D40-C354E85FC14E}"/>
              </a:ext>
            </a:extLst>
          </p:cNvPr>
          <p:cNvGrpSpPr/>
          <p:nvPr/>
        </p:nvGrpSpPr>
        <p:grpSpPr>
          <a:xfrm>
            <a:off x="154731" y="1223962"/>
            <a:ext cx="11839675" cy="5350147"/>
            <a:chOff x="1271950" y="3027363"/>
            <a:chExt cx="7603763" cy="3251197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4B2CFB73-CDC8-4D04-A732-78DD5F473ADD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7973186">
              <a:off x="5225257" y="3515519"/>
              <a:ext cx="696912" cy="254000"/>
            </a:xfrm>
            <a:prstGeom prst="rightArrow">
              <a:avLst>
                <a:gd name="adj1" fmla="val 35167"/>
                <a:gd name="adj2" fmla="val 111109"/>
              </a:avLst>
            </a:prstGeom>
            <a:solidFill>
              <a:schemeClr val="tx2">
                <a:lumMod val="40000"/>
                <a:lumOff val="60000"/>
              </a:schemeClr>
            </a:soli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3943">
                <a:defRPr/>
              </a:pPr>
              <a:endParaRPr lang="zh-CN" altLang="en-US" sz="1799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9" name="AutoShape 4">
              <a:extLst>
                <a:ext uri="{FF2B5EF4-FFF2-40B4-BE49-F238E27FC236}">
                  <a16:creationId xmlns:a16="http://schemas.microsoft.com/office/drawing/2014/main" id="{6D00E72E-7EAC-43A7-ABE5-91CAE61FD89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65783">
              <a:off x="5225257" y="5420519"/>
              <a:ext cx="696912" cy="254000"/>
            </a:xfrm>
            <a:prstGeom prst="rightArrow">
              <a:avLst>
                <a:gd name="adj1" fmla="val 35167"/>
                <a:gd name="adj2" fmla="val 111109"/>
              </a:avLst>
            </a:prstGeom>
            <a:solidFill>
              <a:srgbClr val="C40CBB"/>
            </a:soli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3943">
                <a:defRPr/>
              </a:pPr>
              <a:endParaRPr lang="zh-CN" altLang="en-US" sz="1799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10" name="AutoShape 5">
              <a:extLst>
                <a:ext uri="{FF2B5EF4-FFF2-40B4-BE49-F238E27FC236}">
                  <a16:creationId xmlns:a16="http://schemas.microsoft.com/office/drawing/2014/main" id="{04E97796-9DF2-4802-B4FE-F7360BC710F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4369022">
              <a:off x="4152107" y="3582194"/>
              <a:ext cx="696912" cy="254000"/>
            </a:xfrm>
            <a:prstGeom prst="rightArrow">
              <a:avLst>
                <a:gd name="adj1" fmla="val 35167"/>
                <a:gd name="adj2" fmla="val 111109"/>
              </a:avLst>
            </a:prstGeom>
            <a:solidFill>
              <a:srgbClr val="00B050"/>
            </a:soli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3943">
                <a:defRPr/>
              </a:pPr>
              <a:endParaRPr lang="zh-CN" altLang="en-US" sz="1799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id="{FCAC4A1B-F3D5-4E1F-AA43-76CF13987F5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7535209">
              <a:off x="4117182" y="5390356"/>
              <a:ext cx="698500" cy="255587"/>
            </a:xfrm>
            <a:prstGeom prst="rightArrow">
              <a:avLst>
                <a:gd name="adj1" fmla="val 35167"/>
                <a:gd name="adj2" fmla="val 110670"/>
              </a:avLst>
            </a:prstGeom>
            <a:solidFill>
              <a:srgbClr val="FFC000"/>
            </a:soli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3943">
                <a:defRPr/>
              </a:pPr>
              <a:endParaRPr lang="zh-CN" altLang="en-US" sz="1799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93034F5A-CEE5-4B7C-8F3A-2DC796F837E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734050" y="4508500"/>
              <a:ext cx="696913" cy="254000"/>
            </a:xfrm>
            <a:prstGeom prst="rightArrow">
              <a:avLst>
                <a:gd name="adj1" fmla="val 35167"/>
                <a:gd name="adj2" fmla="val 111109"/>
              </a:avLst>
            </a:prstGeom>
            <a:solidFill>
              <a:srgbClr val="FF0000"/>
            </a:soli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3943">
                <a:defRPr/>
              </a:pPr>
              <a:endParaRPr lang="zh-CN" altLang="en-US" sz="1799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402E20B5-06C5-422C-A6D0-C8BA38A9A516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>
              <a:off x="3613150" y="4502150"/>
              <a:ext cx="760413" cy="255588"/>
            </a:xfrm>
            <a:prstGeom prst="rightArrow">
              <a:avLst>
                <a:gd name="adj1" fmla="val 35167"/>
                <a:gd name="adj2" fmla="val 120480"/>
              </a:avLst>
            </a:prstGeom>
            <a:solidFill>
              <a:srgbClr val="7030A0"/>
            </a:soli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3943">
                <a:defRPr/>
              </a:pPr>
              <a:endParaRPr lang="zh-CN" altLang="en-US" sz="1799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grpSp>
          <p:nvGrpSpPr>
            <p:cNvPr id="15" name="Group 10">
              <a:extLst>
                <a:ext uri="{FF2B5EF4-FFF2-40B4-BE49-F238E27FC236}">
                  <a16:creationId xmlns:a16="http://schemas.microsoft.com/office/drawing/2014/main" id="{BAC735AF-6F18-479A-94EE-FDE71326D0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0336" y="3900228"/>
              <a:ext cx="1488202" cy="1440691"/>
              <a:chOff x="2391" y="1929"/>
              <a:chExt cx="1065" cy="1031"/>
            </a:xfrm>
          </p:grpSpPr>
          <p:sp>
            <p:nvSpPr>
              <p:cNvPr id="25" name="Oval 14">
                <a:extLst>
                  <a:ext uri="{FF2B5EF4-FFF2-40B4-BE49-F238E27FC236}">
                    <a16:creationId xmlns:a16="http://schemas.microsoft.com/office/drawing/2014/main" id="{B7E0D19C-88A5-4004-BF31-FFE66101C1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91" y="2242"/>
                <a:ext cx="1065" cy="41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 sz="3809">
                  <a:ea typeface="宋体" charset="-122"/>
                </a:endParaRPr>
              </a:p>
            </p:txBody>
          </p:sp>
          <p:grpSp>
            <p:nvGrpSpPr>
              <p:cNvPr id="26" name="Group 15">
                <a:extLst>
                  <a:ext uri="{FF2B5EF4-FFF2-40B4-BE49-F238E27FC236}">
                    <a16:creationId xmlns:a16="http://schemas.microsoft.com/office/drawing/2014/main" id="{0C310277-3C55-4F6F-8670-222EC4C07C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10" y="1929"/>
                <a:ext cx="1031" cy="1031"/>
                <a:chOff x="4166" y="1706"/>
                <a:chExt cx="1252" cy="1252"/>
              </a:xfrm>
            </p:grpSpPr>
            <p:sp>
              <p:nvSpPr>
                <p:cNvPr id="28" name="Oval 16">
                  <a:extLst>
                    <a:ext uri="{FF2B5EF4-FFF2-40B4-BE49-F238E27FC236}">
                      <a16:creationId xmlns:a16="http://schemas.microsoft.com/office/drawing/2014/main" id="{48AED8EB-A3C4-4C02-8616-178470049F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 sz="3809">
                    <a:ea typeface="宋体" charset="-122"/>
                  </a:endParaRPr>
                </a:p>
              </p:txBody>
            </p:sp>
            <p:sp>
              <p:nvSpPr>
                <p:cNvPr id="29" name="Oval 17">
                  <a:extLst>
                    <a:ext uri="{FF2B5EF4-FFF2-40B4-BE49-F238E27FC236}">
                      <a16:creationId xmlns:a16="http://schemas.microsoft.com/office/drawing/2014/main" id="{8D4E3C7E-BA32-4C99-B22D-A3D33EFDE2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 sz="3809">
                    <a:ea typeface="宋体" charset="-122"/>
                  </a:endParaRPr>
                </a:p>
              </p:txBody>
            </p:sp>
            <p:sp>
              <p:nvSpPr>
                <p:cNvPr id="30" name="Oval 18">
                  <a:extLst>
                    <a:ext uri="{FF2B5EF4-FFF2-40B4-BE49-F238E27FC236}">
                      <a16:creationId xmlns:a16="http://schemas.microsoft.com/office/drawing/2014/main" id="{F9A0419A-1971-4E00-BA33-1228F49574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 sz="3809">
                    <a:ea typeface="宋体" charset="-122"/>
                  </a:endParaRPr>
                </a:p>
              </p:txBody>
            </p:sp>
          </p:grpSp>
          <p:sp>
            <p:nvSpPr>
              <p:cNvPr id="27" name="Text Box 20">
                <a:extLst>
                  <a:ext uri="{FF2B5EF4-FFF2-40B4-BE49-F238E27FC236}">
                    <a16:creationId xmlns:a16="http://schemas.microsoft.com/office/drawing/2014/main" id="{5BC32E11-BE0D-4910-A9CC-74E3293F140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518" y="2144"/>
                <a:ext cx="799" cy="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defRPr/>
                </a:pPr>
                <a:r>
                  <a:rPr lang="en-US" sz="3809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Fizik</a:t>
                </a:r>
                <a:r>
                  <a:rPr lang="en-US" sz="3809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9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olimlar</a:t>
                </a:r>
                <a:endParaRPr lang="en-US" sz="3809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AutoShape 21">
              <a:extLst>
                <a:ext uri="{FF2B5EF4-FFF2-40B4-BE49-F238E27FC236}">
                  <a16:creationId xmlns:a16="http://schemas.microsoft.com/office/drawing/2014/main" id="{E1FCB1AA-38EA-4225-BB0F-49ED52E8D92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71950" y="4332860"/>
              <a:ext cx="2419901" cy="584655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28575">
              <a:solidFill>
                <a:srgbClr val="FEFEFE"/>
              </a:solidFill>
              <a:round/>
              <a:headEnd/>
              <a:tailE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Isaak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Nyuton</a:t>
              </a:r>
              <a:endParaRPr lang="ru-RU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AutoShape 22">
              <a:extLst>
                <a:ext uri="{FF2B5EF4-FFF2-40B4-BE49-F238E27FC236}">
                  <a16:creationId xmlns:a16="http://schemas.microsoft.com/office/drawing/2014/main" id="{8DE0DE20-2AE9-45CF-AB12-56F8D33B3D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2040" y="3027363"/>
              <a:ext cx="2617848" cy="584655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rgbClr val="FEFEFE"/>
              </a:solidFill>
              <a:round/>
              <a:headEnd/>
              <a:tailE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Galileo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Galiley</a:t>
              </a:r>
              <a:endParaRPr lang="ru-RU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AutoShape 23">
              <a:extLst>
                <a:ext uri="{FF2B5EF4-FFF2-40B4-BE49-F238E27FC236}">
                  <a16:creationId xmlns:a16="http://schemas.microsoft.com/office/drawing/2014/main" id="{19838C5C-7AAF-4761-8C94-F7E6C503B3F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65181" y="5712617"/>
              <a:ext cx="2811506" cy="565943"/>
            </a:xfrm>
            <a:prstGeom prst="roundRect">
              <a:avLst>
                <a:gd name="adj" fmla="val 16667"/>
              </a:avLst>
            </a:prstGeom>
            <a:solidFill>
              <a:srgbClr val="76E2F8"/>
            </a:solidFill>
            <a:ln w="28575">
              <a:solidFill>
                <a:srgbClr val="FEFEFE"/>
              </a:solidFill>
              <a:round/>
              <a:headEnd/>
              <a:tailE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lnSpc>
                  <a:spcPct val="107000"/>
                </a:lnSpc>
                <a:tabLst>
                  <a:tab pos="2098260" algn="l"/>
                </a:tabLst>
                <a:defRPr/>
              </a:pPr>
              <a:r>
                <a:rPr lang="en-US" sz="40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Abu Ali ibn Sino</a:t>
              </a:r>
              <a:endParaRPr lang="ru-RU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AutoShape 24">
              <a:extLst>
                <a:ext uri="{FF2B5EF4-FFF2-40B4-BE49-F238E27FC236}">
                  <a16:creationId xmlns:a16="http://schemas.microsoft.com/office/drawing/2014/main" id="{B08405F2-ED93-4381-B4F6-A8A560F4EED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527800" y="4238394"/>
              <a:ext cx="2347913" cy="600305"/>
            </a:xfrm>
            <a:prstGeom prst="roundRect">
              <a:avLst>
                <a:gd name="adj" fmla="val 16667"/>
              </a:avLst>
            </a:prstGeom>
            <a:solidFill>
              <a:srgbClr val="4DB3C7"/>
            </a:solidFill>
            <a:ln w="28575">
              <a:solidFill>
                <a:srgbClr val="FEFEFE"/>
              </a:solidFill>
              <a:round/>
              <a:headEnd/>
              <a:tailE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Arximed</a:t>
              </a:r>
              <a:endParaRPr lang="ru-RU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AutoShape 25">
              <a:extLst>
                <a:ext uri="{FF2B5EF4-FFF2-40B4-BE49-F238E27FC236}">
                  <a16:creationId xmlns:a16="http://schemas.microsoft.com/office/drawing/2014/main" id="{EFAEF865-1AA7-4C22-95C9-FE6DDF6AB7E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856288" y="3027363"/>
              <a:ext cx="2752784" cy="55856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FEFEFE"/>
              </a:solidFill>
              <a:round/>
              <a:headEnd/>
              <a:tailE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defTabSz="913943" eaLnBrk="0" hangingPunct="0">
                <a:defRPr/>
              </a:pPr>
              <a:r>
                <a:rPr lang="en-US" altLang="zh-CN" sz="4000" b="1" kern="0" dirty="0" err="1">
                  <a:latin typeface="Arial" panose="020B0604020202020204" pitchFamily="34" charset="0"/>
                  <a:ea typeface="宋体" charset="-122"/>
                  <a:cs typeface="Arial" panose="020B0604020202020204" pitchFamily="34" charset="0"/>
                </a:rPr>
                <a:t>Aristotel</a:t>
              </a:r>
              <a:endParaRPr lang="en-US" altLang="zh-CN" sz="4000" b="1" kern="0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endParaRPr>
            </a:p>
          </p:txBody>
        </p:sp>
        <p:sp>
          <p:nvSpPr>
            <p:cNvPr id="21" name="AutoShape 26">
              <a:extLst>
                <a:ext uri="{FF2B5EF4-FFF2-40B4-BE49-F238E27FC236}">
                  <a16:creationId xmlns:a16="http://schemas.microsoft.com/office/drawing/2014/main" id="{67D2FF0B-E96E-4917-A228-467FEBA7F39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856288" y="5669596"/>
              <a:ext cx="3019425" cy="600305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FEFEFE"/>
              </a:solidFill>
              <a:round/>
              <a:headEnd/>
              <a:tailEnd/>
            </a:ln>
            <a:effectLst>
              <a:outerShdw dist="107763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Abu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Rayhon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Beruniy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507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Цилиндр 17">
            <a:extLst>
              <a:ext uri="{FF2B5EF4-FFF2-40B4-BE49-F238E27FC236}">
                <a16:creationId xmlns:a16="http://schemas.microsoft.com/office/drawing/2014/main" id="{04618E48-A61E-47AC-AC92-3DE6E2BD409F}"/>
              </a:ext>
            </a:extLst>
          </p:cNvPr>
          <p:cNvSpPr/>
          <p:nvPr/>
        </p:nvSpPr>
        <p:spPr>
          <a:xfrm flipH="1">
            <a:off x="2490786" y="583590"/>
            <a:ext cx="645952" cy="1041382"/>
          </a:xfrm>
          <a:prstGeom prst="can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CE08783-B1EA-4D0F-BCC6-97B52994CA68}"/>
              </a:ext>
            </a:extLst>
          </p:cNvPr>
          <p:cNvSpPr/>
          <p:nvPr/>
        </p:nvSpPr>
        <p:spPr>
          <a:xfrm>
            <a:off x="1533524" y="2235336"/>
            <a:ext cx="8077200" cy="12030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C8B1BFB-551A-40D8-ACFD-F1D598ADDA6C}"/>
              </a:ext>
            </a:extLst>
          </p:cNvPr>
          <p:cNvSpPr/>
          <p:nvPr/>
        </p:nvSpPr>
        <p:spPr>
          <a:xfrm>
            <a:off x="1522412" y="3439783"/>
            <a:ext cx="8077200" cy="12030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7F6930-1EDD-4A50-B137-0E30A4DE0A55}"/>
              </a:ext>
            </a:extLst>
          </p:cNvPr>
          <p:cNvSpPr/>
          <p:nvPr/>
        </p:nvSpPr>
        <p:spPr>
          <a:xfrm>
            <a:off x="1522412" y="4658904"/>
            <a:ext cx="8077200" cy="1141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DD142E-CF28-48E3-AEBA-692857EFB291}"/>
              </a:ext>
            </a:extLst>
          </p:cNvPr>
          <p:cNvSpPr/>
          <p:nvPr/>
        </p:nvSpPr>
        <p:spPr>
          <a:xfrm>
            <a:off x="1558925" y="5805383"/>
            <a:ext cx="8077200" cy="114148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930524" y="2722524"/>
            <a:ext cx="6019800" cy="67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6387CB-9FB0-44D4-A691-1EFCBF6FE91C}"/>
              </a:ext>
            </a:extLst>
          </p:cNvPr>
          <p:cNvSpPr txBox="1"/>
          <p:nvPr/>
        </p:nvSpPr>
        <p:spPr>
          <a:xfrm>
            <a:off x="1589087" y="5800384"/>
            <a:ext cx="7315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E X A N I K A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D084E7-9578-44FA-A9EB-D6320D810FF9}"/>
              </a:ext>
            </a:extLst>
          </p:cNvPr>
          <p:cNvSpPr txBox="1"/>
          <p:nvPr/>
        </p:nvSpPr>
        <p:spPr>
          <a:xfrm>
            <a:off x="1152523" y="4919276"/>
            <a:ext cx="8188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ELEKTR VA MAGNETIZM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9E2545-8916-4502-A496-407D7BFFFBDB}"/>
              </a:ext>
            </a:extLst>
          </p:cNvPr>
          <p:cNvSpPr txBox="1"/>
          <p:nvPr/>
        </p:nvSpPr>
        <p:spPr>
          <a:xfrm>
            <a:off x="1533524" y="3777796"/>
            <a:ext cx="7221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MOLEKULAR FIZIKA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7EBCF6-F4A7-49D6-B76E-1D2B17EE7A0C}"/>
              </a:ext>
            </a:extLst>
          </p:cNvPr>
          <p:cNvSpPr txBox="1"/>
          <p:nvPr/>
        </p:nvSpPr>
        <p:spPr>
          <a:xfrm>
            <a:off x="2750110" y="2559455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OPTIKA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21BA41EB-2F55-4630-93F6-494D458FD841}"/>
              </a:ext>
            </a:extLst>
          </p:cNvPr>
          <p:cNvSpPr/>
          <p:nvPr/>
        </p:nvSpPr>
        <p:spPr>
          <a:xfrm>
            <a:off x="615950" y="225799"/>
            <a:ext cx="9520238" cy="1991600"/>
          </a:xfrm>
          <a:prstGeom prst="triangl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ED633C-263B-486E-9599-3F78880A037E}"/>
              </a:ext>
            </a:extLst>
          </p:cNvPr>
          <p:cNvSpPr txBox="1"/>
          <p:nvPr/>
        </p:nvSpPr>
        <p:spPr>
          <a:xfrm>
            <a:off x="2574926" y="720969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ATOM VA </a:t>
            </a:r>
          </a:p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YADRO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DF06A2F-CA01-42FF-BBC4-DE425403DF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901047" y="2758339"/>
            <a:ext cx="1499535" cy="115726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327D047-9891-4382-AA66-0F61A227BA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86038" y="2712569"/>
            <a:ext cx="1499535" cy="12030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A6BE22F-FD87-46FE-95A2-A7A3DA918C1A}"/>
              </a:ext>
            </a:extLst>
          </p:cNvPr>
          <p:cNvSpPr txBox="1"/>
          <p:nvPr/>
        </p:nvSpPr>
        <p:spPr>
          <a:xfrm>
            <a:off x="7235825" y="-1819"/>
            <a:ext cx="4490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FIZIKA UYIMIZ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253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14" grpId="0" animBg="1"/>
      <p:bldP spid="13" grpId="0" animBg="1"/>
      <p:bldP spid="8" grpId="0" animBg="1"/>
      <p:bldP spid="7" grpId="0"/>
      <p:bldP spid="9" grpId="0"/>
      <p:bldP spid="10" grpId="0"/>
      <p:bldP spid="11" grpId="0"/>
      <p:bldP spid="16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74080" y="82749"/>
            <a:ext cx="11851997" cy="105899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317334" y="123869"/>
            <a:ext cx="10111189" cy="1000963"/>
          </a:xfrm>
          <a:prstGeom prst="rect">
            <a:avLst/>
          </a:prstGeom>
        </p:spPr>
        <p:txBody>
          <a:bodyPr vert="horz" lIns="91392" tIns="45696" rIns="91392" bIns="4569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3943">
              <a:defRPr/>
            </a:pPr>
            <a:r>
              <a:rPr lang="uz-Latn-UZ" sz="719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719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x a n </a:t>
            </a:r>
            <a:r>
              <a:rPr lang="en-US" sz="7196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719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a</a:t>
            </a:r>
            <a:r>
              <a:rPr lang="uz-Latn-UZ" sz="719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71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17334" y="1190594"/>
          <a:ext cx="8123767" cy="5415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вал 5"/>
          <p:cNvSpPr/>
          <p:nvPr/>
        </p:nvSpPr>
        <p:spPr>
          <a:xfrm>
            <a:off x="7209413" y="1657459"/>
            <a:ext cx="4816664" cy="112835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196713" y="3352053"/>
            <a:ext cx="4816664" cy="1000965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755410" y="4947269"/>
            <a:ext cx="5240504" cy="1000965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35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9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359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98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</a:t>
            </a:r>
            <a:endParaRPr lang="ru-RU" sz="3598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3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85650" cy="9953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tushunchalar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1C29B543-1ACD-49C2-8AEB-63FCE5E0A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4191683"/>
              </p:ext>
            </p:extLst>
          </p:nvPr>
        </p:nvGraphicFramePr>
        <p:xfrm>
          <a:off x="343252" y="1147762"/>
          <a:ext cx="11499146" cy="5474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3987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9A78838-D91D-4BFE-A646-843888D68A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D9A78838-D91D-4BFE-A646-843888D68A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D9A78838-D91D-4BFE-A646-843888D68A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graphicEl>
                                              <a:dgm id="{D9A78838-D91D-4BFE-A646-843888D68A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88B582-549C-492B-A3C3-5F242E302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graphicEl>
                                              <a:dgm id="{3A88B582-549C-492B-A3C3-5F242E302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graphicEl>
                                              <a:dgm id="{3A88B582-549C-492B-A3C3-5F242E302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graphicEl>
                                              <a:dgm id="{3A88B582-549C-492B-A3C3-5F242E3027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4D8455F-464F-4487-B7DD-B4E5CC4C9B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44D8455F-464F-4487-B7DD-B4E5CC4C9B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44D8455F-464F-4487-B7DD-B4E5CC4C9B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44D8455F-464F-4487-B7DD-B4E5CC4C9B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1D8AE0F-B0FA-4F1D-931F-406B48D31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graphicEl>
                                              <a:dgm id="{A1D8AE0F-B0FA-4F1D-931F-406B48D31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graphicEl>
                                              <a:dgm id="{A1D8AE0F-B0FA-4F1D-931F-406B48D31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graphicEl>
                                              <a:dgm id="{A1D8AE0F-B0FA-4F1D-931F-406B48D317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66BE425-0D1F-4EA1-953C-D512F362207A}"/>
              </a:ext>
            </a:extLst>
          </p:cNvPr>
          <p:cNvSpPr txBox="1">
            <a:spLocks/>
          </p:cNvSpPr>
          <p:nvPr/>
        </p:nvSpPr>
        <p:spPr bwMode="auto">
          <a:xfrm>
            <a:off x="2820497" y="54828"/>
            <a:ext cx="3498614" cy="1743754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4400" kern="1200">
                <a:solidFill>
                  <a:srgbClr val="D60093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5pPr>
            <a:lvl6pPr marL="4572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6pPr>
            <a:lvl7pPr marL="9144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7pPr>
            <a:lvl8pPr marL="13716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8pPr>
            <a:lvl9pPr marL="18288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5400" b="1" dirty="0">
                <a:solidFill>
                  <a:srgbClr val="0000FF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Yo‘l</a:t>
            </a:r>
          </a:p>
        </p:txBody>
      </p:sp>
      <p:sp>
        <p:nvSpPr>
          <p:cNvPr id="2" name="Стрелка вправо 1">
            <a:extLst>
              <a:ext uri="{FF2B5EF4-FFF2-40B4-BE49-F238E27FC236}">
                <a16:creationId xmlns:a16="http://schemas.microsoft.com/office/drawing/2014/main" id="{6EAFF540-20B7-4E2C-9602-A03BD6883418}"/>
              </a:ext>
            </a:extLst>
          </p:cNvPr>
          <p:cNvSpPr/>
          <p:nvPr/>
        </p:nvSpPr>
        <p:spPr>
          <a:xfrm rot="19792818">
            <a:off x="2403798" y="1985975"/>
            <a:ext cx="1331522" cy="436336"/>
          </a:xfrm>
          <a:prstGeom prst="righ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3809">
              <a:solidFill>
                <a:srgbClr val="FF5050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712CE51-29C2-44F7-B3DC-3D146B9A0E60}"/>
              </a:ext>
            </a:extLst>
          </p:cNvPr>
          <p:cNvSpPr txBox="1">
            <a:spLocks/>
          </p:cNvSpPr>
          <p:nvPr/>
        </p:nvSpPr>
        <p:spPr bwMode="auto">
          <a:xfrm>
            <a:off x="6695182" y="550168"/>
            <a:ext cx="3524001" cy="1600953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4400" kern="1200">
                <a:solidFill>
                  <a:srgbClr val="D60093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5pPr>
            <a:lvl6pPr marL="4572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6pPr>
            <a:lvl7pPr marL="9144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7pPr>
            <a:lvl8pPr marL="13716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8pPr>
            <a:lvl9pPr marL="18288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5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Ko‘chish</a:t>
            </a:r>
          </a:p>
        </p:txBody>
      </p:sp>
      <p:sp>
        <p:nvSpPr>
          <p:cNvPr id="17" name="Стрелка вправо 1">
            <a:extLst>
              <a:ext uri="{FF2B5EF4-FFF2-40B4-BE49-F238E27FC236}">
                <a16:creationId xmlns:a16="http://schemas.microsoft.com/office/drawing/2014/main" id="{09DE8C15-E267-427C-B9C8-19EA17667AA9}"/>
              </a:ext>
            </a:extLst>
          </p:cNvPr>
          <p:cNvSpPr/>
          <p:nvPr/>
        </p:nvSpPr>
        <p:spPr>
          <a:xfrm>
            <a:off x="4280945" y="3297204"/>
            <a:ext cx="2475136" cy="4363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3809">
              <a:solidFill>
                <a:srgbClr val="FF5050"/>
              </a:solidFill>
            </a:endParaRPr>
          </a:p>
        </p:txBody>
      </p:sp>
      <p:sp>
        <p:nvSpPr>
          <p:cNvPr id="18" name="Стрелка вправо 1">
            <a:extLst>
              <a:ext uri="{FF2B5EF4-FFF2-40B4-BE49-F238E27FC236}">
                <a16:creationId xmlns:a16="http://schemas.microsoft.com/office/drawing/2014/main" id="{6E956BE7-B431-4A0D-9BDE-D7A258989B30}"/>
              </a:ext>
            </a:extLst>
          </p:cNvPr>
          <p:cNvSpPr/>
          <p:nvPr/>
        </p:nvSpPr>
        <p:spPr>
          <a:xfrm rot="20553659">
            <a:off x="4188592" y="2219644"/>
            <a:ext cx="2516403" cy="436336"/>
          </a:xfrm>
          <a:prstGeom prst="righ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3809">
              <a:solidFill>
                <a:srgbClr val="FF5050"/>
              </a:solidFill>
            </a:endParaRPr>
          </a:p>
        </p:txBody>
      </p:sp>
      <p:sp>
        <p:nvSpPr>
          <p:cNvPr id="19" name="Стрелка вправо 1">
            <a:extLst>
              <a:ext uri="{FF2B5EF4-FFF2-40B4-BE49-F238E27FC236}">
                <a16:creationId xmlns:a16="http://schemas.microsoft.com/office/drawing/2014/main" id="{2D4CBE6E-16CD-45D6-BE6B-649E006962F1}"/>
              </a:ext>
            </a:extLst>
          </p:cNvPr>
          <p:cNvSpPr/>
          <p:nvPr/>
        </p:nvSpPr>
        <p:spPr>
          <a:xfrm rot="558233">
            <a:off x="4232071" y="4208566"/>
            <a:ext cx="2532972" cy="436336"/>
          </a:xfrm>
          <a:prstGeom prst="righ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3809">
              <a:solidFill>
                <a:srgbClr val="FF5050"/>
              </a:solidFill>
            </a:endParaRPr>
          </a:p>
        </p:txBody>
      </p:sp>
      <p:sp>
        <p:nvSpPr>
          <p:cNvPr id="20" name="Стрелка вправо 1">
            <a:extLst>
              <a:ext uri="{FF2B5EF4-FFF2-40B4-BE49-F238E27FC236}">
                <a16:creationId xmlns:a16="http://schemas.microsoft.com/office/drawing/2014/main" id="{A6C128C5-EF41-4AA7-AB47-E609FC714DF1}"/>
              </a:ext>
            </a:extLst>
          </p:cNvPr>
          <p:cNvSpPr/>
          <p:nvPr/>
        </p:nvSpPr>
        <p:spPr>
          <a:xfrm rot="1532493">
            <a:off x="2566185" y="4612054"/>
            <a:ext cx="1227887" cy="436336"/>
          </a:xfrm>
          <a:prstGeom prst="righ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3809">
              <a:solidFill>
                <a:srgbClr val="FF5050"/>
              </a:solidFill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6A4CB197-4B07-4118-9E09-BB0160B71ED1}"/>
              </a:ext>
            </a:extLst>
          </p:cNvPr>
          <p:cNvSpPr txBox="1">
            <a:spLocks/>
          </p:cNvSpPr>
          <p:nvPr/>
        </p:nvSpPr>
        <p:spPr bwMode="auto">
          <a:xfrm>
            <a:off x="6750731" y="2425327"/>
            <a:ext cx="3498614" cy="1743754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4400" kern="1200">
                <a:solidFill>
                  <a:srgbClr val="D60093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5pPr>
            <a:lvl6pPr marL="4572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6pPr>
            <a:lvl7pPr marL="9144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7pPr>
            <a:lvl8pPr marL="13716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8pPr>
            <a:lvl9pPr marL="18288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5400" b="1" dirty="0">
                <a:solidFill>
                  <a:srgbClr val="0000FF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Vaqt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E23AA7E8-C11F-4E3E-9BE5-05024C079970}"/>
              </a:ext>
            </a:extLst>
          </p:cNvPr>
          <p:cNvSpPr txBox="1">
            <a:spLocks/>
          </p:cNvSpPr>
          <p:nvPr/>
        </p:nvSpPr>
        <p:spPr bwMode="auto">
          <a:xfrm>
            <a:off x="6728507" y="4441267"/>
            <a:ext cx="3524001" cy="1600953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4400" kern="1200">
                <a:solidFill>
                  <a:srgbClr val="D60093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5pPr>
            <a:lvl6pPr marL="4572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6pPr>
            <a:lvl7pPr marL="9144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7pPr>
            <a:lvl8pPr marL="13716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8pPr>
            <a:lvl9pPr marL="18288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5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Tezlik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9110C67C-C32D-4CC0-9C85-609E44D6F46B}"/>
              </a:ext>
            </a:extLst>
          </p:cNvPr>
          <p:cNvSpPr txBox="1">
            <a:spLocks/>
          </p:cNvSpPr>
          <p:nvPr/>
        </p:nvSpPr>
        <p:spPr bwMode="auto">
          <a:xfrm>
            <a:off x="2968625" y="5192719"/>
            <a:ext cx="3498614" cy="1743754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4400" kern="1200">
                <a:solidFill>
                  <a:srgbClr val="D60093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5pPr>
            <a:lvl6pPr marL="4572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6pPr>
            <a:lvl7pPr marL="9144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7pPr>
            <a:lvl8pPr marL="13716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8pPr>
            <a:lvl9pPr marL="18288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5400" b="1" dirty="0">
                <a:solidFill>
                  <a:srgbClr val="0000FF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Tezlanish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C1E82B7F-4B9A-496A-8876-BA5B10EF0F30}"/>
              </a:ext>
            </a:extLst>
          </p:cNvPr>
          <p:cNvSpPr txBox="1">
            <a:spLocks/>
          </p:cNvSpPr>
          <p:nvPr/>
        </p:nvSpPr>
        <p:spPr bwMode="auto">
          <a:xfrm>
            <a:off x="483039" y="2651894"/>
            <a:ext cx="3759722" cy="1743754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4400" kern="1200">
                <a:solidFill>
                  <a:srgbClr val="D60093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5pPr>
            <a:lvl6pPr marL="4572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6pPr>
            <a:lvl7pPr marL="9144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7pPr>
            <a:lvl8pPr marL="13716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8pPr>
            <a:lvl9pPr marL="1828800" indent="-22860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4400" kern="1200">
                <a:solidFill>
                  <a:srgbClr val="D60093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5400" b="1" dirty="0">
                <a:solidFill>
                  <a:schemeClr val="tx1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Asosiy kattaliklar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4903</TotalTime>
  <Words>407</Words>
  <Application>Microsoft Office PowerPoint</Application>
  <PresentationFormat>Произвольный</PresentationFormat>
  <Paragraphs>79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Agency FB</vt:lpstr>
      <vt:lpstr>Arial</vt:lpstr>
      <vt:lpstr>Arial Black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Computer</dc:creator>
  <cp:lastModifiedBy>Пользователь</cp:lastModifiedBy>
  <cp:revision>350</cp:revision>
  <dcterms:created xsi:type="dcterms:W3CDTF">2020-04-13T08:05:16Z</dcterms:created>
  <dcterms:modified xsi:type="dcterms:W3CDTF">2020-08-20T04:53:22Z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