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0" r:id="rId2"/>
    <p:sldId id="625" r:id="rId3"/>
    <p:sldId id="626" r:id="rId4"/>
    <p:sldId id="608" r:id="rId5"/>
    <p:sldId id="586" r:id="rId6"/>
    <p:sldId id="624" r:id="rId7"/>
    <p:sldId id="602" r:id="rId8"/>
    <p:sldId id="603" r:id="rId9"/>
    <p:sldId id="623" r:id="rId10"/>
    <p:sldId id="604" r:id="rId11"/>
    <p:sldId id="337" r:id="rId12"/>
    <p:sldId id="621" r:id="rId13"/>
    <p:sldId id="620" r:id="rId14"/>
    <p:sldId id="635" r:id="rId15"/>
    <p:sldId id="619" r:id="rId16"/>
    <p:sldId id="618" r:id="rId17"/>
    <p:sldId id="617" r:id="rId18"/>
    <p:sldId id="622" r:id="rId19"/>
    <p:sldId id="596" r:id="rId20"/>
    <p:sldId id="605" r:id="rId21"/>
    <p:sldId id="616" r:id="rId22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0DA09-2C77-4228-92F5-178EC11B578B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FD30E-00D7-40E5-BDEE-8D220555C55F}">
      <dgm:prSet phldrT="[Текст]" custT="1"/>
      <dgm:spPr/>
      <dgm:t>
        <a:bodyPr/>
        <a:lstStyle/>
        <a:p>
          <a:r>
            <a:rPr lang="en-US" sz="8000" b="1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6C558B29-79DB-459E-9198-7BAAAC266E73}" type="parTrans" cxnId="{9920CFD4-B3F5-465F-B060-B4CA341CE39B}">
      <dgm:prSet/>
      <dgm:spPr/>
      <dgm:t>
        <a:bodyPr/>
        <a:lstStyle/>
        <a:p>
          <a:endParaRPr lang="ru-RU"/>
        </a:p>
      </dgm:t>
    </dgm:pt>
    <dgm:pt modelId="{0473F8E8-FD03-4C0C-98B4-10A9E4FB1DDA}" type="sibTrans" cxnId="{9920CFD4-B3F5-465F-B060-B4CA341CE39B}">
      <dgm:prSet/>
      <dgm:spPr/>
      <dgm:t>
        <a:bodyPr/>
        <a:lstStyle/>
        <a:p>
          <a:endParaRPr lang="ru-RU"/>
        </a:p>
      </dgm:t>
    </dgm:pt>
    <dgm:pt modelId="{34C0CA52-FEC2-4F38-9FE0-E8F50C3915C3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Vektor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6E6D3-C75C-48C4-96CA-3AC9D30D9B80}" type="parTrans" cxnId="{DAC32B68-9858-4768-ADA7-BDB67692989A}">
      <dgm:prSet/>
      <dgm:spPr/>
      <dgm:t>
        <a:bodyPr/>
        <a:lstStyle/>
        <a:p>
          <a:endParaRPr lang="ru-RU"/>
        </a:p>
      </dgm:t>
    </dgm:pt>
    <dgm:pt modelId="{AFCD8CAB-BF61-4849-A339-5DAA54723C4E}" type="sibTrans" cxnId="{DAC32B68-9858-4768-ADA7-BDB67692989A}">
      <dgm:prSet/>
      <dgm:spPr/>
      <dgm:t>
        <a:bodyPr/>
        <a:lstStyle/>
        <a:p>
          <a:endParaRPr lang="ru-RU"/>
        </a:p>
      </dgm:t>
    </dgm:pt>
    <dgm:pt modelId="{26589AFA-7E13-453B-8BE3-665660AFDC2C}">
      <dgm:prSet phldrT="[Текст]" custT="1"/>
      <dgm:spPr/>
      <dgm:t>
        <a:bodyPr/>
        <a:lstStyle/>
        <a:p>
          <a:r>
            <a:rPr lang="en-US" sz="8800" dirty="0">
              <a:latin typeface="Arial Black" panose="020B0A04020102020204" pitchFamily="34" charset="0"/>
            </a:rPr>
            <a:t>2</a:t>
          </a:r>
          <a:endParaRPr lang="ru-RU" sz="8800" dirty="0">
            <a:latin typeface="Arial Black" panose="020B0A04020102020204" pitchFamily="34" charset="0"/>
          </a:endParaRPr>
        </a:p>
      </dgm:t>
    </dgm:pt>
    <dgm:pt modelId="{674A7B5F-691B-4C0D-A4ED-E940637A97F0}" type="parTrans" cxnId="{200F0757-47EF-479B-842B-F8D0669DC98D}">
      <dgm:prSet/>
      <dgm:spPr/>
      <dgm:t>
        <a:bodyPr/>
        <a:lstStyle/>
        <a:p>
          <a:endParaRPr lang="ru-RU"/>
        </a:p>
      </dgm:t>
    </dgm:pt>
    <dgm:pt modelId="{7B11EF0F-92CF-4EFB-9422-6ABDEF7F71FE}" type="sibTrans" cxnId="{200F0757-47EF-479B-842B-F8D0669DC98D}">
      <dgm:prSet/>
      <dgm:spPr/>
      <dgm:t>
        <a:bodyPr/>
        <a:lstStyle/>
        <a:p>
          <a:endParaRPr lang="ru-RU"/>
        </a:p>
      </dgm:t>
    </dgm:pt>
    <dgm:pt modelId="{ECA60A4A-F73B-4114-84E8-DA015FCA00B0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Skalyar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5217F-C034-4C7E-8387-7E60B6459840}" type="parTrans" cxnId="{8C6892FF-7634-4D23-9D85-C31467D88C86}">
      <dgm:prSet/>
      <dgm:spPr/>
      <dgm:t>
        <a:bodyPr/>
        <a:lstStyle/>
        <a:p>
          <a:endParaRPr lang="ru-RU"/>
        </a:p>
      </dgm:t>
    </dgm:pt>
    <dgm:pt modelId="{F722016B-48B3-4363-AC7D-917B66098AB5}" type="sibTrans" cxnId="{8C6892FF-7634-4D23-9D85-C31467D88C86}">
      <dgm:prSet/>
      <dgm:spPr/>
      <dgm:t>
        <a:bodyPr/>
        <a:lstStyle/>
        <a:p>
          <a:endParaRPr lang="ru-RU"/>
        </a:p>
      </dgm:t>
    </dgm:pt>
    <dgm:pt modelId="{513B498F-4B9F-449D-8C79-CD0A28C25EB6}" type="pres">
      <dgm:prSet presAssocID="{EEA0DA09-2C77-4228-92F5-178EC11B578B}" presName="linearFlow" presStyleCnt="0">
        <dgm:presLayoutVars>
          <dgm:dir/>
          <dgm:animLvl val="lvl"/>
          <dgm:resizeHandles val="exact"/>
        </dgm:presLayoutVars>
      </dgm:prSet>
      <dgm:spPr/>
    </dgm:pt>
    <dgm:pt modelId="{289F8D8D-26AF-4785-9793-C55C4011E09D}" type="pres">
      <dgm:prSet presAssocID="{126FD30E-00D7-40E5-BDEE-8D220555C55F}" presName="composite" presStyleCnt="0"/>
      <dgm:spPr/>
    </dgm:pt>
    <dgm:pt modelId="{A73F038E-A685-477F-B9EC-5CD0AE402159}" type="pres">
      <dgm:prSet presAssocID="{126FD30E-00D7-40E5-BDEE-8D220555C55F}" presName="parentText" presStyleLbl="alignNode1" presStyleIdx="0" presStyleCnt="2" custLinFactNeighborX="0" custLinFactNeighborY="-370">
        <dgm:presLayoutVars>
          <dgm:chMax val="1"/>
          <dgm:bulletEnabled val="1"/>
        </dgm:presLayoutVars>
      </dgm:prSet>
      <dgm:spPr/>
    </dgm:pt>
    <dgm:pt modelId="{3BD2CF26-884C-42F3-8127-D8B2DF327414}" type="pres">
      <dgm:prSet presAssocID="{126FD30E-00D7-40E5-BDEE-8D220555C55F}" presName="descendantText" presStyleLbl="alignAcc1" presStyleIdx="0" presStyleCnt="2" custLinFactNeighborX="-85" custLinFactNeighborY="2648">
        <dgm:presLayoutVars>
          <dgm:bulletEnabled val="1"/>
        </dgm:presLayoutVars>
      </dgm:prSet>
      <dgm:spPr/>
    </dgm:pt>
    <dgm:pt modelId="{669FDBCE-606B-4C2F-A3F8-BD3C9B144387}" type="pres">
      <dgm:prSet presAssocID="{0473F8E8-FD03-4C0C-98B4-10A9E4FB1DDA}" presName="sp" presStyleCnt="0"/>
      <dgm:spPr/>
    </dgm:pt>
    <dgm:pt modelId="{DC649A5C-13C9-4CEC-A35F-760D6A060555}" type="pres">
      <dgm:prSet presAssocID="{26589AFA-7E13-453B-8BE3-665660AFDC2C}" presName="composite" presStyleCnt="0"/>
      <dgm:spPr/>
    </dgm:pt>
    <dgm:pt modelId="{F41AC1C6-18A7-4958-B3B4-A56E905B1B3C}" type="pres">
      <dgm:prSet presAssocID="{26589AFA-7E13-453B-8BE3-665660AFDC2C}" presName="parentText" presStyleLbl="alignNode1" presStyleIdx="1" presStyleCnt="2" custLinFactNeighborX="-3916" custLinFactNeighborY="0">
        <dgm:presLayoutVars>
          <dgm:chMax val="1"/>
          <dgm:bulletEnabled val="1"/>
        </dgm:presLayoutVars>
      </dgm:prSet>
      <dgm:spPr/>
    </dgm:pt>
    <dgm:pt modelId="{482AE328-CBAA-4EC8-BB04-43C4D8B148D6}" type="pres">
      <dgm:prSet presAssocID="{26589AFA-7E13-453B-8BE3-665660AFDC2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AC32B68-9858-4768-ADA7-BDB67692989A}" srcId="{126FD30E-00D7-40E5-BDEE-8D220555C55F}" destId="{34C0CA52-FEC2-4F38-9FE0-E8F50C3915C3}" srcOrd="0" destOrd="0" parTransId="{EBA6E6D3-C75C-48C4-96CA-3AC9D30D9B80}" sibTransId="{AFCD8CAB-BF61-4849-A339-5DAA54723C4E}"/>
    <dgm:cxn modelId="{2A05FF68-623D-40EE-B6AD-49313576A5C7}" type="presOf" srcId="{ECA60A4A-F73B-4114-84E8-DA015FCA00B0}" destId="{482AE328-CBAA-4EC8-BB04-43C4D8B148D6}" srcOrd="0" destOrd="0" presId="urn:microsoft.com/office/officeart/2005/8/layout/chevron2"/>
    <dgm:cxn modelId="{738F2E70-10B9-43D3-BC7B-804B1A3FF9A0}" type="presOf" srcId="{126FD30E-00D7-40E5-BDEE-8D220555C55F}" destId="{A73F038E-A685-477F-B9EC-5CD0AE402159}" srcOrd="0" destOrd="0" presId="urn:microsoft.com/office/officeart/2005/8/layout/chevron2"/>
    <dgm:cxn modelId="{200F0757-47EF-479B-842B-F8D0669DC98D}" srcId="{EEA0DA09-2C77-4228-92F5-178EC11B578B}" destId="{26589AFA-7E13-453B-8BE3-665660AFDC2C}" srcOrd="1" destOrd="0" parTransId="{674A7B5F-691B-4C0D-A4ED-E940637A97F0}" sibTransId="{7B11EF0F-92CF-4EFB-9422-6ABDEF7F71FE}"/>
    <dgm:cxn modelId="{B81D989B-2155-4DD5-84AD-53C896496D56}" type="presOf" srcId="{26589AFA-7E13-453B-8BE3-665660AFDC2C}" destId="{F41AC1C6-18A7-4958-B3B4-A56E905B1B3C}" srcOrd="0" destOrd="0" presId="urn:microsoft.com/office/officeart/2005/8/layout/chevron2"/>
    <dgm:cxn modelId="{988172CB-A924-4E4B-89A7-C0B1C7CD9D24}" type="presOf" srcId="{EEA0DA09-2C77-4228-92F5-178EC11B578B}" destId="{513B498F-4B9F-449D-8C79-CD0A28C25EB6}" srcOrd="0" destOrd="0" presId="urn:microsoft.com/office/officeart/2005/8/layout/chevron2"/>
    <dgm:cxn modelId="{9920CFD4-B3F5-465F-B060-B4CA341CE39B}" srcId="{EEA0DA09-2C77-4228-92F5-178EC11B578B}" destId="{126FD30E-00D7-40E5-BDEE-8D220555C55F}" srcOrd="0" destOrd="0" parTransId="{6C558B29-79DB-459E-9198-7BAAAC266E73}" sibTransId="{0473F8E8-FD03-4C0C-98B4-10A9E4FB1DDA}"/>
    <dgm:cxn modelId="{BF438BF8-5C26-4AA7-95FD-7743920CCEF0}" type="presOf" srcId="{34C0CA52-FEC2-4F38-9FE0-E8F50C3915C3}" destId="{3BD2CF26-884C-42F3-8127-D8B2DF327414}" srcOrd="0" destOrd="0" presId="urn:microsoft.com/office/officeart/2005/8/layout/chevron2"/>
    <dgm:cxn modelId="{8C6892FF-7634-4D23-9D85-C31467D88C86}" srcId="{26589AFA-7E13-453B-8BE3-665660AFDC2C}" destId="{ECA60A4A-F73B-4114-84E8-DA015FCA00B0}" srcOrd="0" destOrd="0" parTransId="{1DF5217F-C034-4C7E-8387-7E60B6459840}" sibTransId="{F722016B-48B3-4363-AC7D-917B66098AB5}"/>
    <dgm:cxn modelId="{2345F6C6-5958-4790-B466-681BA1E7D568}" type="presParOf" srcId="{513B498F-4B9F-449D-8C79-CD0A28C25EB6}" destId="{289F8D8D-26AF-4785-9793-C55C4011E09D}" srcOrd="0" destOrd="0" presId="urn:microsoft.com/office/officeart/2005/8/layout/chevron2"/>
    <dgm:cxn modelId="{4A950C3E-64E2-482C-BB4F-91702BD2227E}" type="presParOf" srcId="{289F8D8D-26AF-4785-9793-C55C4011E09D}" destId="{A73F038E-A685-477F-B9EC-5CD0AE402159}" srcOrd="0" destOrd="0" presId="urn:microsoft.com/office/officeart/2005/8/layout/chevron2"/>
    <dgm:cxn modelId="{251A8F2B-C98D-4A12-8FFB-E9C45EF919B3}" type="presParOf" srcId="{289F8D8D-26AF-4785-9793-C55C4011E09D}" destId="{3BD2CF26-884C-42F3-8127-D8B2DF327414}" srcOrd="1" destOrd="0" presId="urn:microsoft.com/office/officeart/2005/8/layout/chevron2"/>
    <dgm:cxn modelId="{E981A6E9-E7D0-4101-B316-674D4F074A44}" type="presParOf" srcId="{513B498F-4B9F-449D-8C79-CD0A28C25EB6}" destId="{669FDBCE-606B-4C2F-A3F8-BD3C9B144387}" srcOrd="1" destOrd="0" presId="urn:microsoft.com/office/officeart/2005/8/layout/chevron2"/>
    <dgm:cxn modelId="{0436B14D-9EB7-4697-A0CF-CCF0AB9B3BA5}" type="presParOf" srcId="{513B498F-4B9F-449D-8C79-CD0A28C25EB6}" destId="{DC649A5C-13C9-4CEC-A35F-760D6A060555}" srcOrd="2" destOrd="0" presId="urn:microsoft.com/office/officeart/2005/8/layout/chevron2"/>
    <dgm:cxn modelId="{00E7FAF8-E762-48A0-879A-B842A861E7C7}" type="presParOf" srcId="{DC649A5C-13C9-4CEC-A35F-760D6A060555}" destId="{F41AC1C6-18A7-4958-B3B4-A56E905B1B3C}" srcOrd="0" destOrd="0" presId="urn:microsoft.com/office/officeart/2005/8/layout/chevron2"/>
    <dgm:cxn modelId="{FF5FF7EF-0541-4260-AECA-41624FD4EF67}" type="presParOf" srcId="{DC649A5C-13C9-4CEC-A35F-760D6A060555}" destId="{482AE328-CBAA-4EC8-BB04-43C4D8B148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CBEF9-75D3-47C4-BBD9-EA899711AF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38D280-DCD6-49F5-B3EF-A8EDADE962D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Blok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609A5-2632-4002-8D02-64797158CDCA}" type="parTrans" cxnId="{DAD183C2-4AF1-4263-8D5B-9C5DF9A49D74}">
      <dgm:prSet/>
      <dgm:spPr/>
      <dgm:t>
        <a:bodyPr/>
        <a:lstStyle/>
        <a:p>
          <a:endParaRPr lang="ru-RU"/>
        </a:p>
      </dgm:t>
    </dgm:pt>
    <dgm:pt modelId="{965D2F58-4A1F-4FF3-AFF2-6AD714A8F672}" type="sibTrans" cxnId="{DAD183C2-4AF1-4263-8D5B-9C5DF9A49D74}">
      <dgm:prSet/>
      <dgm:spPr/>
      <dgm:t>
        <a:bodyPr/>
        <a:lstStyle/>
        <a:p>
          <a:endParaRPr lang="ru-RU"/>
        </a:p>
      </dgm:t>
    </dgm:pt>
    <dgm:pt modelId="{90161D60-DA10-4862-8D2A-C0415EA72C1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Pona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66C13-60D0-4031-8E6D-ECFFB380B360}" type="parTrans" cxnId="{ACB4BFAC-5409-4299-B634-0E1F193EB56C}">
      <dgm:prSet/>
      <dgm:spPr/>
      <dgm:t>
        <a:bodyPr/>
        <a:lstStyle/>
        <a:p>
          <a:endParaRPr lang="ru-RU"/>
        </a:p>
      </dgm:t>
    </dgm:pt>
    <dgm:pt modelId="{098186E9-57F8-4464-B5D4-C986A0C73BB1}" type="sibTrans" cxnId="{ACB4BFAC-5409-4299-B634-0E1F193EB56C}">
      <dgm:prSet/>
      <dgm:spPr/>
      <dgm:t>
        <a:bodyPr/>
        <a:lstStyle/>
        <a:p>
          <a:endParaRPr lang="ru-RU"/>
        </a:p>
      </dgm:t>
    </dgm:pt>
    <dgm:pt modelId="{466DC366-A31A-4FB0-94AE-D1CAD1FE60F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Chig‘iriq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B5E9C-9CD4-40A4-A195-8E8FC94244B2}" type="parTrans" cxnId="{A4087445-2E63-4426-8479-27D27E8A30CA}">
      <dgm:prSet/>
      <dgm:spPr/>
      <dgm:t>
        <a:bodyPr/>
        <a:lstStyle/>
        <a:p>
          <a:endParaRPr lang="ru-RU"/>
        </a:p>
      </dgm:t>
    </dgm:pt>
    <dgm:pt modelId="{DE6B278C-2C89-4B56-9A31-A3BF7246D440}" type="sibTrans" cxnId="{A4087445-2E63-4426-8479-27D27E8A30CA}">
      <dgm:prSet/>
      <dgm:spPr/>
      <dgm:t>
        <a:bodyPr/>
        <a:lstStyle/>
        <a:p>
          <a:endParaRPr lang="ru-RU"/>
        </a:p>
      </dgm:t>
    </dgm:pt>
    <dgm:pt modelId="{D3E22B48-1C63-425B-B991-F47AC491A97C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Qiya</a:t>
          </a:r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CE60B-19BC-4881-8B2B-A5816C7D1848}" type="parTrans" cxnId="{C7BDE8C4-D58B-4FA1-A755-7A76BAF90B6C}">
      <dgm:prSet/>
      <dgm:spPr/>
      <dgm:t>
        <a:bodyPr/>
        <a:lstStyle/>
        <a:p>
          <a:endParaRPr lang="ru-RU"/>
        </a:p>
      </dgm:t>
    </dgm:pt>
    <dgm:pt modelId="{21F46B63-AAFD-42D6-AA71-E3A3C6A7478B}" type="sibTrans" cxnId="{C7BDE8C4-D58B-4FA1-A755-7A76BAF90B6C}">
      <dgm:prSet/>
      <dgm:spPr/>
      <dgm:t>
        <a:bodyPr/>
        <a:lstStyle/>
        <a:p>
          <a:endParaRPr lang="ru-RU"/>
        </a:p>
      </dgm:t>
    </dgm:pt>
    <dgm:pt modelId="{0EE336EE-46B5-4097-9DDD-414B3627969B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Richag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28440-E4FE-4A13-A46B-8C6907CB1470}" type="parTrans" cxnId="{ABE09508-61ED-42D5-99CB-F1282DF6F3F0}">
      <dgm:prSet/>
      <dgm:spPr/>
      <dgm:t>
        <a:bodyPr/>
        <a:lstStyle/>
        <a:p>
          <a:endParaRPr lang="ru-RU"/>
        </a:p>
      </dgm:t>
    </dgm:pt>
    <dgm:pt modelId="{D743E8C1-C46F-4A2F-9398-A238F1398E75}" type="sibTrans" cxnId="{ABE09508-61ED-42D5-99CB-F1282DF6F3F0}">
      <dgm:prSet/>
      <dgm:spPr/>
      <dgm:t>
        <a:bodyPr/>
        <a:lstStyle/>
        <a:p>
          <a:endParaRPr lang="ru-RU"/>
        </a:p>
      </dgm:t>
    </dgm:pt>
    <dgm:pt modelId="{08543555-77E5-4EA7-B99B-84471154621B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Vint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1B7C5-95FF-4F5A-948A-7563BA397C51}" type="parTrans" cxnId="{7E2774F3-CB9E-4BCD-9450-3009EB12CF9B}">
      <dgm:prSet/>
      <dgm:spPr/>
      <dgm:t>
        <a:bodyPr/>
        <a:lstStyle/>
        <a:p>
          <a:endParaRPr lang="ru-RU"/>
        </a:p>
      </dgm:t>
    </dgm:pt>
    <dgm:pt modelId="{CD669950-B064-4822-A44A-CB01AE60548A}" type="sibTrans" cxnId="{7E2774F3-CB9E-4BCD-9450-3009EB12CF9B}">
      <dgm:prSet/>
      <dgm:spPr/>
      <dgm:t>
        <a:bodyPr/>
        <a:lstStyle/>
        <a:p>
          <a:endParaRPr lang="ru-RU"/>
        </a:p>
      </dgm:t>
    </dgm:pt>
    <dgm:pt modelId="{D1F8CE73-DCF4-4AE0-A4E7-1AE294A2E89A}" type="pres">
      <dgm:prSet presAssocID="{26DCBEF9-75D3-47C4-BBD9-EA899711AF37}" presName="Name0" presStyleCnt="0">
        <dgm:presLayoutVars>
          <dgm:chMax val="7"/>
          <dgm:chPref val="7"/>
          <dgm:dir/>
        </dgm:presLayoutVars>
      </dgm:prSet>
      <dgm:spPr/>
    </dgm:pt>
    <dgm:pt modelId="{FE89E808-BBAC-4394-9A58-16BFD75CDBD6}" type="pres">
      <dgm:prSet presAssocID="{26DCBEF9-75D3-47C4-BBD9-EA899711AF37}" presName="Name1" presStyleCnt="0"/>
      <dgm:spPr/>
    </dgm:pt>
    <dgm:pt modelId="{A97EB27C-EC9D-4F7D-A723-215B5A112300}" type="pres">
      <dgm:prSet presAssocID="{26DCBEF9-75D3-47C4-BBD9-EA899711AF37}" presName="cycle" presStyleCnt="0"/>
      <dgm:spPr/>
    </dgm:pt>
    <dgm:pt modelId="{220F6457-F036-4ACF-8213-30D98E40B2FA}" type="pres">
      <dgm:prSet presAssocID="{26DCBEF9-75D3-47C4-BBD9-EA899711AF37}" presName="srcNode" presStyleLbl="node1" presStyleIdx="0" presStyleCnt="6"/>
      <dgm:spPr/>
    </dgm:pt>
    <dgm:pt modelId="{82F25A93-ADA1-42D5-854E-3BF50541830F}" type="pres">
      <dgm:prSet presAssocID="{26DCBEF9-75D3-47C4-BBD9-EA899711AF37}" presName="conn" presStyleLbl="parChTrans1D2" presStyleIdx="0" presStyleCnt="1"/>
      <dgm:spPr/>
    </dgm:pt>
    <dgm:pt modelId="{06401E07-9526-4B1D-9E26-B26247916D47}" type="pres">
      <dgm:prSet presAssocID="{26DCBEF9-75D3-47C4-BBD9-EA899711AF37}" presName="extraNode" presStyleLbl="node1" presStyleIdx="0" presStyleCnt="6"/>
      <dgm:spPr/>
    </dgm:pt>
    <dgm:pt modelId="{A199523B-2096-4569-A574-203D933F711A}" type="pres">
      <dgm:prSet presAssocID="{26DCBEF9-75D3-47C4-BBD9-EA899711AF37}" presName="dstNode" presStyleLbl="node1" presStyleIdx="0" presStyleCnt="6"/>
      <dgm:spPr/>
    </dgm:pt>
    <dgm:pt modelId="{0BFDF6F2-0CB4-4009-A25C-42ED1FDAC2BD}" type="pres">
      <dgm:prSet presAssocID="{3E38D280-DCD6-49F5-B3EF-A8EDADE962DB}" presName="text_1" presStyleLbl="node1" presStyleIdx="0" presStyleCnt="6">
        <dgm:presLayoutVars>
          <dgm:bulletEnabled val="1"/>
        </dgm:presLayoutVars>
      </dgm:prSet>
      <dgm:spPr/>
    </dgm:pt>
    <dgm:pt modelId="{02830A58-8657-46BD-A0E6-6AFF94E82829}" type="pres">
      <dgm:prSet presAssocID="{3E38D280-DCD6-49F5-B3EF-A8EDADE962DB}" presName="accent_1" presStyleCnt="0"/>
      <dgm:spPr/>
    </dgm:pt>
    <dgm:pt modelId="{7463C65B-B262-416F-AAE7-010EE42EE30E}" type="pres">
      <dgm:prSet presAssocID="{3E38D280-DCD6-49F5-B3EF-A8EDADE962DB}" presName="accentRepeatNode" presStyleLbl="solidFgAcc1" presStyleIdx="0" presStyleCnt="6"/>
      <dgm:spPr>
        <a:solidFill>
          <a:srgbClr val="93DF2D"/>
        </a:solidFill>
      </dgm:spPr>
    </dgm:pt>
    <dgm:pt modelId="{D5378DC1-B004-4112-8761-C006A0C4CEBF}" type="pres">
      <dgm:prSet presAssocID="{D3E22B48-1C63-425B-B991-F47AC491A97C}" presName="text_2" presStyleLbl="node1" presStyleIdx="1" presStyleCnt="6">
        <dgm:presLayoutVars>
          <dgm:bulletEnabled val="1"/>
        </dgm:presLayoutVars>
      </dgm:prSet>
      <dgm:spPr/>
    </dgm:pt>
    <dgm:pt modelId="{8F14B13B-283F-46B1-AA13-35D80BBBC902}" type="pres">
      <dgm:prSet presAssocID="{D3E22B48-1C63-425B-B991-F47AC491A97C}" presName="accent_2" presStyleCnt="0"/>
      <dgm:spPr/>
    </dgm:pt>
    <dgm:pt modelId="{933D132B-6773-423C-8380-604D5CA0E6F1}" type="pres">
      <dgm:prSet presAssocID="{D3E22B48-1C63-425B-B991-F47AC491A97C}" presName="accentRepeatNode" presStyleLbl="solidFgAcc1" presStyleIdx="1" presStyleCnt="6"/>
      <dgm:spPr>
        <a:solidFill>
          <a:schemeClr val="accent1">
            <a:lumMod val="40000"/>
            <a:lumOff val="60000"/>
          </a:schemeClr>
        </a:solidFill>
      </dgm:spPr>
    </dgm:pt>
    <dgm:pt modelId="{CFE4013B-C899-46D5-AF96-40E074DBDEDE}" type="pres">
      <dgm:prSet presAssocID="{0EE336EE-46B5-4097-9DDD-414B3627969B}" presName="text_3" presStyleLbl="node1" presStyleIdx="2" presStyleCnt="6">
        <dgm:presLayoutVars>
          <dgm:bulletEnabled val="1"/>
        </dgm:presLayoutVars>
      </dgm:prSet>
      <dgm:spPr/>
    </dgm:pt>
    <dgm:pt modelId="{F0E37335-C0DF-46AA-ACA9-FD50D3685E8C}" type="pres">
      <dgm:prSet presAssocID="{0EE336EE-46B5-4097-9DDD-414B3627969B}" presName="accent_3" presStyleCnt="0"/>
      <dgm:spPr/>
    </dgm:pt>
    <dgm:pt modelId="{58101C8F-AF1F-4E9F-B81C-870D6D549B65}" type="pres">
      <dgm:prSet presAssocID="{0EE336EE-46B5-4097-9DDD-414B3627969B}" presName="accentRepeatNode" presStyleLbl="solidFgAcc1" presStyleIdx="2" presStyleCnt="6"/>
      <dgm:spPr>
        <a:solidFill>
          <a:srgbClr val="FF0000"/>
        </a:solidFill>
      </dgm:spPr>
    </dgm:pt>
    <dgm:pt modelId="{F5FBC011-E3B2-4E66-B462-C82341C64E0A}" type="pres">
      <dgm:prSet presAssocID="{08543555-77E5-4EA7-B99B-84471154621B}" presName="text_4" presStyleLbl="node1" presStyleIdx="3" presStyleCnt="6">
        <dgm:presLayoutVars>
          <dgm:bulletEnabled val="1"/>
        </dgm:presLayoutVars>
      </dgm:prSet>
      <dgm:spPr/>
    </dgm:pt>
    <dgm:pt modelId="{ED227E32-AF7C-46D6-A328-A64B01CEA335}" type="pres">
      <dgm:prSet presAssocID="{08543555-77E5-4EA7-B99B-84471154621B}" presName="accent_4" presStyleCnt="0"/>
      <dgm:spPr/>
    </dgm:pt>
    <dgm:pt modelId="{AB1A1490-BFB0-43E4-883C-C3AEF3F0AB4D}" type="pres">
      <dgm:prSet presAssocID="{08543555-77E5-4EA7-B99B-84471154621B}" presName="accentRepeatNode" presStyleLbl="solidFgAcc1" presStyleIdx="3" presStyleCnt="6"/>
      <dgm:spPr>
        <a:solidFill>
          <a:srgbClr val="93DF2D"/>
        </a:solidFill>
      </dgm:spPr>
    </dgm:pt>
    <dgm:pt modelId="{0819E08E-0A38-4DE3-8DA5-A5B08A0C3938}" type="pres">
      <dgm:prSet presAssocID="{90161D60-DA10-4862-8D2A-C0415EA72C1F}" presName="text_5" presStyleLbl="node1" presStyleIdx="4" presStyleCnt="6">
        <dgm:presLayoutVars>
          <dgm:bulletEnabled val="1"/>
        </dgm:presLayoutVars>
      </dgm:prSet>
      <dgm:spPr/>
    </dgm:pt>
    <dgm:pt modelId="{40DA0D18-20C7-4772-A09C-5F820FCD8857}" type="pres">
      <dgm:prSet presAssocID="{90161D60-DA10-4862-8D2A-C0415EA72C1F}" presName="accent_5" presStyleCnt="0"/>
      <dgm:spPr/>
    </dgm:pt>
    <dgm:pt modelId="{70C78E6D-FB74-4C7D-B75F-5F6666E63E5F}" type="pres">
      <dgm:prSet presAssocID="{90161D60-DA10-4862-8D2A-C0415EA72C1F}" presName="accentRepeatNode" presStyleLbl="solidFgAcc1" presStyleIdx="4" presStyleCnt="6"/>
      <dgm:spPr>
        <a:solidFill>
          <a:srgbClr val="FFFF00"/>
        </a:solidFill>
      </dgm:spPr>
    </dgm:pt>
    <dgm:pt modelId="{78D0FD47-3981-4BB6-A2EA-FD532DE32F5A}" type="pres">
      <dgm:prSet presAssocID="{466DC366-A31A-4FB0-94AE-D1CAD1FE60FF}" presName="text_6" presStyleLbl="node1" presStyleIdx="5" presStyleCnt="6">
        <dgm:presLayoutVars>
          <dgm:bulletEnabled val="1"/>
        </dgm:presLayoutVars>
      </dgm:prSet>
      <dgm:spPr/>
    </dgm:pt>
    <dgm:pt modelId="{7D80DF81-083D-4BC1-9D1E-E6D00C18EC4B}" type="pres">
      <dgm:prSet presAssocID="{466DC366-A31A-4FB0-94AE-D1CAD1FE60FF}" presName="accent_6" presStyleCnt="0"/>
      <dgm:spPr/>
    </dgm:pt>
    <dgm:pt modelId="{12B7A144-3D9B-404D-84A1-A35AC334A6E3}" type="pres">
      <dgm:prSet presAssocID="{466DC366-A31A-4FB0-94AE-D1CAD1FE60FF}" presName="accentRepeatNode" presStyleLbl="solidFgAcc1" presStyleIdx="5" presStyleCnt="6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ABE09508-61ED-42D5-99CB-F1282DF6F3F0}" srcId="{26DCBEF9-75D3-47C4-BBD9-EA899711AF37}" destId="{0EE336EE-46B5-4097-9DDD-414B3627969B}" srcOrd="2" destOrd="0" parTransId="{4B828440-E4FE-4A13-A46B-8C6907CB1470}" sibTransId="{D743E8C1-C46F-4A2F-9398-A238F1398E75}"/>
    <dgm:cxn modelId="{BA60E71E-F5BE-4430-B114-8F400DC69CE5}" type="presOf" srcId="{0EE336EE-46B5-4097-9DDD-414B3627969B}" destId="{CFE4013B-C899-46D5-AF96-40E074DBDEDE}" srcOrd="0" destOrd="0" presId="urn:microsoft.com/office/officeart/2008/layout/VerticalCurvedList"/>
    <dgm:cxn modelId="{A4087445-2E63-4426-8479-27D27E8A30CA}" srcId="{26DCBEF9-75D3-47C4-BBD9-EA899711AF37}" destId="{466DC366-A31A-4FB0-94AE-D1CAD1FE60FF}" srcOrd="5" destOrd="0" parTransId="{F90B5E9C-9CD4-40A4-A195-8E8FC94244B2}" sibTransId="{DE6B278C-2C89-4B56-9A31-A3BF7246D440}"/>
    <dgm:cxn modelId="{14F47080-8A7D-419F-931C-5D73775F51A2}" type="presOf" srcId="{08543555-77E5-4EA7-B99B-84471154621B}" destId="{F5FBC011-E3B2-4E66-B462-C82341C64E0A}" srcOrd="0" destOrd="0" presId="urn:microsoft.com/office/officeart/2008/layout/VerticalCurvedList"/>
    <dgm:cxn modelId="{F2EC0D8A-8425-46BC-A988-7AEAF2C29629}" type="presOf" srcId="{D3E22B48-1C63-425B-B991-F47AC491A97C}" destId="{D5378DC1-B004-4112-8761-C006A0C4CEBF}" srcOrd="0" destOrd="0" presId="urn:microsoft.com/office/officeart/2008/layout/VerticalCurvedList"/>
    <dgm:cxn modelId="{C6C05697-A49F-4210-AB57-027CCC7E3A93}" type="presOf" srcId="{3E38D280-DCD6-49F5-B3EF-A8EDADE962DB}" destId="{0BFDF6F2-0CB4-4009-A25C-42ED1FDAC2BD}" srcOrd="0" destOrd="0" presId="urn:microsoft.com/office/officeart/2008/layout/VerticalCurvedList"/>
    <dgm:cxn modelId="{ACB4BFAC-5409-4299-B634-0E1F193EB56C}" srcId="{26DCBEF9-75D3-47C4-BBD9-EA899711AF37}" destId="{90161D60-DA10-4862-8D2A-C0415EA72C1F}" srcOrd="4" destOrd="0" parTransId="{76266C13-60D0-4031-8E6D-ECFFB380B360}" sibTransId="{098186E9-57F8-4464-B5D4-C986A0C73BB1}"/>
    <dgm:cxn modelId="{DAD183C2-4AF1-4263-8D5B-9C5DF9A49D74}" srcId="{26DCBEF9-75D3-47C4-BBD9-EA899711AF37}" destId="{3E38D280-DCD6-49F5-B3EF-A8EDADE962DB}" srcOrd="0" destOrd="0" parTransId="{BB7609A5-2632-4002-8D02-64797158CDCA}" sibTransId="{965D2F58-4A1F-4FF3-AFF2-6AD714A8F672}"/>
    <dgm:cxn modelId="{C7BDE8C4-D58B-4FA1-A755-7A76BAF90B6C}" srcId="{26DCBEF9-75D3-47C4-BBD9-EA899711AF37}" destId="{D3E22B48-1C63-425B-B991-F47AC491A97C}" srcOrd="1" destOrd="0" parTransId="{C21CE60B-19BC-4881-8B2B-A5816C7D1848}" sibTransId="{21F46B63-AAFD-42D6-AA71-E3A3C6A7478B}"/>
    <dgm:cxn modelId="{47F902C8-82E0-4CC2-B6E6-466A07482430}" type="presOf" srcId="{26DCBEF9-75D3-47C4-BBD9-EA899711AF37}" destId="{D1F8CE73-DCF4-4AE0-A4E7-1AE294A2E89A}" srcOrd="0" destOrd="0" presId="urn:microsoft.com/office/officeart/2008/layout/VerticalCurvedList"/>
    <dgm:cxn modelId="{AF84B3CD-38CF-43DF-A4D1-667ED2CA3531}" type="presOf" srcId="{90161D60-DA10-4862-8D2A-C0415EA72C1F}" destId="{0819E08E-0A38-4DE3-8DA5-A5B08A0C3938}" srcOrd="0" destOrd="0" presId="urn:microsoft.com/office/officeart/2008/layout/VerticalCurvedList"/>
    <dgm:cxn modelId="{B0BDAEDD-6AFE-4237-81A1-57E1662DB84C}" type="presOf" srcId="{965D2F58-4A1F-4FF3-AFF2-6AD714A8F672}" destId="{82F25A93-ADA1-42D5-854E-3BF50541830F}" srcOrd="0" destOrd="0" presId="urn:microsoft.com/office/officeart/2008/layout/VerticalCurvedList"/>
    <dgm:cxn modelId="{B183EFED-C0A2-478F-9EA6-F480C99EB269}" type="presOf" srcId="{466DC366-A31A-4FB0-94AE-D1CAD1FE60FF}" destId="{78D0FD47-3981-4BB6-A2EA-FD532DE32F5A}" srcOrd="0" destOrd="0" presId="urn:microsoft.com/office/officeart/2008/layout/VerticalCurvedList"/>
    <dgm:cxn modelId="{7E2774F3-CB9E-4BCD-9450-3009EB12CF9B}" srcId="{26DCBEF9-75D3-47C4-BBD9-EA899711AF37}" destId="{08543555-77E5-4EA7-B99B-84471154621B}" srcOrd="3" destOrd="0" parTransId="{B081B7C5-95FF-4F5A-948A-7563BA397C51}" sibTransId="{CD669950-B064-4822-A44A-CB01AE60548A}"/>
    <dgm:cxn modelId="{D8CEE49B-2048-4E67-AA38-83AB33A94505}" type="presParOf" srcId="{D1F8CE73-DCF4-4AE0-A4E7-1AE294A2E89A}" destId="{FE89E808-BBAC-4394-9A58-16BFD75CDBD6}" srcOrd="0" destOrd="0" presId="urn:microsoft.com/office/officeart/2008/layout/VerticalCurvedList"/>
    <dgm:cxn modelId="{4E21C545-BD88-4E5E-80DB-76662A3A967F}" type="presParOf" srcId="{FE89E808-BBAC-4394-9A58-16BFD75CDBD6}" destId="{A97EB27C-EC9D-4F7D-A723-215B5A112300}" srcOrd="0" destOrd="0" presId="urn:microsoft.com/office/officeart/2008/layout/VerticalCurvedList"/>
    <dgm:cxn modelId="{5A338882-4D1E-4617-BD46-A7529A0AFFF9}" type="presParOf" srcId="{A97EB27C-EC9D-4F7D-A723-215B5A112300}" destId="{220F6457-F036-4ACF-8213-30D98E40B2FA}" srcOrd="0" destOrd="0" presId="urn:microsoft.com/office/officeart/2008/layout/VerticalCurvedList"/>
    <dgm:cxn modelId="{E8791143-7269-4D5C-A3A6-85CCD23A18E9}" type="presParOf" srcId="{A97EB27C-EC9D-4F7D-A723-215B5A112300}" destId="{82F25A93-ADA1-42D5-854E-3BF50541830F}" srcOrd="1" destOrd="0" presId="urn:microsoft.com/office/officeart/2008/layout/VerticalCurvedList"/>
    <dgm:cxn modelId="{A79F8DAC-A5FA-4759-80AA-1F7B78973EF5}" type="presParOf" srcId="{A97EB27C-EC9D-4F7D-A723-215B5A112300}" destId="{06401E07-9526-4B1D-9E26-B26247916D47}" srcOrd="2" destOrd="0" presId="urn:microsoft.com/office/officeart/2008/layout/VerticalCurvedList"/>
    <dgm:cxn modelId="{49F95650-78F6-49FB-9F05-E2EAFE3EAF07}" type="presParOf" srcId="{A97EB27C-EC9D-4F7D-A723-215B5A112300}" destId="{A199523B-2096-4569-A574-203D933F711A}" srcOrd="3" destOrd="0" presId="urn:microsoft.com/office/officeart/2008/layout/VerticalCurvedList"/>
    <dgm:cxn modelId="{F9963881-4D76-4558-89A8-E20D6A41FEE6}" type="presParOf" srcId="{FE89E808-BBAC-4394-9A58-16BFD75CDBD6}" destId="{0BFDF6F2-0CB4-4009-A25C-42ED1FDAC2BD}" srcOrd="1" destOrd="0" presId="urn:microsoft.com/office/officeart/2008/layout/VerticalCurvedList"/>
    <dgm:cxn modelId="{46C8B3CF-157E-4409-BF0B-F1666215B640}" type="presParOf" srcId="{FE89E808-BBAC-4394-9A58-16BFD75CDBD6}" destId="{02830A58-8657-46BD-A0E6-6AFF94E82829}" srcOrd="2" destOrd="0" presId="urn:microsoft.com/office/officeart/2008/layout/VerticalCurvedList"/>
    <dgm:cxn modelId="{4138C887-400B-415A-AF33-5C86543E1729}" type="presParOf" srcId="{02830A58-8657-46BD-A0E6-6AFF94E82829}" destId="{7463C65B-B262-416F-AAE7-010EE42EE30E}" srcOrd="0" destOrd="0" presId="urn:microsoft.com/office/officeart/2008/layout/VerticalCurvedList"/>
    <dgm:cxn modelId="{DB1AAA0D-D3D3-4A4D-9F1E-E2A8EA4B61D5}" type="presParOf" srcId="{FE89E808-BBAC-4394-9A58-16BFD75CDBD6}" destId="{D5378DC1-B004-4112-8761-C006A0C4CEBF}" srcOrd="3" destOrd="0" presId="urn:microsoft.com/office/officeart/2008/layout/VerticalCurvedList"/>
    <dgm:cxn modelId="{AAF09A6C-F04A-4772-80A2-8DE273626B29}" type="presParOf" srcId="{FE89E808-BBAC-4394-9A58-16BFD75CDBD6}" destId="{8F14B13B-283F-46B1-AA13-35D80BBBC902}" srcOrd="4" destOrd="0" presId="urn:microsoft.com/office/officeart/2008/layout/VerticalCurvedList"/>
    <dgm:cxn modelId="{2BB93C70-AF64-458A-AA1D-EF2A2509203F}" type="presParOf" srcId="{8F14B13B-283F-46B1-AA13-35D80BBBC902}" destId="{933D132B-6773-423C-8380-604D5CA0E6F1}" srcOrd="0" destOrd="0" presId="urn:microsoft.com/office/officeart/2008/layout/VerticalCurvedList"/>
    <dgm:cxn modelId="{D652F907-0E04-4732-90AA-DCCAE9710F7F}" type="presParOf" srcId="{FE89E808-BBAC-4394-9A58-16BFD75CDBD6}" destId="{CFE4013B-C899-46D5-AF96-40E074DBDEDE}" srcOrd="5" destOrd="0" presId="urn:microsoft.com/office/officeart/2008/layout/VerticalCurvedList"/>
    <dgm:cxn modelId="{0D794310-4542-4F3E-A70D-B024F9924C4B}" type="presParOf" srcId="{FE89E808-BBAC-4394-9A58-16BFD75CDBD6}" destId="{F0E37335-C0DF-46AA-ACA9-FD50D3685E8C}" srcOrd="6" destOrd="0" presId="urn:microsoft.com/office/officeart/2008/layout/VerticalCurvedList"/>
    <dgm:cxn modelId="{C97FB1B5-1624-4B66-9866-43A107521F0A}" type="presParOf" srcId="{F0E37335-C0DF-46AA-ACA9-FD50D3685E8C}" destId="{58101C8F-AF1F-4E9F-B81C-870D6D549B65}" srcOrd="0" destOrd="0" presId="urn:microsoft.com/office/officeart/2008/layout/VerticalCurvedList"/>
    <dgm:cxn modelId="{4C08FB1A-E535-48B7-A705-EA179C8F9257}" type="presParOf" srcId="{FE89E808-BBAC-4394-9A58-16BFD75CDBD6}" destId="{F5FBC011-E3B2-4E66-B462-C82341C64E0A}" srcOrd="7" destOrd="0" presId="urn:microsoft.com/office/officeart/2008/layout/VerticalCurvedList"/>
    <dgm:cxn modelId="{482E4C11-CA89-4A6A-BC4E-1254387AA810}" type="presParOf" srcId="{FE89E808-BBAC-4394-9A58-16BFD75CDBD6}" destId="{ED227E32-AF7C-46D6-A328-A64B01CEA335}" srcOrd="8" destOrd="0" presId="urn:microsoft.com/office/officeart/2008/layout/VerticalCurvedList"/>
    <dgm:cxn modelId="{DBABB4A5-F36C-49B2-ADC5-8F544291DD35}" type="presParOf" srcId="{ED227E32-AF7C-46D6-A328-A64B01CEA335}" destId="{AB1A1490-BFB0-43E4-883C-C3AEF3F0AB4D}" srcOrd="0" destOrd="0" presId="urn:microsoft.com/office/officeart/2008/layout/VerticalCurvedList"/>
    <dgm:cxn modelId="{B57DF27C-29D9-4EFF-B420-D79C46CD4201}" type="presParOf" srcId="{FE89E808-BBAC-4394-9A58-16BFD75CDBD6}" destId="{0819E08E-0A38-4DE3-8DA5-A5B08A0C3938}" srcOrd="9" destOrd="0" presId="urn:microsoft.com/office/officeart/2008/layout/VerticalCurvedList"/>
    <dgm:cxn modelId="{B0056E23-8B3A-4B8C-9DB6-D6AA0A8E5D43}" type="presParOf" srcId="{FE89E808-BBAC-4394-9A58-16BFD75CDBD6}" destId="{40DA0D18-20C7-4772-A09C-5F820FCD8857}" srcOrd="10" destOrd="0" presId="urn:microsoft.com/office/officeart/2008/layout/VerticalCurvedList"/>
    <dgm:cxn modelId="{AFD04279-8CB4-4514-80CF-A34640B6E8A1}" type="presParOf" srcId="{40DA0D18-20C7-4772-A09C-5F820FCD8857}" destId="{70C78E6D-FB74-4C7D-B75F-5F6666E63E5F}" srcOrd="0" destOrd="0" presId="urn:microsoft.com/office/officeart/2008/layout/VerticalCurvedList"/>
    <dgm:cxn modelId="{3F2231E8-512C-42EE-A4EE-92C40BFDDD72}" type="presParOf" srcId="{FE89E808-BBAC-4394-9A58-16BFD75CDBD6}" destId="{78D0FD47-3981-4BB6-A2EA-FD532DE32F5A}" srcOrd="11" destOrd="0" presId="urn:microsoft.com/office/officeart/2008/layout/VerticalCurvedList"/>
    <dgm:cxn modelId="{C4EA2607-2DCF-45DC-AFD8-BD76505CAF7B}" type="presParOf" srcId="{FE89E808-BBAC-4394-9A58-16BFD75CDBD6}" destId="{7D80DF81-083D-4BC1-9D1E-E6D00C18EC4B}" srcOrd="12" destOrd="0" presId="urn:microsoft.com/office/officeart/2008/layout/VerticalCurvedList"/>
    <dgm:cxn modelId="{D2E675E2-7AE2-4315-A3F5-CDCE94B849B4}" type="presParOf" srcId="{7D80DF81-083D-4BC1-9D1E-E6D00C18EC4B}" destId="{12B7A144-3D9B-404D-84A1-A35AC334A6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038E-A685-477F-B9EC-5CD0AE402159}">
      <dsp:nvSpPr>
        <dsp:cNvPr id="0" name=""/>
        <dsp:cNvSpPr/>
      </dsp:nvSpPr>
      <dsp:spPr>
        <a:xfrm rot="5400000">
          <a:off x="-427453" y="427453"/>
          <a:ext cx="2849691" cy="19947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 rot="-5400000">
        <a:off x="1" y="997391"/>
        <a:ext cx="1994784" cy="854907"/>
      </dsp:txXfrm>
    </dsp:sp>
    <dsp:sp modelId="{3BD2CF26-884C-42F3-8127-D8B2DF327414}">
      <dsp:nvSpPr>
        <dsp:cNvPr id="0" name=""/>
        <dsp:cNvSpPr/>
      </dsp:nvSpPr>
      <dsp:spPr>
        <a:xfrm rot="5400000">
          <a:off x="5587559" y="-3545879"/>
          <a:ext cx="1853273" cy="9054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b="1" kern="1200" dirty="0" err="1">
              <a:latin typeface="Arial" panose="020B0604020202020204" pitchFamily="34" charset="0"/>
              <a:cs typeface="Arial" panose="020B0604020202020204" pitchFamily="34" charset="0"/>
            </a:rPr>
            <a:t>Vektor</a:t>
          </a: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87089" y="145060"/>
        <a:ext cx="8963746" cy="1672335"/>
      </dsp:txXfrm>
    </dsp:sp>
    <dsp:sp modelId="{F41AC1C6-18A7-4958-B3B4-A56E905B1B3C}">
      <dsp:nvSpPr>
        <dsp:cNvPr id="0" name=""/>
        <dsp:cNvSpPr/>
      </dsp:nvSpPr>
      <dsp:spPr>
        <a:xfrm rot="5400000">
          <a:off x="-427453" y="3001496"/>
          <a:ext cx="2849691" cy="19947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kern="1200" dirty="0">
              <a:latin typeface="Arial Black" panose="020B0A04020102020204" pitchFamily="34" charset="0"/>
            </a:rPr>
            <a:t>2</a:t>
          </a:r>
          <a:endParaRPr lang="ru-RU" sz="8800" kern="1200" dirty="0">
            <a:latin typeface="Arial Black" panose="020B0A04020102020204" pitchFamily="34" charset="0"/>
          </a:endParaRPr>
        </a:p>
      </dsp:txBody>
      <dsp:txXfrm rot="-5400000">
        <a:off x="1" y="3571434"/>
        <a:ext cx="1994784" cy="854907"/>
      </dsp:txXfrm>
    </dsp:sp>
    <dsp:sp modelId="{482AE328-CBAA-4EC8-BB04-43C4D8B148D6}">
      <dsp:nvSpPr>
        <dsp:cNvPr id="0" name=""/>
        <dsp:cNvSpPr/>
      </dsp:nvSpPr>
      <dsp:spPr>
        <a:xfrm rot="5400000">
          <a:off x="5595742" y="-1026915"/>
          <a:ext cx="1852299" cy="9054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b="1" kern="1200" dirty="0" err="1">
              <a:latin typeface="Arial" panose="020B0604020202020204" pitchFamily="34" charset="0"/>
              <a:cs typeface="Arial" panose="020B0604020202020204" pitchFamily="34" charset="0"/>
            </a:rPr>
            <a:t>Skalyar</a:t>
          </a: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94784" y="2664465"/>
        <a:ext cx="8963793" cy="1671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25A93-ADA1-42D5-854E-3BF50541830F}">
      <dsp:nvSpPr>
        <dsp:cNvPr id="0" name=""/>
        <dsp:cNvSpPr/>
      </dsp:nvSpPr>
      <dsp:spPr>
        <a:xfrm>
          <a:off x="-6275708" y="-960021"/>
          <a:ext cx="7470165" cy="7470165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DF6F2-0CB4-4009-A25C-42ED1FDAC2BD}">
      <dsp:nvSpPr>
        <dsp:cNvPr id="0" name=""/>
        <dsp:cNvSpPr/>
      </dsp:nvSpPr>
      <dsp:spPr>
        <a:xfrm>
          <a:off x="444718" y="292269"/>
          <a:ext cx="5725393" cy="5843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802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Blok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718" y="292269"/>
        <a:ext cx="5725393" cy="584316"/>
      </dsp:txXfrm>
    </dsp:sp>
    <dsp:sp modelId="{7463C65B-B262-416F-AAE7-010EE42EE30E}">
      <dsp:nvSpPr>
        <dsp:cNvPr id="0" name=""/>
        <dsp:cNvSpPr/>
      </dsp:nvSpPr>
      <dsp:spPr>
        <a:xfrm>
          <a:off x="79520" y="219229"/>
          <a:ext cx="730396" cy="730396"/>
        </a:xfrm>
        <a:prstGeom prst="ellipse">
          <a:avLst/>
        </a:prstGeom>
        <a:solidFill>
          <a:srgbClr val="93DF2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78DC1-B004-4112-8761-C006A0C4CEBF}">
      <dsp:nvSpPr>
        <dsp:cNvPr id="0" name=""/>
        <dsp:cNvSpPr/>
      </dsp:nvSpPr>
      <dsp:spPr>
        <a:xfrm>
          <a:off x="925358" y="1168633"/>
          <a:ext cx="5244752" cy="5843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802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Qiya</a:t>
          </a: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5358" y="1168633"/>
        <a:ext cx="5244752" cy="584316"/>
      </dsp:txXfrm>
    </dsp:sp>
    <dsp:sp modelId="{933D132B-6773-423C-8380-604D5CA0E6F1}">
      <dsp:nvSpPr>
        <dsp:cNvPr id="0" name=""/>
        <dsp:cNvSpPr/>
      </dsp:nvSpPr>
      <dsp:spPr>
        <a:xfrm>
          <a:off x="560160" y="1095594"/>
          <a:ext cx="730396" cy="73039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4013B-C899-46D5-AF96-40E074DBDEDE}">
      <dsp:nvSpPr>
        <dsp:cNvPr id="0" name=""/>
        <dsp:cNvSpPr/>
      </dsp:nvSpPr>
      <dsp:spPr>
        <a:xfrm>
          <a:off x="1145143" y="2044998"/>
          <a:ext cx="5024967" cy="5843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802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Richag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5143" y="2044998"/>
        <a:ext cx="5024967" cy="584316"/>
      </dsp:txXfrm>
    </dsp:sp>
    <dsp:sp modelId="{58101C8F-AF1F-4E9F-B81C-870D6D549B65}">
      <dsp:nvSpPr>
        <dsp:cNvPr id="0" name=""/>
        <dsp:cNvSpPr/>
      </dsp:nvSpPr>
      <dsp:spPr>
        <a:xfrm>
          <a:off x="779945" y="1971958"/>
          <a:ext cx="730396" cy="73039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BC011-E3B2-4E66-B462-C82341C64E0A}">
      <dsp:nvSpPr>
        <dsp:cNvPr id="0" name=""/>
        <dsp:cNvSpPr/>
      </dsp:nvSpPr>
      <dsp:spPr>
        <a:xfrm>
          <a:off x="1145143" y="2920807"/>
          <a:ext cx="5024967" cy="5843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802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Vint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5143" y="2920807"/>
        <a:ext cx="5024967" cy="584316"/>
      </dsp:txXfrm>
    </dsp:sp>
    <dsp:sp modelId="{AB1A1490-BFB0-43E4-883C-C3AEF3F0AB4D}">
      <dsp:nvSpPr>
        <dsp:cNvPr id="0" name=""/>
        <dsp:cNvSpPr/>
      </dsp:nvSpPr>
      <dsp:spPr>
        <a:xfrm>
          <a:off x="779945" y="2847768"/>
          <a:ext cx="730396" cy="730396"/>
        </a:xfrm>
        <a:prstGeom prst="ellipse">
          <a:avLst/>
        </a:prstGeom>
        <a:solidFill>
          <a:srgbClr val="93DF2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9E08E-0A38-4DE3-8DA5-A5B08A0C3938}">
      <dsp:nvSpPr>
        <dsp:cNvPr id="0" name=""/>
        <dsp:cNvSpPr/>
      </dsp:nvSpPr>
      <dsp:spPr>
        <a:xfrm>
          <a:off x="925358" y="3797172"/>
          <a:ext cx="5244752" cy="5843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802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Pona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5358" y="3797172"/>
        <a:ext cx="5244752" cy="584316"/>
      </dsp:txXfrm>
    </dsp:sp>
    <dsp:sp modelId="{70C78E6D-FB74-4C7D-B75F-5F6666E63E5F}">
      <dsp:nvSpPr>
        <dsp:cNvPr id="0" name=""/>
        <dsp:cNvSpPr/>
      </dsp:nvSpPr>
      <dsp:spPr>
        <a:xfrm>
          <a:off x="560160" y="3724132"/>
          <a:ext cx="730396" cy="73039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0FD47-3981-4BB6-A2EA-FD532DE32F5A}">
      <dsp:nvSpPr>
        <dsp:cNvPr id="0" name=""/>
        <dsp:cNvSpPr/>
      </dsp:nvSpPr>
      <dsp:spPr>
        <a:xfrm>
          <a:off x="444718" y="4673536"/>
          <a:ext cx="5725393" cy="58431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802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7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7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Chig‘iriq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718" y="4673536"/>
        <a:ext cx="5725393" cy="584316"/>
      </dsp:txXfrm>
    </dsp:sp>
    <dsp:sp modelId="{12B7A144-3D9B-404D-84A1-A35AC334A6E3}">
      <dsp:nvSpPr>
        <dsp:cNvPr id="0" name=""/>
        <dsp:cNvSpPr/>
      </dsp:nvSpPr>
      <dsp:spPr>
        <a:xfrm>
          <a:off x="79520" y="4600496"/>
          <a:ext cx="730396" cy="73039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68929" y="34660"/>
            <a:ext cx="12047789" cy="1015334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962188" y="-193238"/>
            <a:ext cx="4615480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 err="1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en-US" sz="8454" kern="0" spc="1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9"/>
            <a:ext cx="1415226" cy="71189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388379" y="1129035"/>
            <a:ext cx="11346315" cy="276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Mexanika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bo‘limida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nimani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o‘rganamiz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? </a:t>
            </a:r>
          </a:p>
          <a:p>
            <a:pPr algn="ctr" eaLnBrk="1" hangingPunct="1">
              <a:spcBef>
                <a:spcPts val="239"/>
              </a:spcBef>
            </a:pP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Mexanikaning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rivojlanish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tarixidan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ma’lumotlar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42758" y="76852"/>
            <a:ext cx="1598573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34660"/>
            <a:ext cx="1598573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6ADC51-CD07-4993-92C1-367657C61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8" b="7407"/>
          <a:stretch/>
        </p:blipFill>
        <p:spPr>
          <a:xfrm>
            <a:off x="430779" y="4369481"/>
            <a:ext cx="3479611" cy="25227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F8D8C7-52B5-471B-B731-710F902DA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5" t="8333" r="9375"/>
          <a:stretch/>
        </p:blipFill>
        <p:spPr>
          <a:xfrm>
            <a:off x="4570807" y="4218702"/>
            <a:ext cx="2981461" cy="2752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C1358C-7C3B-49B4-ACDF-A5B241C15E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34" t="27746" r="12789" b="29417"/>
          <a:stretch/>
        </p:blipFill>
        <p:spPr>
          <a:xfrm>
            <a:off x="7903419" y="4673813"/>
            <a:ext cx="4139496" cy="21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9DC711-8F04-43A9-8E04-73303916D1F7}"/>
              </a:ext>
            </a:extLst>
          </p:cNvPr>
          <p:cNvCxnSpPr>
            <a:cxnSpLocks/>
          </p:cNvCxnSpPr>
          <p:nvPr/>
        </p:nvCxnSpPr>
        <p:spPr>
          <a:xfrm flipH="1" flipV="1">
            <a:off x="3603650" y="2446745"/>
            <a:ext cx="417149" cy="2250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61F867E-8319-4218-85B7-971D830B389C}"/>
              </a:ext>
            </a:extLst>
          </p:cNvPr>
          <p:cNvCxnSpPr>
            <a:cxnSpLocks/>
          </p:cNvCxnSpPr>
          <p:nvPr/>
        </p:nvCxnSpPr>
        <p:spPr>
          <a:xfrm flipV="1">
            <a:off x="7652918" y="2446744"/>
            <a:ext cx="515441" cy="2045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3776186-2FBF-4401-BE14-E3078E49250E}"/>
              </a:ext>
            </a:extLst>
          </p:cNvPr>
          <p:cNvCxnSpPr>
            <a:cxnSpLocks/>
          </p:cNvCxnSpPr>
          <p:nvPr/>
        </p:nvCxnSpPr>
        <p:spPr>
          <a:xfrm flipV="1">
            <a:off x="7777160" y="2446744"/>
            <a:ext cx="483433" cy="11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25BA5B-2966-41B6-94E2-DC5B694738C1}"/>
              </a:ext>
            </a:extLst>
          </p:cNvPr>
          <p:cNvCxnSpPr>
            <a:cxnSpLocks/>
          </p:cNvCxnSpPr>
          <p:nvPr/>
        </p:nvCxnSpPr>
        <p:spPr>
          <a:xfrm>
            <a:off x="7777160" y="3796659"/>
            <a:ext cx="584474" cy="2595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B30CB0-1560-44E3-8A11-BB69A426432B}"/>
              </a:ext>
            </a:extLst>
          </p:cNvPr>
          <p:cNvCxnSpPr>
            <a:cxnSpLocks/>
          </p:cNvCxnSpPr>
          <p:nvPr/>
        </p:nvCxnSpPr>
        <p:spPr>
          <a:xfrm flipH="1">
            <a:off x="3549739" y="3948057"/>
            <a:ext cx="584474" cy="5525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23777DE2-C8C7-4146-B088-A7E9A4F04783}"/>
              </a:ext>
            </a:extLst>
          </p:cNvPr>
          <p:cNvSpPr/>
          <p:nvPr/>
        </p:nvSpPr>
        <p:spPr>
          <a:xfrm>
            <a:off x="3599217" y="1857565"/>
            <a:ext cx="4405308" cy="28853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Mexanikaning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rivojlanishiga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qo‘shgan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1EF8A77-1045-4DF1-8010-40CAE667F6D4}"/>
              </a:ext>
            </a:extLst>
          </p:cNvPr>
          <p:cNvSpPr/>
          <p:nvPr/>
        </p:nvSpPr>
        <p:spPr>
          <a:xfrm>
            <a:off x="7967328" y="1184470"/>
            <a:ext cx="3933314" cy="183850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180DB5F-54A5-4E6F-B855-6A231DE32F22}"/>
              </a:ext>
            </a:extLst>
          </p:cNvPr>
          <p:cNvSpPr/>
          <p:nvPr/>
        </p:nvSpPr>
        <p:spPr>
          <a:xfrm>
            <a:off x="81292" y="3884651"/>
            <a:ext cx="3599080" cy="166842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Isaak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EE3AD33-02A8-4555-AB2E-C610547E3910}"/>
              </a:ext>
            </a:extLst>
          </p:cNvPr>
          <p:cNvSpPr/>
          <p:nvPr/>
        </p:nvSpPr>
        <p:spPr>
          <a:xfrm>
            <a:off x="4109914" y="5277687"/>
            <a:ext cx="3527190" cy="169208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Ali ibn Sino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7CEE0D7-A652-454D-AE5B-74C0D5CC23C4}"/>
              </a:ext>
            </a:extLst>
          </p:cNvPr>
          <p:cNvSpPr/>
          <p:nvPr/>
        </p:nvSpPr>
        <p:spPr>
          <a:xfrm>
            <a:off x="3977624" y="60122"/>
            <a:ext cx="3392488" cy="149722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Aristotel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3C516AF-E55D-408B-8B72-27F3CBB69992}"/>
              </a:ext>
            </a:extLst>
          </p:cNvPr>
          <p:cNvSpPr/>
          <p:nvPr/>
        </p:nvSpPr>
        <p:spPr>
          <a:xfrm>
            <a:off x="8076873" y="3498576"/>
            <a:ext cx="3933314" cy="206878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E14A9F4-993D-4A4B-A305-8252D68D4299}"/>
              </a:ext>
            </a:extLst>
          </p:cNvPr>
          <p:cNvSpPr/>
          <p:nvPr/>
        </p:nvSpPr>
        <p:spPr>
          <a:xfrm>
            <a:off x="44620" y="1202644"/>
            <a:ext cx="3843597" cy="18021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Galileo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Galiley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E1EEAD0-50E1-456F-A5C9-9785F2E8D349}"/>
              </a:ext>
            </a:extLst>
          </p:cNvPr>
          <p:cNvCxnSpPr>
            <a:cxnSpLocks/>
          </p:cNvCxnSpPr>
          <p:nvPr/>
        </p:nvCxnSpPr>
        <p:spPr>
          <a:xfrm flipV="1">
            <a:off x="5741177" y="1452562"/>
            <a:ext cx="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F0BDFD-D3EF-4B37-A38F-9840ECDDE13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873509" y="4718863"/>
            <a:ext cx="0" cy="558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82BC0B91-3656-4024-85E0-0BAE719BC34A}"/>
              </a:ext>
            </a:extLst>
          </p:cNvPr>
          <p:cNvSpPr/>
          <p:nvPr/>
        </p:nvSpPr>
        <p:spPr>
          <a:xfrm>
            <a:off x="54897" y="1209788"/>
            <a:ext cx="3843597" cy="18021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8510826-8E31-4575-BBB6-86EC4FD6FACB}"/>
              </a:ext>
            </a:extLst>
          </p:cNvPr>
          <p:cNvSpPr/>
          <p:nvPr/>
        </p:nvSpPr>
        <p:spPr>
          <a:xfrm>
            <a:off x="81292" y="3898939"/>
            <a:ext cx="3599080" cy="16684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E9DF73C-553C-4ABF-B115-8F299BA42262}"/>
              </a:ext>
            </a:extLst>
          </p:cNvPr>
          <p:cNvSpPr/>
          <p:nvPr/>
        </p:nvSpPr>
        <p:spPr>
          <a:xfrm>
            <a:off x="3991149" y="36119"/>
            <a:ext cx="3392488" cy="14972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074000F-11C6-476C-9557-B37BE6A61D59}"/>
              </a:ext>
            </a:extLst>
          </p:cNvPr>
          <p:cNvSpPr/>
          <p:nvPr/>
        </p:nvSpPr>
        <p:spPr>
          <a:xfrm>
            <a:off x="7993938" y="1187097"/>
            <a:ext cx="3933314" cy="1838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65B251C-96C2-4B40-84ED-9F9988979669}"/>
              </a:ext>
            </a:extLst>
          </p:cNvPr>
          <p:cNvSpPr/>
          <p:nvPr/>
        </p:nvSpPr>
        <p:spPr>
          <a:xfrm>
            <a:off x="8084796" y="3484287"/>
            <a:ext cx="3933314" cy="2068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58BBE4C-F867-4D23-B27E-3F4CCA58AA91}"/>
              </a:ext>
            </a:extLst>
          </p:cNvPr>
          <p:cNvSpPr/>
          <p:nvPr/>
        </p:nvSpPr>
        <p:spPr>
          <a:xfrm>
            <a:off x="4143237" y="5285930"/>
            <a:ext cx="3527190" cy="1692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19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Mexanika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o‘rganadi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219075" y="1191726"/>
            <a:ext cx="11747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Mexanika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so‘zdan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ta’limot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EAA48-F1F0-4198-B83D-802FACEFCC58}"/>
              </a:ext>
            </a:extLst>
          </p:cNvPr>
          <p:cNvSpPr txBox="1"/>
          <p:nvPr/>
        </p:nvSpPr>
        <p:spPr>
          <a:xfrm>
            <a:off x="219075" y="4279760"/>
            <a:ext cx="11747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Mexanika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ta’siridagi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o‘rganadi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0715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Aristotel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274618" y="1417287"/>
            <a:ext cx="74454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Aristotel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markazida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Oyning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richag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Аристотель — Википедия">
            <a:extLst>
              <a:ext uri="{FF2B5EF4-FFF2-40B4-BE49-F238E27FC236}">
                <a16:creationId xmlns:a16="http://schemas.microsoft.com/office/drawing/2014/main" id="{73FA8F1C-BFF9-422C-B36E-A6E474ADF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837213-5B14-46B0-AD47-E3F0C111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707" y="1193515"/>
            <a:ext cx="3689437" cy="46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2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0715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BDC77E-5661-4663-88DE-05115D467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25" y="1201608"/>
            <a:ext cx="3670300" cy="518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CDD4F4-1B0D-43E6-8E4E-B0B25E6BF586}"/>
              </a:ext>
            </a:extLst>
          </p:cNvPr>
          <p:cNvSpPr txBox="1"/>
          <p:nvPr/>
        </p:nvSpPr>
        <p:spPr>
          <a:xfrm>
            <a:off x="454025" y="1376362"/>
            <a:ext cx="7391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4375"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hodisalarni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matematikani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qo‘lladi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richagning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tamoyilini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suzish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shartlarini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hisob-kitoblar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ta’riflab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4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2750"/>
            <a:ext cx="12185650" cy="8402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Arximed</a:t>
            </a: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katapultasi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599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819068" y="3361155"/>
            <a:ext cx="5877881" cy="36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7" dirty="0"/>
              <a:t>y</a:t>
            </a:r>
            <a:endParaRPr lang="ru-RU" sz="1757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A297BE-3435-4048-A4BF-8E9B1629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49" y="1920868"/>
            <a:ext cx="4874260" cy="40364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96B6E6-C6D1-4F1D-B768-CC3C0A018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283" y="1490278"/>
            <a:ext cx="5551331" cy="44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0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0715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333464" y="1419224"/>
            <a:ext cx="7505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shar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”.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84B6BF-A1CE-4272-9480-B95AC8AB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164" y="1152921"/>
            <a:ext cx="4133761" cy="4832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F8C80-8E6A-4B54-94A9-C17613E17FCA}"/>
              </a:ext>
            </a:extLst>
          </p:cNvPr>
          <p:cNvSpPr txBox="1"/>
          <p:nvPr/>
        </p:nvSpPr>
        <p:spPr>
          <a:xfrm>
            <a:off x="8607425" y="5985013"/>
            <a:ext cx="2367956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(973-1048)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24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0715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Ali ibn Sino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212726" y="1223962"/>
            <a:ext cx="7556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ishkom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ostidagi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ustunni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ishkomni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qulatdi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deydilar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ishkomni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qulatmadi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ishkom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qulaydi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qulashga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bermay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ostidan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6243C-7EF8-4443-AC81-F5643CDA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75" y="1164974"/>
            <a:ext cx="3594100" cy="4689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4F5FBD-5A66-4720-AB7A-739E4FC4805A}"/>
              </a:ext>
            </a:extLst>
          </p:cNvPr>
          <p:cNvSpPr txBox="1"/>
          <p:nvPr/>
        </p:nvSpPr>
        <p:spPr>
          <a:xfrm>
            <a:off x="9064625" y="5788274"/>
            <a:ext cx="2367956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(980-1037)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94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0715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Isaak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212725" y="1683990"/>
            <a:ext cx="7505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Dinamikaning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EB36BF-A1A9-40C4-BB51-32909EE53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23213" y="1099126"/>
            <a:ext cx="4049712" cy="435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96357B-E762-43B7-B0B1-9941EF7D77F8}"/>
              </a:ext>
            </a:extLst>
          </p:cNvPr>
          <p:cNvSpPr txBox="1"/>
          <p:nvPr/>
        </p:nvSpPr>
        <p:spPr>
          <a:xfrm>
            <a:off x="8607425" y="5477114"/>
            <a:ext cx="261642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(1643-1727)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98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0715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Galileo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Galiley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149225" y="1223962"/>
            <a:ext cx="7505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zumda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to‘xtay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olmaslik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sabablari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inersiyasini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mayatnikning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qonuniyatlarini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58987-EC9A-45AC-B938-A387114E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825" y="1152524"/>
            <a:ext cx="3790950" cy="4714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1226E-3212-4E85-B3B7-22DE705862C4}"/>
              </a:ext>
            </a:extLst>
          </p:cNvPr>
          <p:cNvSpPr txBox="1"/>
          <p:nvPr/>
        </p:nvSpPr>
        <p:spPr>
          <a:xfrm>
            <a:off x="8585089" y="5867398"/>
            <a:ext cx="261642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(1564-1642)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80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93479" y="2887356"/>
            <a:ext cx="2970278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Kuch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53" y="3851081"/>
            <a:ext cx="5450685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Zichlik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4298" y="1959190"/>
            <a:ext cx="2970278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Tezlik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1" name="Oval 11"/>
          <p:cNvSpPr/>
          <p:nvPr/>
        </p:nvSpPr>
        <p:spPr>
          <a:xfrm>
            <a:off x="181566" y="1032543"/>
            <a:ext cx="1058556" cy="79511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260484" y="1941327"/>
            <a:ext cx="982161" cy="842565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186163" y="2846593"/>
            <a:ext cx="1056482" cy="90796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6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Sherigini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top”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Oval 15"/>
          <p:cNvSpPr/>
          <p:nvPr/>
        </p:nvSpPr>
        <p:spPr>
          <a:xfrm>
            <a:off x="186495" y="3885336"/>
            <a:ext cx="1014447" cy="90796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0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9B2AF2BC-108E-4BA0-B61F-D11E09FCF1AE}"/>
              </a:ext>
            </a:extLst>
          </p:cNvPr>
          <p:cNvSpPr/>
          <p:nvPr/>
        </p:nvSpPr>
        <p:spPr>
          <a:xfrm>
            <a:off x="198228" y="4870101"/>
            <a:ext cx="995251" cy="907969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1226905" y="992395"/>
            <a:ext cx="4762786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Mexanik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ish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CFD9ED-AD44-41DF-96BE-AAE8C19D0082}"/>
              </a:ext>
            </a:extLst>
          </p:cNvPr>
          <p:cNvSpPr txBox="1"/>
          <p:nvPr/>
        </p:nvSpPr>
        <p:spPr>
          <a:xfrm>
            <a:off x="1031706" y="4835454"/>
            <a:ext cx="5533479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Suyuqlik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bosimi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22B5815-0744-45D6-B0C1-0C33A8CE5346}"/>
              </a:ext>
            </a:extLst>
          </p:cNvPr>
          <p:cNvSpPr/>
          <p:nvPr/>
        </p:nvSpPr>
        <p:spPr>
          <a:xfrm>
            <a:off x="198228" y="5888448"/>
            <a:ext cx="995251" cy="907969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5175A8-3E83-4FDC-B0E5-7A51B61797F7}"/>
              </a:ext>
            </a:extLst>
          </p:cNvPr>
          <p:cNvSpPr txBox="1"/>
          <p:nvPr/>
        </p:nvSpPr>
        <p:spPr>
          <a:xfrm>
            <a:off x="1182502" y="5846288"/>
            <a:ext cx="4998600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Arximed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kuchi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E047E1EC-2985-48B6-A173-DDBA91E47BD8}"/>
              </a:ext>
            </a:extLst>
          </p:cNvPr>
          <p:cNvCxnSpPr>
            <a:cxnSpLocks/>
          </p:cNvCxnSpPr>
          <p:nvPr/>
        </p:nvCxnSpPr>
        <p:spPr>
          <a:xfrm>
            <a:off x="7170124" y="1011003"/>
            <a:ext cx="0" cy="5941523"/>
          </a:xfrm>
          <a:prstGeom prst="line">
            <a:avLst/>
          </a:pr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C487743-FA91-48FB-A34B-4656E4F6852D}"/>
                  </a:ext>
                </a:extLst>
              </p:cNvPr>
              <p:cNvSpPr/>
              <p:nvPr/>
            </p:nvSpPr>
            <p:spPr>
              <a:xfrm>
                <a:off x="7941076" y="5758361"/>
                <a:ext cx="1730794" cy="12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C487743-FA91-48FB-A34B-4656E4F68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076" y="5758361"/>
                <a:ext cx="1730794" cy="12615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04BF98-6E17-4A44-A842-0BEFD0FC91D0}"/>
                  </a:ext>
                </a:extLst>
              </p:cNvPr>
              <p:cNvSpPr/>
              <p:nvPr/>
            </p:nvSpPr>
            <p:spPr>
              <a:xfrm>
                <a:off x="7780778" y="1836263"/>
                <a:ext cx="2020938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𝓟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04BF98-6E17-4A44-A842-0BEFD0FC9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778" y="1836263"/>
                <a:ext cx="2020938" cy="1261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E1102F-4FBD-4C57-BE40-CCB587497A4E}"/>
              </a:ext>
            </a:extLst>
          </p:cNvPr>
          <p:cNvSpPr/>
          <p:nvPr/>
        </p:nvSpPr>
        <p:spPr>
          <a:xfrm>
            <a:off x="7914283" y="3053066"/>
            <a:ext cx="1936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 =F S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E50CC81-A1FA-4453-8EFD-EE030578A080}"/>
                  </a:ext>
                </a:extLst>
              </p:cNvPr>
              <p:cNvSpPr/>
              <p:nvPr/>
            </p:nvSpPr>
            <p:spPr>
              <a:xfrm>
                <a:off x="7780778" y="4319350"/>
                <a:ext cx="1941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P=</a:t>
                </a:r>
                <a:r>
                  <a:rPr lang="en-US" sz="4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𝐠𝐡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E50CC81-A1FA-4453-8EFD-EE030578A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778" y="4319350"/>
                <a:ext cx="1941557" cy="707886"/>
              </a:xfrm>
              <a:prstGeom prst="rect">
                <a:avLst/>
              </a:prstGeom>
              <a:blipFill>
                <a:blip r:embed="rId4"/>
                <a:stretch>
                  <a:fillRect l="-10658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ED75987-9D7D-4545-8AE1-E00CB0FE01A8}"/>
                  </a:ext>
                </a:extLst>
              </p:cNvPr>
              <p:cNvSpPr/>
              <p:nvPr/>
            </p:nvSpPr>
            <p:spPr>
              <a:xfrm>
                <a:off x="7685310" y="5000050"/>
                <a:ext cx="23945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𝐠</m:t>
                    </m:r>
                    <m:r>
                      <m:rPr>
                        <m:sty m:val="p"/>
                      </m:rP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ED75987-9D7D-4545-8AE1-E00CB0FE0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310" y="5000050"/>
                <a:ext cx="2394566" cy="769441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4E9511-7B3B-4247-ACE2-A07D3E930C4F}"/>
              </a:ext>
            </a:extLst>
          </p:cNvPr>
          <p:cNvSpPr/>
          <p:nvPr/>
        </p:nvSpPr>
        <p:spPr>
          <a:xfrm>
            <a:off x="7985946" y="1044055"/>
            <a:ext cx="1863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 =mg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0BF7FEB-CF1A-48AA-AE5F-986F2801A0A4}"/>
              </a:ext>
            </a:extLst>
          </p:cNvPr>
          <p:cNvCxnSpPr>
            <a:cxnSpLocks/>
          </p:cNvCxnSpPr>
          <p:nvPr/>
        </p:nvCxnSpPr>
        <p:spPr>
          <a:xfrm>
            <a:off x="5125871" y="1587166"/>
            <a:ext cx="2780133" cy="182062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135D2CC-EBEC-4DEC-A609-25B29D136E0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432172" y="2495883"/>
            <a:ext cx="4508904" cy="389326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3DACBC4-7186-425C-8801-42C325D3A92D}"/>
              </a:ext>
            </a:extLst>
          </p:cNvPr>
          <p:cNvCxnSpPr>
            <a:cxnSpLocks/>
          </p:cNvCxnSpPr>
          <p:nvPr/>
        </p:nvCxnSpPr>
        <p:spPr>
          <a:xfrm flipV="1">
            <a:off x="3158958" y="1581288"/>
            <a:ext cx="4895884" cy="18374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2C71DB1-EA64-40BD-B94E-6FC2710C4837}"/>
              </a:ext>
            </a:extLst>
          </p:cNvPr>
          <p:cNvCxnSpPr>
            <a:cxnSpLocks/>
          </p:cNvCxnSpPr>
          <p:nvPr/>
        </p:nvCxnSpPr>
        <p:spPr>
          <a:xfrm flipV="1">
            <a:off x="3657016" y="2626112"/>
            <a:ext cx="4301766" cy="17322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0742736-6A99-411A-8436-AAB824A68262}"/>
              </a:ext>
            </a:extLst>
          </p:cNvPr>
          <p:cNvCxnSpPr>
            <a:cxnSpLocks/>
          </p:cNvCxnSpPr>
          <p:nvPr/>
        </p:nvCxnSpPr>
        <p:spPr>
          <a:xfrm flipV="1">
            <a:off x="5841468" y="5535909"/>
            <a:ext cx="1985842" cy="8688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086E820-A638-46C1-86AE-02497D63855D}"/>
              </a:ext>
            </a:extLst>
          </p:cNvPr>
          <p:cNvCxnSpPr>
            <a:cxnSpLocks/>
          </p:cNvCxnSpPr>
          <p:nvPr/>
        </p:nvCxnSpPr>
        <p:spPr>
          <a:xfrm flipV="1">
            <a:off x="6321425" y="4775443"/>
            <a:ext cx="1619651" cy="6692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5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Qadimda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D03977-E733-4276-9C34-7C239B781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8" b="7407"/>
          <a:stretch/>
        </p:blipFill>
        <p:spPr>
          <a:xfrm>
            <a:off x="301625" y="1325416"/>
            <a:ext cx="3479611" cy="25227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15A3BE-24A8-40D3-A199-3FEF7C9A5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8333" r="9375"/>
          <a:stretch/>
        </p:blipFill>
        <p:spPr>
          <a:xfrm>
            <a:off x="4360700" y="1265403"/>
            <a:ext cx="2981461" cy="2752886"/>
          </a:xfrm>
          <a:prstGeom prst="rect">
            <a:avLst/>
          </a:prstGeom>
        </p:spPr>
      </p:pic>
      <p:pic>
        <p:nvPicPr>
          <p:cNvPr id="17" name="Рисунок 16" descr="Картинки по запросу простые механизмы рычаг пирамида строительство">
            <a:extLst>
              <a:ext uri="{FF2B5EF4-FFF2-40B4-BE49-F238E27FC236}">
                <a16:creationId xmlns:a16="http://schemas.microsoft.com/office/drawing/2014/main" id="{607C2C68-2DE4-4FA5-B26E-590051729C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1274929"/>
            <a:ext cx="4145014" cy="468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0B84F3-D721-4D13-9602-9CB594CC67BA}"/>
              </a:ext>
            </a:extLst>
          </p:cNvPr>
          <p:cNvPicPr/>
          <p:nvPr/>
        </p:nvPicPr>
        <p:blipFill rotWithShape="1">
          <a:blip r:embed="rId5"/>
          <a:srcRect l="3576" t="10226" r="57953"/>
          <a:stretch/>
        </p:blipFill>
        <p:spPr>
          <a:xfrm>
            <a:off x="454025" y="4144907"/>
            <a:ext cx="2909681" cy="27577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598CA7-7660-48C8-812B-2AC393568C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920"/>
          <a:stretch/>
        </p:blipFill>
        <p:spPr>
          <a:xfrm>
            <a:off x="3872504" y="4424362"/>
            <a:ext cx="3759389" cy="24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8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911225" y="1528762"/>
            <a:ext cx="1005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texnikaning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64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albatta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593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563790-672B-4CA3-A792-BF6132A88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4025" y="1223962"/>
            <a:ext cx="6827836" cy="21788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11C4CB-720F-4DDE-BB92-29DD4F6BC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4" t="27746" r="12789" b="29417"/>
          <a:stretch/>
        </p:blipFill>
        <p:spPr>
          <a:xfrm>
            <a:off x="7464425" y="1147762"/>
            <a:ext cx="4517391" cy="2362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D04828-3EE5-450A-B2A2-814D88A589AC}"/>
              </a:ext>
            </a:extLst>
          </p:cNvPr>
          <p:cNvPicPr/>
          <p:nvPr/>
        </p:nvPicPr>
        <p:blipFill rotWithShape="1">
          <a:blip r:embed="rId4"/>
          <a:srcRect l="16515" t="1283" r="10850" b="3150"/>
          <a:stretch/>
        </p:blipFill>
        <p:spPr bwMode="auto">
          <a:xfrm>
            <a:off x="484187" y="3128962"/>
            <a:ext cx="5715000" cy="3617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473B9F-A5AD-4352-A3E6-BC2FD42C46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681" t="13906" r="3681" b="2095"/>
          <a:stretch/>
        </p:blipFill>
        <p:spPr>
          <a:xfrm>
            <a:off x="6282691" y="3767400"/>
            <a:ext cx="56673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3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477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43371D5-929E-4948-ABD3-A72BF6B53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433697"/>
              </p:ext>
            </p:extLst>
          </p:nvPr>
        </p:nvGraphicFramePr>
        <p:xfrm>
          <a:off x="682625" y="1452562"/>
          <a:ext cx="11049000" cy="54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70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93DFA4-B587-4093-BE5C-DB0A9ED58271}"/>
              </a:ext>
            </a:extLst>
          </p:cNvPr>
          <p:cNvPicPr/>
          <p:nvPr/>
        </p:nvPicPr>
        <p:blipFill rotWithShape="1">
          <a:blip r:embed="rId2"/>
          <a:srcRect l="30824" r="41647"/>
          <a:stretch/>
        </p:blipFill>
        <p:spPr bwMode="auto">
          <a:xfrm>
            <a:off x="753287" y="1138235"/>
            <a:ext cx="1681937" cy="5267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E613B4-E9F1-433E-8975-FEB0561052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62058" y="1178721"/>
            <a:ext cx="3575861" cy="4702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C4F6F-A10B-439A-9051-EC665286A5A6}"/>
              </a:ext>
            </a:extLst>
          </p:cNvPr>
          <p:cNvSpPr txBox="1"/>
          <p:nvPr/>
        </p:nvSpPr>
        <p:spPr>
          <a:xfrm>
            <a:off x="3074181" y="1138234"/>
            <a:ext cx="4887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Dinamometr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DBB8A-7DBC-4B87-AE30-905DC8C663A6}"/>
              </a:ext>
            </a:extLst>
          </p:cNvPr>
          <p:cNvSpPr txBox="1"/>
          <p:nvPr/>
        </p:nvSpPr>
        <p:spPr>
          <a:xfrm>
            <a:off x="4310993" y="3053444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CB359-1EB9-4F2C-BD62-1FC21BA51CAE}"/>
              </a:ext>
            </a:extLst>
          </p:cNvPr>
          <p:cNvSpPr txBox="1"/>
          <p:nvPr/>
        </p:nvSpPr>
        <p:spPr>
          <a:xfrm>
            <a:off x="4748801" y="4614624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6A4D7-97BD-4E73-80F7-7DCACC833153}"/>
              </a:ext>
            </a:extLst>
          </p:cNvPr>
          <p:cNvSpPr txBox="1"/>
          <p:nvPr/>
        </p:nvSpPr>
        <p:spPr>
          <a:xfrm>
            <a:off x="3816462" y="6164756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51AA592-ECDA-40F7-A80D-11495E9721A2}"/>
              </a:ext>
            </a:extLst>
          </p:cNvPr>
          <p:cNvCxnSpPr/>
          <p:nvPr/>
        </p:nvCxnSpPr>
        <p:spPr>
          <a:xfrm>
            <a:off x="5102225" y="2153897"/>
            <a:ext cx="0" cy="8893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7D7B0D5-8BE7-40BE-A80B-65F5636319E3}"/>
              </a:ext>
            </a:extLst>
          </p:cNvPr>
          <p:cNvCxnSpPr/>
          <p:nvPr/>
        </p:nvCxnSpPr>
        <p:spPr>
          <a:xfrm>
            <a:off x="5108648" y="3700462"/>
            <a:ext cx="0" cy="8893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02CFD15-EE3A-4C0E-AD44-B4A2EDF6FDCD}"/>
              </a:ext>
            </a:extLst>
          </p:cNvPr>
          <p:cNvCxnSpPr/>
          <p:nvPr/>
        </p:nvCxnSpPr>
        <p:spPr>
          <a:xfrm>
            <a:off x="5102225" y="5338762"/>
            <a:ext cx="0" cy="8893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8B98254-1698-41C7-8E40-FFAE69B6405B}"/>
              </a:ext>
            </a:extLst>
          </p:cNvPr>
          <p:cNvCxnSpPr>
            <a:cxnSpLocks/>
          </p:cNvCxnSpPr>
          <p:nvPr/>
        </p:nvCxnSpPr>
        <p:spPr>
          <a:xfrm>
            <a:off x="6871472" y="6549476"/>
            <a:ext cx="104299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5980B9-1A9F-46A1-8610-634746253CB8}"/>
              </a:ext>
            </a:extLst>
          </p:cNvPr>
          <p:cNvSpPr txBox="1"/>
          <p:nvPr/>
        </p:nvSpPr>
        <p:spPr>
          <a:xfrm>
            <a:off x="7962058" y="6112638"/>
            <a:ext cx="2067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8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3777DE2-C8C7-4146-B088-A7E9A4F04783}"/>
              </a:ext>
            </a:extLst>
          </p:cNvPr>
          <p:cNvSpPr/>
          <p:nvPr/>
        </p:nvSpPr>
        <p:spPr>
          <a:xfrm>
            <a:off x="3845256" y="1916134"/>
            <a:ext cx="4154570" cy="28853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hodisalar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61F867E-8319-4218-85B7-971D830B389C}"/>
              </a:ext>
            </a:extLst>
          </p:cNvPr>
          <p:cNvCxnSpPr>
            <a:cxnSpLocks/>
          </p:cNvCxnSpPr>
          <p:nvPr/>
        </p:nvCxnSpPr>
        <p:spPr>
          <a:xfrm flipV="1">
            <a:off x="7652918" y="2446744"/>
            <a:ext cx="515441" cy="2045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61EF8A77-1045-4DF1-8010-40CAE667F6D4}"/>
              </a:ext>
            </a:extLst>
          </p:cNvPr>
          <p:cNvSpPr/>
          <p:nvPr/>
        </p:nvSpPr>
        <p:spPr>
          <a:xfrm>
            <a:off x="7967328" y="1184470"/>
            <a:ext cx="3933314" cy="1838505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=mg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9180DB5F-54A5-4E6F-B855-6A231DE32F22}"/>
                  </a:ext>
                </a:extLst>
              </p:cNvPr>
              <p:cNvSpPr/>
              <p:nvPr/>
            </p:nvSpPr>
            <p:spPr>
              <a:xfrm>
                <a:off x="81292" y="3884651"/>
                <a:ext cx="3599080" cy="1668423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𝐠</m:t>
                    </m:r>
                    <m:r>
                      <m:rPr>
                        <m:sty m:val="p"/>
                      </m:rP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9180DB5F-54A5-4E6F-B855-6A231DE32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2" y="3884651"/>
                <a:ext cx="3599080" cy="16684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AEE3AD33-02A8-4555-AB2E-C610547E3910}"/>
                  </a:ext>
                </a:extLst>
              </p:cNvPr>
              <p:cNvSpPr/>
              <p:nvPr/>
            </p:nvSpPr>
            <p:spPr>
              <a:xfrm>
                <a:off x="4109914" y="5277687"/>
                <a:ext cx="3527190" cy="1692082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P=</a:t>
                </a:r>
                <a:r>
                  <a:rPr lang="en-US" sz="4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𝐠𝐡</m:t>
                    </m:r>
                  </m:oMath>
                </a14:m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AEE3AD33-02A8-4555-AB2E-C610547E3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14" y="5277687"/>
                <a:ext cx="3527190" cy="1692082"/>
              </a:xfrm>
              <a:prstGeom prst="ellipse">
                <a:avLst/>
              </a:prstGeom>
              <a:blipFill>
                <a:blip r:embed="rId3"/>
                <a:stretch>
                  <a:fillRect t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87CEE0D7-A652-454D-AE5B-74C0D5CC23C4}"/>
                  </a:ext>
                </a:extLst>
              </p:cNvPr>
              <p:cNvSpPr/>
              <p:nvPr/>
            </p:nvSpPr>
            <p:spPr>
              <a:xfrm>
                <a:off x="3977624" y="60122"/>
                <a:ext cx="3392488" cy="1497229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𝝑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87CEE0D7-A652-454D-AE5B-74C0D5CC2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24" y="60122"/>
                <a:ext cx="3392488" cy="149722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13C516AF-E55D-408B-8B72-27F3CBB69992}"/>
                  </a:ext>
                </a:extLst>
              </p:cNvPr>
              <p:cNvSpPr/>
              <p:nvPr/>
            </p:nvSpPr>
            <p:spPr>
              <a:xfrm>
                <a:off x="8076873" y="3498576"/>
                <a:ext cx="3933314" cy="2068786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𝓟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13C516AF-E55D-408B-8B72-27F3CBB69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873" y="3498576"/>
                <a:ext cx="3933314" cy="206878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8E14A9F4-993D-4A4B-A305-8252D68D4299}"/>
                  </a:ext>
                </a:extLst>
              </p:cNvPr>
              <p:cNvSpPr/>
              <p:nvPr/>
            </p:nvSpPr>
            <p:spPr>
              <a:xfrm>
                <a:off x="44620" y="1202644"/>
                <a:ext cx="3843597" cy="1802158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8E14A9F4-993D-4A4B-A305-8252D68D4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" y="1202644"/>
                <a:ext cx="3843597" cy="18021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25BA5B-2966-41B6-94E2-DC5B694738C1}"/>
              </a:ext>
            </a:extLst>
          </p:cNvPr>
          <p:cNvCxnSpPr>
            <a:cxnSpLocks/>
          </p:cNvCxnSpPr>
          <p:nvPr/>
        </p:nvCxnSpPr>
        <p:spPr>
          <a:xfrm>
            <a:off x="7777160" y="3796659"/>
            <a:ext cx="584474" cy="2595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E1EEAD0-50E1-456F-A5C9-9785F2E8D34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698215" y="1535134"/>
            <a:ext cx="224326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B30CB0-1560-44E3-8A11-BB69A426432B}"/>
              </a:ext>
            </a:extLst>
          </p:cNvPr>
          <p:cNvCxnSpPr>
            <a:cxnSpLocks/>
          </p:cNvCxnSpPr>
          <p:nvPr/>
        </p:nvCxnSpPr>
        <p:spPr>
          <a:xfrm flipH="1">
            <a:off x="3498967" y="3948057"/>
            <a:ext cx="635246" cy="361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9DC711-8F04-43A9-8E04-73303916D1F7}"/>
              </a:ext>
            </a:extLst>
          </p:cNvPr>
          <p:cNvCxnSpPr>
            <a:cxnSpLocks/>
          </p:cNvCxnSpPr>
          <p:nvPr/>
        </p:nvCxnSpPr>
        <p:spPr>
          <a:xfrm flipH="1" flipV="1">
            <a:off x="3603650" y="2446745"/>
            <a:ext cx="417149" cy="2250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F0BDFD-D3EF-4B37-A38F-9840ECDDE136}"/>
              </a:ext>
            </a:extLst>
          </p:cNvPr>
          <p:cNvCxnSpPr>
            <a:cxnSpLocks/>
            <a:stCxn id="4" idx="4"/>
            <a:endCxn id="11" idx="0"/>
          </p:cNvCxnSpPr>
          <p:nvPr/>
        </p:nvCxnSpPr>
        <p:spPr>
          <a:xfrm flipH="1">
            <a:off x="5873509" y="4801435"/>
            <a:ext cx="49032" cy="4762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3776186-2FBF-4401-BE14-E3078E49250E}"/>
              </a:ext>
            </a:extLst>
          </p:cNvPr>
          <p:cNvCxnSpPr>
            <a:cxnSpLocks/>
          </p:cNvCxnSpPr>
          <p:nvPr/>
        </p:nvCxnSpPr>
        <p:spPr>
          <a:xfrm flipV="1">
            <a:off x="7777160" y="2446744"/>
            <a:ext cx="483433" cy="11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82BC0B91-3656-4024-85E0-0BAE719BC34A}"/>
              </a:ext>
            </a:extLst>
          </p:cNvPr>
          <p:cNvSpPr/>
          <p:nvPr/>
        </p:nvSpPr>
        <p:spPr>
          <a:xfrm>
            <a:off x="60083" y="1197954"/>
            <a:ext cx="3843597" cy="18021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8510826-8E31-4575-BBB6-86EC4FD6FACB}"/>
              </a:ext>
            </a:extLst>
          </p:cNvPr>
          <p:cNvSpPr/>
          <p:nvPr/>
        </p:nvSpPr>
        <p:spPr>
          <a:xfrm>
            <a:off x="132018" y="3898939"/>
            <a:ext cx="3599080" cy="16684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E9DF73C-553C-4ABF-B115-8F299BA42262}"/>
              </a:ext>
            </a:extLst>
          </p:cNvPr>
          <p:cNvSpPr/>
          <p:nvPr/>
        </p:nvSpPr>
        <p:spPr>
          <a:xfrm>
            <a:off x="3964683" y="49014"/>
            <a:ext cx="3392488" cy="14972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074000F-11C6-476C-9557-B37BE6A61D59}"/>
              </a:ext>
            </a:extLst>
          </p:cNvPr>
          <p:cNvSpPr/>
          <p:nvPr/>
        </p:nvSpPr>
        <p:spPr>
          <a:xfrm>
            <a:off x="7958215" y="1177892"/>
            <a:ext cx="3933314" cy="1838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65B251C-96C2-4B40-84ED-9F9988979669}"/>
              </a:ext>
            </a:extLst>
          </p:cNvPr>
          <p:cNvSpPr/>
          <p:nvPr/>
        </p:nvSpPr>
        <p:spPr>
          <a:xfrm>
            <a:off x="8076873" y="3491998"/>
            <a:ext cx="3933314" cy="2068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58BBE4C-F867-4D23-B27E-3F4CCA58AA91}"/>
              </a:ext>
            </a:extLst>
          </p:cNvPr>
          <p:cNvSpPr/>
          <p:nvPr/>
        </p:nvSpPr>
        <p:spPr>
          <a:xfrm>
            <a:off x="4133332" y="5258195"/>
            <a:ext cx="3527190" cy="1692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Masala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423862" y="1376362"/>
            <a:ext cx="1173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80 km/h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0BCEE5-C47F-40E4-BD8B-F773756B0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924" y="4119562"/>
            <a:ext cx="8043861" cy="2362200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588092B-EEAA-474C-AB2D-BC6737A950ED}"/>
              </a:ext>
            </a:extLst>
          </p:cNvPr>
          <p:cNvCxnSpPr>
            <a:cxnSpLocks/>
          </p:cNvCxnSpPr>
          <p:nvPr/>
        </p:nvCxnSpPr>
        <p:spPr>
          <a:xfrm>
            <a:off x="7921625" y="5376863"/>
            <a:ext cx="2667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C4AB71F-2E6C-4BE2-B0BF-A8752BC77890}"/>
                  </a:ext>
                </a:extLst>
              </p:cNvPr>
              <p:cNvSpPr/>
              <p:nvPr/>
            </p:nvSpPr>
            <p:spPr>
              <a:xfrm>
                <a:off x="8499363" y="4377332"/>
                <a:ext cx="79541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BC4AB71F-2E6C-4BE2-B0BF-A8752BC77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3" y="4377332"/>
                <a:ext cx="79541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75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Masala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8AAAC-97C8-49D6-BE40-711979E20893}"/>
                  </a:ext>
                </a:extLst>
              </p:cNvPr>
              <p:cNvSpPr txBox="1"/>
              <p:nvPr/>
            </p:nvSpPr>
            <p:spPr>
              <a:xfrm>
                <a:off x="-231775" y="1273786"/>
                <a:ext cx="10919221" cy="476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812800" algn="just"/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indent="8128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ru-RU" sz="4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4400" dirty="0">
                  <a:ea typeface="Cambria Math" panose="02040503050406030204" pitchFamily="18" charset="0"/>
                </a:endParaRPr>
              </a:p>
              <a:p>
                <a:pPr indent="812800" algn="just"/>
                <a:r>
                  <a:rPr lang="en-US" sz="4400" dirty="0"/>
                  <a:t>t = 60 min= 1 h</a:t>
                </a:r>
              </a:p>
              <a:p>
                <a:pPr indent="812800" algn="just"/>
                <a:r>
                  <a:rPr lang="en-US" sz="4400" dirty="0" err="1"/>
                  <a:t>Topish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kerak</a:t>
                </a:r>
                <a:r>
                  <a:rPr lang="en-US" sz="4400" dirty="0"/>
                  <a:t>:</a:t>
                </a:r>
              </a:p>
              <a:p>
                <a:pPr indent="812800" algn="just"/>
                <a:r>
                  <a:rPr lang="en-US" sz="4400" dirty="0"/>
                  <a:t> S -?</a:t>
                </a:r>
                <a:endParaRPr lang="ru-RU" sz="4400" dirty="0"/>
              </a:p>
              <a:p>
                <a:pPr indent="812800" algn="just"/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8AAAC-97C8-49D6-BE40-711979E20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775" y="1273786"/>
                <a:ext cx="10919221" cy="4763420"/>
              </a:xfrm>
              <a:prstGeom prst="rect">
                <a:avLst/>
              </a:prstGeom>
              <a:blipFill>
                <a:blip r:embed="rId2"/>
                <a:stretch>
                  <a:fillRect t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1C60129-210D-4108-A361-00D9A20EBA98}"/>
              </a:ext>
            </a:extLst>
          </p:cNvPr>
          <p:cNvCxnSpPr>
            <a:cxnSpLocks/>
          </p:cNvCxnSpPr>
          <p:nvPr/>
        </p:nvCxnSpPr>
        <p:spPr>
          <a:xfrm>
            <a:off x="158737" y="3967162"/>
            <a:ext cx="3733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107462C-31D4-455D-80FB-E620F96487C8}"/>
              </a:ext>
            </a:extLst>
          </p:cNvPr>
          <p:cNvCxnSpPr>
            <a:cxnSpLocks/>
          </p:cNvCxnSpPr>
          <p:nvPr/>
        </p:nvCxnSpPr>
        <p:spPr>
          <a:xfrm>
            <a:off x="4265216" y="1560358"/>
            <a:ext cx="0" cy="304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357AC8-9594-49A4-8F98-25F931E90DC3}"/>
              </a:ext>
            </a:extLst>
          </p:cNvPr>
          <p:cNvSpPr txBox="1"/>
          <p:nvPr/>
        </p:nvSpPr>
        <p:spPr>
          <a:xfrm>
            <a:off x="4303717" y="1269024"/>
            <a:ext cx="312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8F56EE-5591-4FFB-B8DD-96C352A32CD1}"/>
                  </a:ext>
                </a:extLst>
              </p:cNvPr>
              <p:cNvSpPr txBox="1"/>
              <p:nvPr/>
            </p:nvSpPr>
            <p:spPr>
              <a:xfrm>
                <a:off x="3892537" y="2094526"/>
                <a:ext cx="3124198" cy="136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8F56EE-5591-4FFB-B8DD-96C352A3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537" y="2094526"/>
                <a:ext cx="3124198" cy="1364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C4D6A-83ED-4217-87C5-FF5BC53FAF23}"/>
                  </a:ext>
                </a:extLst>
              </p:cNvPr>
              <p:cNvSpPr txBox="1"/>
              <p:nvPr/>
            </p:nvSpPr>
            <p:spPr>
              <a:xfrm>
                <a:off x="4571587" y="3673549"/>
                <a:ext cx="31241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C4D6A-83ED-4217-87C5-FF5BC53F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587" y="3673549"/>
                <a:ext cx="3124198" cy="769441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A38C2BB-5517-4936-BA45-9A329B141551}"/>
              </a:ext>
            </a:extLst>
          </p:cNvPr>
          <p:cNvCxnSpPr>
            <a:cxnSpLocks/>
          </p:cNvCxnSpPr>
          <p:nvPr/>
        </p:nvCxnSpPr>
        <p:spPr>
          <a:xfrm>
            <a:off x="7418388" y="1515754"/>
            <a:ext cx="7142" cy="31372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8EFAE9-7429-42B1-B4DA-4A247ACE4688}"/>
                  </a:ext>
                </a:extLst>
              </p:cNvPr>
              <p:cNvSpPr txBox="1"/>
              <p:nvPr/>
            </p:nvSpPr>
            <p:spPr>
              <a:xfrm>
                <a:off x="7577931" y="2462146"/>
                <a:ext cx="4568043" cy="174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 h=</a:t>
                </a: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= 80 km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8EFAE9-7429-42B1-B4DA-4A247ACE4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931" y="2462146"/>
                <a:ext cx="4568043" cy="1744645"/>
              </a:xfrm>
              <a:prstGeom prst="rect">
                <a:avLst/>
              </a:prstGeom>
              <a:blipFill>
                <a:blip r:embed="rId5"/>
                <a:stretch>
                  <a:fillRect b="-15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B2A60EC-A465-4AB0-BBD4-85A9AFBBE6D9}"/>
              </a:ext>
            </a:extLst>
          </p:cNvPr>
          <p:cNvSpPr txBox="1"/>
          <p:nvPr/>
        </p:nvSpPr>
        <p:spPr>
          <a:xfrm>
            <a:off x="7563248" y="1326353"/>
            <a:ext cx="312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D84ADF-6D80-47CA-9560-F578096EAE90}"/>
              </a:ext>
            </a:extLst>
          </p:cNvPr>
          <p:cNvSpPr txBox="1"/>
          <p:nvPr/>
        </p:nvSpPr>
        <p:spPr>
          <a:xfrm>
            <a:off x="392094" y="5412445"/>
            <a:ext cx="7000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   S = 80 km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40" y="82748"/>
            <a:ext cx="11898370" cy="8230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644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Oddiy</a:t>
            </a:r>
            <a:r>
              <a:rPr lang="en-US" sz="644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644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mexanizmlar</a:t>
            </a:r>
            <a:endParaRPr lang="ru-RU" sz="5272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CA64E9DE-FB52-40EE-BB5C-A1BAD77E6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262675"/>
              </p:ext>
            </p:extLst>
          </p:nvPr>
        </p:nvGraphicFramePr>
        <p:xfrm>
          <a:off x="453656" y="905838"/>
          <a:ext cx="6248770" cy="555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64BACD-E272-41C9-8334-53B832DACFF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012442" y="4584470"/>
            <a:ext cx="3104795" cy="2193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AADE2E-C853-4345-9C62-6A390412C9F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795820" y="1174552"/>
            <a:ext cx="3163800" cy="14118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042339-AD98-4946-A518-B8F82A00700F}"/>
              </a:ext>
            </a:extLst>
          </p:cNvPr>
          <p:cNvPicPr/>
          <p:nvPr/>
        </p:nvPicPr>
        <p:blipFill rotWithShape="1">
          <a:blip r:embed="rId9"/>
          <a:srcRect l="61892" t="11759" r="15339" b="14908"/>
          <a:stretch/>
        </p:blipFill>
        <p:spPr bwMode="auto">
          <a:xfrm>
            <a:off x="9819947" y="1165028"/>
            <a:ext cx="2109199" cy="4689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B0F476-5A7E-4A17-B2A9-D1675CBCFC23}"/>
              </a:ext>
            </a:extLst>
          </p:cNvPr>
          <p:cNvPicPr/>
          <p:nvPr/>
        </p:nvPicPr>
        <p:blipFill rotWithShape="1">
          <a:blip r:embed="rId10"/>
          <a:srcRect l="64458"/>
          <a:stretch/>
        </p:blipFill>
        <p:spPr bwMode="auto">
          <a:xfrm>
            <a:off x="7046814" y="2529460"/>
            <a:ext cx="2679739" cy="1904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</TotalTime>
  <Words>532</Words>
  <Application>Microsoft Office PowerPoint</Application>
  <PresentationFormat>Произвольный</PresentationFormat>
  <Paragraphs>101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Agency FB</vt:lpstr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317</cp:revision>
  <dcterms:created xsi:type="dcterms:W3CDTF">2020-04-13T08:05:16Z</dcterms:created>
  <dcterms:modified xsi:type="dcterms:W3CDTF">2020-08-18T02:13:41Z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