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Lst>
  <p:notesMasterIdLst>
    <p:notesMasterId r:id="rId33"/>
  </p:notesMasterIdLst>
  <p:sldIdLst>
    <p:sldId id="551" r:id="rId2"/>
    <p:sldId id="571" r:id="rId3"/>
    <p:sldId id="572" r:id="rId4"/>
    <p:sldId id="531" r:id="rId5"/>
    <p:sldId id="502" r:id="rId6"/>
    <p:sldId id="442" r:id="rId7"/>
    <p:sldId id="553" r:id="rId8"/>
    <p:sldId id="554" r:id="rId9"/>
    <p:sldId id="559" r:id="rId10"/>
    <p:sldId id="562" r:id="rId11"/>
    <p:sldId id="560" r:id="rId12"/>
    <p:sldId id="555" r:id="rId13"/>
    <p:sldId id="557" r:id="rId14"/>
    <p:sldId id="561" r:id="rId15"/>
    <p:sldId id="558" r:id="rId16"/>
    <p:sldId id="564" r:id="rId17"/>
    <p:sldId id="565" r:id="rId18"/>
    <p:sldId id="566" r:id="rId19"/>
    <p:sldId id="567" r:id="rId20"/>
    <p:sldId id="568" r:id="rId21"/>
    <p:sldId id="584" r:id="rId22"/>
    <p:sldId id="585" r:id="rId23"/>
    <p:sldId id="576" r:id="rId24"/>
    <p:sldId id="570" r:id="rId25"/>
    <p:sldId id="573" r:id="rId26"/>
    <p:sldId id="552" r:id="rId27"/>
    <p:sldId id="535" r:id="rId28"/>
    <p:sldId id="536" r:id="rId29"/>
    <p:sldId id="543" r:id="rId30"/>
    <p:sldId id="579" r:id="rId31"/>
    <p:sldId id="578" r:id="rId32"/>
  </p:sldIdLst>
  <p:sldSz cx="12192000" cy="6858000"/>
  <p:notesSz cx="6858000" cy="9144000"/>
  <p:custDataLst>
    <p:tags r:id="rId34"/>
  </p:custDataLst>
  <p:defaultTextStyle>
    <a:defPPr>
      <a:defRPr lang="ru-RU"/>
    </a:defPPr>
    <a:lvl1pPr algn="l" rtl="0" fontAlgn="base">
      <a:spcBef>
        <a:spcPct val="0"/>
      </a:spcBef>
      <a:spcAft>
        <a:spcPct val="0"/>
      </a:spcAft>
      <a:defRPr kern="1200">
        <a:solidFill>
          <a:schemeClr val="tx1"/>
        </a:solidFill>
        <a:latin typeface="Tw Cen MT" pitchFamily="34" charset="0"/>
        <a:ea typeface="+mn-ea"/>
        <a:cs typeface="Arial" pitchFamily="34" charset="0"/>
      </a:defRPr>
    </a:lvl1pPr>
    <a:lvl2pPr marL="457200" algn="l" rtl="0" fontAlgn="base">
      <a:spcBef>
        <a:spcPct val="0"/>
      </a:spcBef>
      <a:spcAft>
        <a:spcPct val="0"/>
      </a:spcAft>
      <a:defRPr kern="1200">
        <a:solidFill>
          <a:schemeClr val="tx1"/>
        </a:solidFill>
        <a:latin typeface="Tw Cen MT" pitchFamily="34" charset="0"/>
        <a:ea typeface="+mn-ea"/>
        <a:cs typeface="Arial" pitchFamily="34" charset="0"/>
      </a:defRPr>
    </a:lvl2pPr>
    <a:lvl3pPr marL="914400" algn="l" rtl="0" fontAlgn="base">
      <a:spcBef>
        <a:spcPct val="0"/>
      </a:spcBef>
      <a:spcAft>
        <a:spcPct val="0"/>
      </a:spcAft>
      <a:defRPr kern="1200">
        <a:solidFill>
          <a:schemeClr val="tx1"/>
        </a:solidFill>
        <a:latin typeface="Tw Cen MT" pitchFamily="34" charset="0"/>
        <a:ea typeface="+mn-ea"/>
        <a:cs typeface="Arial" pitchFamily="34" charset="0"/>
      </a:defRPr>
    </a:lvl3pPr>
    <a:lvl4pPr marL="1371600" algn="l" rtl="0" fontAlgn="base">
      <a:spcBef>
        <a:spcPct val="0"/>
      </a:spcBef>
      <a:spcAft>
        <a:spcPct val="0"/>
      </a:spcAft>
      <a:defRPr kern="1200">
        <a:solidFill>
          <a:schemeClr val="tx1"/>
        </a:solidFill>
        <a:latin typeface="Tw Cen MT" pitchFamily="34" charset="0"/>
        <a:ea typeface="+mn-ea"/>
        <a:cs typeface="Arial" pitchFamily="34" charset="0"/>
      </a:defRPr>
    </a:lvl4pPr>
    <a:lvl5pPr marL="1828800" algn="l" rtl="0" fontAlgn="base">
      <a:spcBef>
        <a:spcPct val="0"/>
      </a:spcBef>
      <a:spcAft>
        <a:spcPct val="0"/>
      </a:spcAft>
      <a:defRPr kern="1200">
        <a:solidFill>
          <a:schemeClr val="tx1"/>
        </a:solidFill>
        <a:latin typeface="Tw Cen MT" pitchFamily="34" charset="0"/>
        <a:ea typeface="+mn-ea"/>
        <a:cs typeface="Arial" pitchFamily="34" charset="0"/>
      </a:defRPr>
    </a:lvl5pPr>
    <a:lvl6pPr marL="2286000" algn="l" defTabSz="914400" rtl="0" eaLnBrk="1" latinLnBrk="0" hangingPunct="1">
      <a:defRPr kern="1200">
        <a:solidFill>
          <a:schemeClr val="tx1"/>
        </a:solidFill>
        <a:latin typeface="Tw Cen MT" pitchFamily="34" charset="0"/>
        <a:ea typeface="+mn-ea"/>
        <a:cs typeface="Arial" pitchFamily="34" charset="0"/>
      </a:defRPr>
    </a:lvl6pPr>
    <a:lvl7pPr marL="2743200" algn="l" defTabSz="914400" rtl="0" eaLnBrk="1" latinLnBrk="0" hangingPunct="1">
      <a:defRPr kern="1200">
        <a:solidFill>
          <a:schemeClr val="tx1"/>
        </a:solidFill>
        <a:latin typeface="Tw Cen MT" pitchFamily="34" charset="0"/>
        <a:ea typeface="+mn-ea"/>
        <a:cs typeface="Arial" pitchFamily="34" charset="0"/>
      </a:defRPr>
    </a:lvl7pPr>
    <a:lvl8pPr marL="3200400" algn="l" defTabSz="914400" rtl="0" eaLnBrk="1" latinLnBrk="0" hangingPunct="1">
      <a:defRPr kern="1200">
        <a:solidFill>
          <a:schemeClr val="tx1"/>
        </a:solidFill>
        <a:latin typeface="Tw Cen MT" pitchFamily="34" charset="0"/>
        <a:ea typeface="+mn-ea"/>
        <a:cs typeface="Arial" pitchFamily="34" charset="0"/>
      </a:defRPr>
    </a:lvl8pPr>
    <a:lvl9pPr marL="3657600" algn="l" defTabSz="914400" rtl="0" eaLnBrk="1" latinLnBrk="0" hangingPunct="1">
      <a:defRPr kern="1200">
        <a:solidFill>
          <a:schemeClr val="tx1"/>
        </a:solidFill>
        <a:latin typeface="Tw Cen MT" pitchFamily="34" charset="0"/>
        <a:ea typeface="+mn-ea"/>
        <a:cs typeface="Arial" pitchFamily="34" charset="0"/>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CC3300"/>
    <a:srgbClr val="2846C8"/>
    <a:srgbClr val="FF0066"/>
    <a:srgbClr val="339966"/>
    <a:srgbClr val="CCCC00"/>
    <a:srgbClr val="009900"/>
    <a:srgbClr val="263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86409" autoAdjust="0"/>
  </p:normalViewPr>
  <p:slideViewPr>
    <p:cSldViewPr snapToGrid="0">
      <p:cViewPr>
        <p:scale>
          <a:sx n="58" d="100"/>
          <a:sy n="58" d="100"/>
        </p:scale>
        <p:origin x="1044" y="212"/>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cs typeface="+mn-cs"/>
              </a:defRPr>
            </a:lvl1pPr>
          </a:lstStyle>
          <a:p>
            <a:pPr>
              <a:defRPr/>
            </a:pPr>
            <a:fld id="{F4A6E1C1-22D6-44B0-8159-D2E4B3EF5AE2}" type="datetimeFigureOut">
              <a:rPr lang="ru-RU"/>
              <a:pPr>
                <a:defRPr/>
              </a:pPr>
              <a:t>18.12.2020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5ECB9650-0B0A-4AD2-B646-3150501AC044}" type="slidenum">
              <a:rPr lang="ru-RU" altLang="ru-RU"/>
              <a:pPr>
                <a:defRPr/>
              </a:pPr>
              <a:t>‹#›</a:t>
            </a:fld>
            <a:endParaRPr lang="ru-RU" altLang="ru-RU"/>
          </a:p>
        </p:txBody>
      </p:sp>
    </p:spTree>
    <p:extLst>
      <p:ext uri="{BB962C8B-B14F-4D97-AF65-F5344CB8AC3E}">
        <p14:creationId xmlns:p14="http://schemas.microsoft.com/office/powerpoint/2010/main" val="3963869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4E312063-CA50-4FE5-A820-DFF9C2EA8DF3}" type="datetimeFigureOut">
              <a:rPr lang="ru-RU"/>
              <a:pPr>
                <a:defRPr/>
              </a:pPr>
              <a:t>18.12.2020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6B42680-598C-4384-A7C5-703CAA6C4E77}" type="slidenum">
              <a:rPr lang="ru-RU" altLang="ru-RU"/>
              <a:pPr>
                <a:defRPr/>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5E6AD9F-89F9-44E8-A066-A0E47A9F7D4C}" type="datetimeFigureOut">
              <a:rPr lang="ru-RU"/>
              <a:pPr>
                <a:defRPr/>
              </a:pPr>
              <a:t>18.12.2020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35AE030-67FA-45B7-837B-2A6F369943E7}" type="slidenum">
              <a:rPr lang="ru-RU" altLang="ru-RU"/>
              <a:pPr>
                <a:defRPr/>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3CC3A51-1359-4ED2-9492-5E1C67B28F87}" type="datetimeFigureOut">
              <a:rPr lang="ru-RU"/>
              <a:pPr>
                <a:defRPr/>
              </a:pPr>
              <a:t>18.12.2020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6E2C966-E054-48F2-901A-3C9EE6FE0E19}" type="slidenum">
              <a:rPr lang="ru-RU" altLang="ru-RU"/>
              <a:pPr>
                <a:defRPr/>
              </a:pPr>
              <a:t>‹#›</a:t>
            </a:fld>
            <a:endParaRPr lang="ru-RU" alt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lIns="0" tIns="0" rIns="0" bIns="0" rtlCol="0" anchor="ctr">
            <a:normAutofit/>
          </a:bodyPr>
          <a:lstStyle>
            <a:lvl1pPr marL="0" indent="0" algn="ctr">
              <a:buNone/>
              <a:defRPr lang="en-US" sz="1399"/>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lIns="0" tIns="0" rIns="0" bIns="0" rtlCol="0" anchor="ctr">
            <a:normAutofit/>
          </a:bodyPr>
          <a:lstStyle>
            <a:lvl1pPr marL="0" indent="0" algn="ctr">
              <a:buNone/>
              <a:defRPr lang="en-US" sz="1399"/>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lIns="0" tIns="0" rIns="0" bIns="0" rtlCol="0" anchor="ctr">
            <a:normAutofit/>
          </a:bodyPr>
          <a:lstStyle>
            <a:lvl1pPr marL="0" indent="0" algn="ctr">
              <a:buNone/>
              <a:defRPr lang="en-US" sz="1399"/>
            </a:lvl1pPr>
          </a:lstStyle>
          <a:p>
            <a:pPr lvl="0"/>
            <a:endParaRPr lang="en-US" noProof="0"/>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04" y="933453"/>
            <a:ext cx="10363201" cy="406400"/>
          </a:xfrm>
        </p:spPr>
        <p:txBody>
          <a:bodyPr/>
          <a:lstStyle>
            <a:lvl1pPr marL="0" indent="0" algn="ctr">
              <a:lnSpc>
                <a:spcPct val="86000"/>
              </a:lnSpc>
              <a:spcBef>
                <a:spcPts val="0"/>
              </a:spcBef>
              <a:buNone/>
              <a:defRPr sz="1799" baseline="0"/>
            </a:lvl1pPr>
          </a:lstStyle>
          <a:p>
            <a:pPr lvl="0"/>
            <a:r>
              <a:rPr lang="ru-RU"/>
              <a:t>Образец текста</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5" name="bg object 16"/>
          <p:cNvSpPr>
            <a:spLocks/>
          </p:cNvSpPr>
          <p:nvPr/>
        </p:nvSpPr>
        <p:spPr bwMode="auto">
          <a:xfrm>
            <a:off x="141288" y="1133475"/>
            <a:ext cx="11949112" cy="5599113"/>
          </a:xfrm>
          <a:custGeom>
            <a:avLst/>
            <a:gdLst>
              <a:gd name="T0" fmla="*/ 2147483647 w 5650865"/>
              <a:gd name="T1" fmla="*/ 2147483647 h 2649220"/>
              <a:gd name="T2" fmla="*/ 2147483647 w 5650865"/>
              <a:gd name="T3" fmla="*/ 2147483647 h 2649220"/>
              <a:gd name="T4" fmla="*/ 2147483647 w 5650865"/>
              <a:gd name="T5" fmla="*/ 2147483647 h 2649220"/>
              <a:gd name="T6" fmla="*/ 2147483647 w 5650865"/>
              <a:gd name="T7" fmla="*/ 2147483647 h 2649220"/>
              <a:gd name="T8" fmla="*/ 2147483647 w 5650865"/>
              <a:gd name="T9" fmla="*/ 2147483647 h 2649220"/>
              <a:gd name="T10" fmla="*/ 2147483647 w 5650865"/>
              <a:gd name="T11" fmla="*/ 0 h 2649220"/>
              <a:gd name="T12" fmla="*/ 0 w 5650865"/>
              <a:gd name="T13" fmla="*/ 0 h 2649220"/>
              <a:gd name="T14" fmla="*/ 0 w 5650865"/>
              <a:gd name="T15" fmla="*/ 2147483647 h 2649220"/>
              <a:gd name="T16" fmla="*/ 0 w 5650865"/>
              <a:gd name="T17" fmla="*/ 2147483647 h 2649220"/>
              <a:gd name="T18" fmla="*/ 0 w 5650865"/>
              <a:gd name="T19" fmla="*/ 2147483647 h 2649220"/>
              <a:gd name="T20" fmla="*/ 2147483647 w 5650865"/>
              <a:gd name="T21" fmla="*/ 2147483647 h 2649220"/>
              <a:gd name="T22" fmla="*/ 2147483647 w 5650865"/>
              <a:gd name="T23" fmla="*/ 2147483647 h 2649220"/>
              <a:gd name="T24" fmla="*/ 2147483647 w 5650865"/>
              <a:gd name="T25" fmla="*/ 2147483647 h 2649220"/>
              <a:gd name="T26" fmla="*/ 2147483647 w 5650865"/>
              <a:gd name="T27" fmla="*/ 2147483647 h 2649220"/>
              <a:gd name="T28" fmla="*/ 2147483647 w 5650865"/>
              <a:gd name="T29" fmla="*/ 2147483647 h 2649220"/>
              <a:gd name="T30" fmla="*/ 2147483647 w 5650865"/>
              <a:gd name="T31" fmla="*/ 0 h 26492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a:ln w="9525">
            <a:noFill/>
            <a:round/>
            <a:headEnd/>
            <a:tailEnd/>
          </a:ln>
        </p:spPr>
        <p:txBody>
          <a:bodyPr lIns="0" tIns="0" rIns="0" bIns="0"/>
          <a:lstStyle/>
          <a:p>
            <a:pPr eaLnBrk="0" hangingPunct="0">
              <a:defRPr/>
            </a:pPr>
            <a:endParaRPr lang="ru-RU">
              <a:cs typeface="+mn-cs"/>
            </a:endParaRPr>
          </a:p>
        </p:txBody>
      </p:sp>
      <p:sp>
        <p:nvSpPr>
          <p:cNvPr id="6" name="bg object 17"/>
          <p:cNvSpPr>
            <a:spLocks/>
          </p:cNvSpPr>
          <p:nvPr/>
        </p:nvSpPr>
        <p:spPr bwMode="auto">
          <a:xfrm>
            <a:off x="141288" y="150813"/>
            <a:ext cx="11949112" cy="906462"/>
          </a:xfrm>
          <a:custGeom>
            <a:avLst/>
            <a:gdLst>
              <a:gd name="T0" fmla="*/ 2147483647 w 5650865"/>
              <a:gd name="T1" fmla="*/ 0 h 429259"/>
              <a:gd name="T2" fmla="*/ 0 w 5650865"/>
              <a:gd name="T3" fmla="*/ 0 h 429259"/>
              <a:gd name="T4" fmla="*/ 0 w 5650865"/>
              <a:gd name="T5" fmla="*/ 2147483647 h 429259"/>
              <a:gd name="T6" fmla="*/ 2147483647 w 5650865"/>
              <a:gd name="T7" fmla="*/ 2147483647 h 429259"/>
              <a:gd name="T8" fmla="*/ 2147483647 w 5650865"/>
              <a:gd name="T9" fmla="*/ 0 h 429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50865" h="429259">
                <a:moveTo>
                  <a:pt x="5650703" y="0"/>
                </a:moveTo>
                <a:lnTo>
                  <a:pt x="0" y="0"/>
                </a:lnTo>
                <a:lnTo>
                  <a:pt x="0" y="428878"/>
                </a:lnTo>
                <a:lnTo>
                  <a:pt x="5650703" y="428878"/>
                </a:lnTo>
                <a:lnTo>
                  <a:pt x="5650703" y="0"/>
                </a:lnTo>
                <a:close/>
              </a:path>
            </a:pathLst>
          </a:custGeom>
          <a:solidFill>
            <a:srgbClr val="2365C7"/>
          </a:solidFill>
          <a:ln w="9525">
            <a:noFill/>
            <a:round/>
            <a:headEnd/>
            <a:tailEnd/>
          </a:ln>
        </p:spPr>
        <p:txBody>
          <a:bodyPr lIns="0" tIns="0" rIns="0" bIns="0"/>
          <a:lstStyle/>
          <a:p>
            <a:pPr eaLnBrk="0" hangingPunct="0">
              <a:defRPr/>
            </a:pPr>
            <a:endParaRPr lang="ru-RU">
              <a:cs typeface="+mn-cs"/>
            </a:endParaRPr>
          </a:p>
        </p:txBody>
      </p:sp>
      <p:sp>
        <p:nvSpPr>
          <p:cNvPr id="2" name="Holder 2"/>
          <p:cNvSpPr>
            <a:spLocks noGrp="1"/>
          </p:cNvSpPr>
          <p:nvPr>
            <p:ph type="title"/>
          </p:nvPr>
        </p:nvSpPr>
        <p:spPr/>
        <p:txBody>
          <a:bodyPr lIns="0" tIns="0" rIns="0" bIns="0"/>
          <a:lstStyle>
            <a:lvl1pPr>
              <a:defRPr sz="5600" b="1" i="0">
                <a:solidFill>
                  <a:srgbClr val="FEFEFE"/>
                </a:solidFill>
                <a:latin typeface="Arial"/>
                <a:cs typeface="Arial"/>
              </a:defRPr>
            </a:lvl1pPr>
          </a:lstStyle>
          <a:p>
            <a:endParaRPr/>
          </a:p>
        </p:txBody>
      </p:sp>
      <p:sp>
        <p:nvSpPr>
          <p:cNvPr id="3" name="Holder 3"/>
          <p:cNvSpPr>
            <a:spLocks noGrp="1"/>
          </p:cNvSpPr>
          <p:nvPr>
            <p:ph sz="half" idx="2"/>
          </p:nvPr>
        </p:nvSpPr>
        <p:spPr>
          <a:xfrm>
            <a:off x="524641" y="1523335"/>
            <a:ext cx="3857667" cy="461665"/>
          </a:xfrm>
          <a:prstGeom prst="rect">
            <a:avLst/>
          </a:prstGeom>
        </p:spPr>
        <p:txBody>
          <a:bodyPr lIns="0" tIns="0" rIns="0" bIns="0">
            <a:spAutoFit/>
          </a:bodyPr>
          <a:lstStyle>
            <a:lvl1pPr>
              <a:defRPr sz="3000" b="0" i="0">
                <a:solidFill>
                  <a:srgbClr val="FEFEFE"/>
                </a:solidFill>
                <a:latin typeface="Arial"/>
                <a:cs typeface="Arial"/>
              </a:defRPr>
            </a:lvl1pPr>
          </a:lstStyle>
          <a:p>
            <a:endParaRPr/>
          </a:p>
        </p:txBody>
      </p:sp>
      <p:sp>
        <p:nvSpPr>
          <p:cNvPr id="4" name="Holder 4"/>
          <p:cNvSpPr>
            <a:spLocks noGrp="1"/>
          </p:cNvSpPr>
          <p:nvPr>
            <p:ph sz="half" idx="3"/>
          </p:nvPr>
        </p:nvSpPr>
        <p:spPr>
          <a:xfrm>
            <a:off x="6278881" y="1577339"/>
            <a:ext cx="5303521" cy="492443"/>
          </a:xfrm>
          <a:prstGeom prst="rect">
            <a:avLst/>
          </a:prstGeom>
        </p:spPr>
        <p:txBody>
          <a:bodyPr lIns="0" tIns="0" rIns="0" bIns="0">
            <a:spAutoFit/>
          </a:bodyPr>
          <a:lstStyle>
            <a:lvl1pPr>
              <a:defRPr/>
            </a:lvl1pPr>
          </a:lstStyle>
          <a:p>
            <a:endParaRPr/>
          </a:p>
        </p:txBody>
      </p:sp>
      <p:sp>
        <p:nvSpPr>
          <p:cNvPr id="7" name="Holder 5"/>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8" name="Holder 6"/>
          <p:cNvSpPr>
            <a:spLocks noGrp="1"/>
          </p:cNvSpPr>
          <p:nvPr>
            <p:ph type="dt" sz="half" idx="11"/>
          </p:nvPr>
        </p:nvSpPr>
        <p:spPr/>
        <p:txBody>
          <a:bodyPr lIns="0" tIns="0" rIns="0" bIns="0"/>
          <a:lstStyle>
            <a:lvl1pPr algn="l">
              <a:defRPr>
                <a:solidFill>
                  <a:schemeClr val="tx1">
                    <a:tint val="75000"/>
                  </a:schemeClr>
                </a:solidFill>
              </a:defRPr>
            </a:lvl1pPr>
          </a:lstStyle>
          <a:p>
            <a:pPr>
              <a:defRPr/>
            </a:pPr>
            <a:fld id="{32DE5B21-5AB6-4FDD-A1BE-66A733A36EED}" type="datetimeFigureOut">
              <a:rPr lang="en-US"/>
              <a:pPr>
                <a:defRPr/>
              </a:pPr>
              <a:t>12/18/2020</a:t>
            </a:fld>
            <a:endParaRPr lang="en-US"/>
          </a:p>
        </p:txBody>
      </p:sp>
      <p:sp>
        <p:nvSpPr>
          <p:cNvPr id="9" name="Holder 7"/>
          <p:cNvSpPr>
            <a:spLocks noGrp="1"/>
          </p:cNvSpPr>
          <p:nvPr>
            <p:ph type="sldNum" sz="quarter" idx="12"/>
          </p:nvPr>
        </p:nvSpPr>
        <p:spPr/>
        <p:txBody>
          <a:bodyPr lIns="0" tIns="0" rIns="0" bIns="0"/>
          <a:lstStyle>
            <a:lvl1pPr>
              <a:defRPr/>
            </a:lvl1pPr>
          </a:lstStyle>
          <a:p>
            <a:pPr>
              <a:defRPr/>
            </a:pPr>
            <a:fld id="{FE8FA487-C9EB-4079-82DD-1448A119B296}" type="slidenum">
              <a:rPr lang="ru-RU" altLang="ru-RU"/>
              <a:pPr>
                <a:defRPr/>
              </a:pPr>
              <a:t>‹#›</a:t>
            </a:fld>
            <a:endParaRPr lang="ru-RU" alt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D71C6E3-A747-4F0D-9C43-690418C2EDCA}" type="datetimeFigureOut">
              <a:rPr lang="ru-RU"/>
              <a:pPr>
                <a:defRPr/>
              </a:pPr>
              <a:t>18.12.2020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A3B0C05-D984-4416-88F5-8332B7419442}" type="slidenum">
              <a:rPr lang="ru-RU" altLang="ru-RU"/>
              <a:pPr>
                <a:defRPr/>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E5599760-1D21-4DC1-B84C-EF3C8584534A}" type="datetimeFigureOut">
              <a:rPr lang="ru-RU"/>
              <a:pPr>
                <a:defRPr/>
              </a:pPr>
              <a:t>18.12.2020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60C6E2E-A5CE-48EE-8FDF-1B9C85DE9089}" type="slidenum">
              <a:rPr lang="ru-RU" altLang="ru-RU"/>
              <a:pPr>
                <a:defRPr/>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CE3266AF-12D7-4F61-8CA9-232D46461C11}" type="datetimeFigureOut">
              <a:rPr lang="ru-RU"/>
              <a:pPr>
                <a:defRPr/>
              </a:pPr>
              <a:t>18.12.2020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0AEF62E-B7B5-474A-880C-223E61F33685}" type="slidenum">
              <a:rPr lang="ru-RU" altLang="ru-RU"/>
              <a:pPr>
                <a:defRPr/>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BC0ECBEF-029A-499B-A3D2-559E5BDC4F09}" type="datetimeFigureOut">
              <a:rPr lang="ru-RU"/>
              <a:pPr>
                <a:defRPr/>
              </a:pPr>
              <a:t>18.12.2020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37E6BF0-03AD-40C5-9767-04AD419C0F10}" type="slidenum">
              <a:rPr lang="ru-RU" altLang="ru-RU"/>
              <a:pPr>
                <a:defRPr/>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CFB1E6C8-8C10-4706-9B38-0243A271B304}" type="datetimeFigureOut">
              <a:rPr lang="ru-RU"/>
              <a:pPr>
                <a:defRPr/>
              </a:pPr>
              <a:t>18.12.2020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689B2D19-75E7-460E-95D9-8031C0DEE99D}" type="slidenum">
              <a:rPr lang="ru-RU" altLang="ru-RU"/>
              <a:pPr>
                <a:defRPr/>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6A8CDB8-97A3-4986-A762-07A4E04DC4B6}" type="datetimeFigureOut">
              <a:rPr lang="ru-RU"/>
              <a:pPr>
                <a:defRPr/>
              </a:pPr>
              <a:t>18.12.2020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97879ED-272E-4571-B4BC-4B73E0F729AF}" type="slidenum">
              <a:rPr lang="ru-RU" altLang="ru-RU"/>
              <a:pPr>
                <a:defRPr/>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05FB66C-2933-441A-A489-79D6CF33F4BE}" type="datetimeFigureOut">
              <a:rPr lang="ru-RU"/>
              <a:pPr>
                <a:defRPr/>
              </a:pPr>
              <a:t>18.12.2020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B2C0293-242F-41B6-AEEA-23A1C9E02F94}" type="slidenum">
              <a:rPr lang="ru-RU" altLang="ru-RU"/>
              <a:pPr>
                <a:defRPr/>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26059A9-6982-431A-812F-CC89B469DC77}" type="datetimeFigureOut">
              <a:rPr lang="ru-RU"/>
              <a:pPr>
                <a:defRPr/>
              </a:pPr>
              <a:t>18.12.2020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CF86AB5-973B-43A7-8E69-51ACA8D8A7AB}" type="slidenum">
              <a:rPr lang="ru-RU" altLang="ru-RU"/>
              <a:pPr>
                <a:defRPr/>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6D58A63F-25E1-42EC-B880-E4E586FDE925}" type="datetimeFigureOut">
              <a:rPr lang="ru-RU"/>
              <a:pPr>
                <a:defRPr/>
              </a:pPr>
              <a:t>18.12.2020</a:t>
            </a:fld>
            <a:endParaRPr lang="ru-RU"/>
          </a:p>
        </p:txBody>
      </p:sp>
      <p:sp>
        <p:nvSpPr>
          <p:cNvPr id="5" name="Нижний колонтитул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ru-RU"/>
          </a:p>
        </p:txBody>
      </p:sp>
      <p:sp>
        <p:nvSpPr>
          <p:cNvPr id="6" name="Номер слайда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cs typeface="+mn-cs"/>
              </a:defRPr>
            </a:lvl1pPr>
          </a:lstStyle>
          <a:p>
            <a:pPr>
              <a:defRPr/>
            </a:pPr>
            <a:fld id="{19346388-6E01-45F0-9AA0-F94ECFA147F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6045" r:id="rId1"/>
    <p:sldLayoutId id="2147486046" r:id="rId2"/>
    <p:sldLayoutId id="2147486047" r:id="rId3"/>
    <p:sldLayoutId id="2147486048" r:id="rId4"/>
    <p:sldLayoutId id="2147486049" r:id="rId5"/>
    <p:sldLayoutId id="2147486050" r:id="rId6"/>
    <p:sldLayoutId id="2147486051" r:id="rId7"/>
    <p:sldLayoutId id="2147486052" r:id="rId8"/>
    <p:sldLayoutId id="2147486053" r:id="rId9"/>
    <p:sldLayoutId id="2147486054" r:id="rId10"/>
    <p:sldLayoutId id="2147486055" r:id="rId11"/>
    <p:sldLayoutId id="2147486056" r:id="rId12"/>
    <p:sldLayoutId id="2147486057" r:id="rId13"/>
    <p:sldLayoutId id="2147486058"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jpeg"/><Relationship Id="rId10" Type="http://schemas.openxmlformats.org/officeDocument/2006/relationships/image" Target="../media/image64.gif"/><Relationship Id="rId4" Type="http://schemas.openxmlformats.org/officeDocument/2006/relationships/image" Target="../media/image58.jpeg"/><Relationship Id="rId9" Type="http://schemas.openxmlformats.org/officeDocument/2006/relationships/image" Target="../media/image63.gif"/></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66.gif"/><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gif"/></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0" y="0"/>
            <a:ext cx="12192000" cy="18161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a:defRPr/>
            </a:pPr>
            <a:endParaRPr sz="2396" dirty="0"/>
          </a:p>
        </p:txBody>
      </p:sp>
      <p:sp>
        <p:nvSpPr>
          <p:cNvPr id="16" name="object 5"/>
          <p:cNvSpPr/>
          <p:nvPr/>
        </p:nvSpPr>
        <p:spPr>
          <a:xfrm>
            <a:off x="635000" y="2579688"/>
            <a:ext cx="585788" cy="1439862"/>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lIns="0" tIns="0" rIns="0" bIns="0"/>
          <a:lstStyle/>
          <a:p>
            <a:pPr>
              <a:defRPr/>
            </a:pPr>
            <a:endParaRPr sz="2396" dirty="0"/>
          </a:p>
        </p:txBody>
      </p:sp>
      <p:sp>
        <p:nvSpPr>
          <p:cNvPr id="17" name="object 6"/>
          <p:cNvSpPr/>
          <p:nvPr/>
        </p:nvSpPr>
        <p:spPr>
          <a:xfrm>
            <a:off x="652463" y="4438650"/>
            <a:ext cx="568325" cy="1438275"/>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lIns="0" tIns="0" rIns="0" bIns="0"/>
          <a:lstStyle/>
          <a:p>
            <a:pPr>
              <a:defRPr/>
            </a:pPr>
            <a:endParaRPr sz="2396" dirty="0"/>
          </a:p>
        </p:txBody>
      </p:sp>
      <p:sp>
        <p:nvSpPr>
          <p:cNvPr id="25" name="object 2"/>
          <p:cNvSpPr txBox="1">
            <a:spLocks/>
          </p:cNvSpPr>
          <p:nvPr/>
        </p:nvSpPr>
        <p:spPr>
          <a:xfrm>
            <a:off x="2536825" y="527050"/>
            <a:ext cx="6981825" cy="862013"/>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BIOLOGIYA</a:t>
            </a:r>
            <a:r>
              <a:rPr lang="ru-RU" sz="5400" kern="0" spc="21" dirty="0" smtClean="0">
                <a:solidFill>
                  <a:sysClr val="window" lastClr="FFFFFF"/>
                </a:solidFill>
                <a:latin typeface="Arial" panose="020B0604020202020204" pitchFamily="34" charset="0"/>
                <a:cs typeface="Arial" panose="020B0604020202020204" pitchFamily="34" charset="0"/>
              </a:rPr>
              <a:t> </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26" name="object 11"/>
          <p:cNvSpPr/>
          <p:nvPr/>
        </p:nvSpPr>
        <p:spPr>
          <a:xfrm>
            <a:off x="1042988" y="584200"/>
            <a:ext cx="241300" cy="496888"/>
          </a:xfrm>
          <a:prstGeom prst="rect">
            <a:avLst/>
          </a:prstGeom>
          <a:blipFill>
            <a:blip r:embed="rId2" cstate="print"/>
            <a:stretch>
              <a:fillRect/>
            </a:stretch>
          </a:blipFill>
        </p:spPr>
        <p:txBody>
          <a:bodyPr lIns="0" tIns="0" rIns="0" bIns="0"/>
          <a:lstStyle/>
          <a:p>
            <a:pPr defTabSz="1935419">
              <a:defRPr/>
            </a:pPr>
            <a:endParaRPr sz="3810" dirty="0">
              <a:solidFill>
                <a:prstClr val="black"/>
              </a:solidFill>
              <a:latin typeface="Calibri"/>
            </a:endParaRPr>
          </a:p>
        </p:txBody>
      </p:sp>
      <p:sp>
        <p:nvSpPr>
          <p:cNvPr id="27" name="object 12"/>
          <p:cNvSpPr/>
          <p:nvPr/>
        </p:nvSpPr>
        <p:spPr>
          <a:xfrm>
            <a:off x="1165225" y="896938"/>
            <a:ext cx="452438" cy="601662"/>
          </a:xfrm>
          <a:custGeom>
            <a:avLst/>
            <a:gdLst/>
            <a:ahLst/>
            <a:cxnLst/>
            <a:rect l="l" t="t" r="r" b="b"/>
            <a:pathLst>
              <a:path w="213359" h="284480">
                <a:moveTo>
                  <a:pt x="138573" y="0"/>
                </a:moveTo>
                <a:lnTo>
                  <a:pt x="73845" y="0"/>
                </a:lnTo>
                <a:lnTo>
                  <a:pt x="66311" y="1380"/>
                </a:lnTo>
                <a:lnTo>
                  <a:pt x="60292" y="5191"/>
                </a:lnTo>
                <a:lnTo>
                  <a:pt x="56302" y="10942"/>
                </a:lnTo>
                <a:lnTo>
                  <a:pt x="55041" y="17230"/>
                </a:lnTo>
                <a:lnTo>
                  <a:pt x="54958" y="27298"/>
                </a:lnTo>
                <a:lnTo>
                  <a:pt x="61212" y="34757"/>
                </a:lnTo>
                <a:lnTo>
                  <a:pt x="69683" y="36658"/>
                </a:lnTo>
                <a:lnTo>
                  <a:pt x="69683" y="80002"/>
                </a:lnTo>
                <a:lnTo>
                  <a:pt x="6603" y="211507"/>
                </a:lnTo>
                <a:lnTo>
                  <a:pt x="0" y="236544"/>
                </a:lnTo>
                <a:lnTo>
                  <a:pt x="6546" y="260064"/>
                </a:lnTo>
                <a:lnTo>
                  <a:pt x="23619" y="277514"/>
                </a:lnTo>
                <a:lnTo>
                  <a:pt x="48583" y="284342"/>
                </a:lnTo>
                <a:lnTo>
                  <a:pt x="164190" y="284342"/>
                </a:lnTo>
                <a:lnTo>
                  <a:pt x="189161" y="277510"/>
                </a:lnTo>
                <a:lnTo>
                  <a:pt x="194858" y="271688"/>
                </a:lnTo>
                <a:lnTo>
                  <a:pt x="48583" y="271688"/>
                </a:lnTo>
                <a:lnTo>
                  <a:pt x="30127" y="266638"/>
                </a:lnTo>
                <a:lnTo>
                  <a:pt x="17508" y="253735"/>
                </a:lnTo>
                <a:lnTo>
                  <a:pt x="12672" y="236350"/>
                </a:lnTo>
                <a:lnTo>
                  <a:pt x="17554" y="217850"/>
                </a:lnTo>
                <a:lnTo>
                  <a:pt x="75807" y="117302"/>
                </a:lnTo>
                <a:lnTo>
                  <a:pt x="78923" y="108660"/>
                </a:lnTo>
                <a:lnTo>
                  <a:pt x="80936" y="97586"/>
                </a:lnTo>
                <a:lnTo>
                  <a:pt x="82017" y="87044"/>
                </a:lnTo>
                <a:lnTo>
                  <a:pt x="82340" y="80002"/>
                </a:lnTo>
                <a:lnTo>
                  <a:pt x="82340" y="37127"/>
                </a:lnTo>
                <a:lnTo>
                  <a:pt x="102619" y="37127"/>
                </a:lnTo>
                <a:lnTo>
                  <a:pt x="105456" y="34293"/>
                </a:lnTo>
                <a:lnTo>
                  <a:pt x="105337" y="27179"/>
                </a:lnTo>
                <a:lnTo>
                  <a:pt x="102623" y="24469"/>
                </a:lnTo>
                <a:lnTo>
                  <a:pt x="70352" y="24469"/>
                </a:lnTo>
                <a:lnTo>
                  <a:pt x="67515" y="21631"/>
                </a:lnTo>
                <a:lnTo>
                  <a:pt x="67515" y="14375"/>
                </a:lnTo>
                <a:lnTo>
                  <a:pt x="70795" y="12658"/>
                </a:lnTo>
                <a:lnTo>
                  <a:pt x="156737" y="12658"/>
                </a:lnTo>
                <a:lnTo>
                  <a:pt x="156164" y="10394"/>
                </a:lnTo>
                <a:lnTo>
                  <a:pt x="152018" y="4932"/>
                </a:lnTo>
                <a:lnTo>
                  <a:pt x="145979" y="1311"/>
                </a:lnTo>
                <a:lnTo>
                  <a:pt x="138573" y="0"/>
                </a:lnTo>
                <a:close/>
              </a:path>
              <a:path w="213359" h="284480">
                <a:moveTo>
                  <a:pt x="156737" y="12658"/>
                </a:moveTo>
                <a:lnTo>
                  <a:pt x="141675" y="12658"/>
                </a:lnTo>
                <a:lnTo>
                  <a:pt x="145084" y="14273"/>
                </a:lnTo>
                <a:lnTo>
                  <a:pt x="145223" y="17230"/>
                </a:lnTo>
                <a:lnTo>
                  <a:pt x="145260" y="21631"/>
                </a:lnTo>
                <a:lnTo>
                  <a:pt x="142421" y="24469"/>
                </a:lnTo>
                <a:lnTo>
                  <a:pt x="120911" y="24469"/>
                </a:lnTo>
                <a:lnTo>
                  <a:pt x="118197" y="27179"/>
                </a:lnTo>
                <a:lnTo>
                  <a:pt x="118077" y="34293"/>
                </a:lnTo>
                <a:lnTo>
                  <a:pt x="120911" y="37127"/>
                </a:lnTo>
                <a:lnTo>
                  <a:pt x="130432" y="37127"/>
                </a:lnTo>
                <a:lnTo>
                  <a:pt x="130432" y="80002"/>
                </a:lnTo>
                <a:lnTo>
                  <a:pt x="195218" y="217850"/>
                </a:lnTo>
                <a:lnTo>
                  <a:pt x="200103" y="236350"/>
                </a:lnTo>
                <a:lnTo>
                  <a:pt x="195264" y="253741"/>
                </a:lnTo>
                <a:lnTo>
                  <a:pt x="182645" y="266640"/>
                </a:lnTo>
                <a:lnTo>
                  <a:pt x="164190" y="271688"/>
                </a:lnTo>
                <a:lnTo>
                  <a:pt x="194858" y="271688"/>
                </a:lnTo>
                <a:lnTo>
                  <a:pt x="206234" y="260054"/>
                </a:lnTo>
                <a:lnTo>
                  <a:pt x="212780" y="236544"/>
                </a:lnTo>
                <a:lnTo>
                  <a:pt x="206170" y="211507"/>
                </a:lnTo>
                <a:lnTo>
                  <a:pt x="147916" y="110956"/>
                </a:lnTo>
                <a:lnTo>
                  <a:pt x="146077" y="105444"/>
                </a:lnTo>
                <a:lnTo>
                  <a:pt x="144537" y="97008"/>
                </a:lnTo>
                <a:lnTo>
                  <a:pt x="143479" y="87808"/>
                </a:lnTo>
                <a:lnTo>
                  <a:pt x="143086" y="80002"/>
                </a:lnTo>
                <a:lnTo>
                  <a:pt x="143086" y="36658"/>
                </a:lnTo>
                <a:lnTo>
                  <a:pt x="151561" y="34757"/>
                </a:lnTo>
                <a:lnTo>
                  <a:pt x="157815" y="27298"/>
                </a:lnTo>
                <a:lnTo>
                  <a:pt x="157893" y="17230"/>
                </a:lnTo>
                <a:lnTo>
                  <a:pt x="156737" y="12658"/>
                </a:lnTo>
                <a:close/>
              </a:path>
            </a:pathLst>
          </a:custGeom>
          <a:solidFill>
            <a:srgbClr val="00AEEF"/>
          </a:solidFill>
        </p:spPr>
        <p:txBody>
          <a:bodyPr lIns="0" tIns="0" rIns="0" bIns="0"/>
          <a:lstStyle/>
          <a:p>
            <a:pPr defTabSz="1935419">
              <a:defRPr/>
            </a:pPr>
            <a:endParaRPr sz="3810" dirty="0">
              <a:solidFill>
                <a:prstClr val="black"/>
              </a:solidFill>
              <a:latin typeface="Calibri"/>
            </a:endParaRPr>
          </a:p>
        </p:txBody>
      </p:sp>
      <p:sp>
        <p:nvSpPr>
          <p:cNvPr id="28" name="object 13"/>
          <p:cNvSpPr/>
          <p:nvPr/>
        </p:nvSpPr>
        <p:spPr>
          <a:xfrm>
            <a:off x="1220788" y="1255713"/>
            <a:ext cx="339725" cy="188912"/>
          </a:xfrm>
          <a:prstGeom prst="rect">
            <a:avLst/>
          </a:prstGeom>
          <a:blipFill>
            <a:blip r:embed="rId3" cstate="print"/>
            <a:stretch>
              <a:fillRect/>
            </a:stretch>
          </a:blipFill>
        </p:spPr>
        <p:txBody>
          <a:bodyPr lIns="0" tIns="0" rIns="0" bIns="0"/>
          <a:lstStyle/>
          <a:p>
            <a:pPr defTabSz="1935419">
              <a:defRPr/>
            </a:pPr>
            <a:endParaRPr sz="3810" dirty="0">
              <a:solidFill>
                <a:prstClr val="black"/>
              </a:solidFill>
              <a:latin typeface="Calibri"/>
            </a:endParaRPr>
          </a:p>
        </p:txBody>
      </p:sp>
      <p:sp>
        <p:nvSpPr>
          <p:cNvPr id="29" name="object 14"/>
          <p:cNvSpPr/>
          <p:nvPr/>
        </p:nvSpPr>
        <p:spPr>
          <a:xfrm>
            <a:off x="701675" y="896938"/>
            <a:ext cx="474663" cy="603250"/>
          </a:xfrm>
          <a:custGeom>
            <a:avLst/>
            <a:gdLst/>
            <a:ahLst/>
            <a:cxnLst/>
            <a:rect l="l" t="t" r="r" b="b"/>
            <a:pathLst>
              <a:path w="224154" h="285115">
                <a:moveTo>
                  <a:pt x="143981" y="0"/>
                </a:moveTo>
                <a:lnTo>
                  <a:pt x="74177" y="0"/>
                </a:lnTo>
                <a:lnTo>
                  <a:pt x="69411" y="1973"/>
                </a:lnTo>
                <a:lnTo>
                  <a:pt x="62240" y="9147"/>
                </a:lnTo>
                <a:lnTo>
                  <a:pt x="60267" y="13910"/>
                </a:lnTo>
                <a:lnTo>
                  <a:pt x="60267" y="24055"/>
                </a:lnTo>
                <a:lnTo>
                  <a:pt x="62240" y="28821"/>
                </a:lnTo>
                <a:lnTo>
                  <a:pt x="68406" y="34988"/>
                </a:lnTo>
                <a:lnTo>
                  <a:pt x="71607" y="36720"/>
                </a:lnTo>
                <a:lnTo>
                  <a:pt x="75085" y="37494"/>
                </a:lnTo>
                <a:lnTo>
                  <a:pt x="75048" y="67359"/>
                </a:lnTo>
                <a:lnTo>
                  <a:pt x="44385" y="83762"/>
                </a:lnTo>
                <a:lnTo>
                  <a:pt x="20689" y="108191"/>
                </a:lnTo>
                <a:lnTo>
                  <a:pt x="5413" y="138604"/>
                </a:lnTo>
                <a:lnTo>
                  <a:pt x="0" y="172968"/>
                </a:lnTo>
                <a:lnTo>
                  <a:pt x="8792" y="216446"/>
                </a:lnTo>
                <a:lnTo>
                  <a:pt x="32765" y="251986"/>
                </a:lnTo>
                <a:lnTo>
                  <a:pt x="68303" y="275966"/>
                </a:lnTo>
                <a:lnTo>
                  <a:pt x="111791" y="284764"/>
                </a:lnTo>
                <a:lnTo>
                  <a:pt x="112158" y="284764"/>
                </a:lnTo>
                <a:lnTo>
                  <a:pt x="155489" y="275855"/>
                </a:lnTo>
                <a:lnTo>
                  <a:pt x="161012" y="272110"/>
                </a:lnTo>
                <a:lnTo>
                  <a:pt x="112115" y="272110"/>
                </a:lnTo>
                <a:lnTo>
                  <a:pt x="73492" y="264406"/>
                </a:lnTo>
                <a:lnTo>
                  <a:pt x="41867" y="243186"/>
                </a:lnTo>
                <a:lnTo>
                  <a:pt x="20502" y="211642"/>
                </a:lnTo>
                <a:lnTo>
                  <a:pt x="12657" y="172966"/>
                </a:lnTo>
                <a:lnTo>
                  <a:pt x="17458" y="142490"/>
                </a:lnTo>
                <a:lnTo>
                  <a:pt x="31006" y="115519"/>
                </a:lnTo>
                <a:lnTo>
                  <a:pt x="52017" y="93857"/>
                </a:lnTo>
                <a:lnTo>
                  <a:pt x="79210" y="79311"/>
                </a:lnTo>
                <a:lnTo>
                  <a:pt x="84316" y="77537"/>
                </a:lnTo>
                <a:lnTo>
                  <a:pt x="87746" y="72731"/>
                </a:lnTo>
                <a:lnTo>
                  <a:pt x="87746" y="37969"/>
                </a:lnTo>
                <a:lnTo>
                  <a:pt x="102628" y="37959"/>
                </a:lnTo>
                <a:lnTo>
                  <a:pt x="105457" y="35133"/>
                </a:lnTo>
                <a:lnTo>
                  <a:pt x="105422" y="28112"/>
                </a:lnTo>
                <a:lnTo>
                  <a:pt x="102631" y="25312"/>
                </a:lnTo>
                <a:lnTo>
                  <a:pt x="75765" y="25300"/>
                </a:lnTo>
                <a:lnTo>
                  <a:pt x="72931" y="22467"/>
                </a:lnTo>
                <a:lnTo>
                  <a:pt x="72931" y="15501"/>
                </a:lnTo>
                <a:lnTo>
                  <a:pt x="75765" y="12665"/>
                </a:lnTo>
                <a:lnTo>
                  <a:pt x="162007" y="12658"/>
                </a:lnTo>
                <a:lnTo>
                  <a:pt x="161781" y="11563"/>
                </a:lnTo>
                <a:lnTo>
                  <a:pt x="157609" y="5533"/>
                </a:lnTo>
                <a:lnTo>
                  <a:pt x="151457" y="1481"/>
                </a:lnTo>
                <a:lnTo>
                  <a:pt x="143981" y="0"/>
                </a:lnTo>
                <a:close/>
              </a:path>
              <a:path w="224154" h="285115">
                <a:moveTo>
                  <a:pt x="162007" y="12658"/>
                </a:moveTo>
                <a:lnTo>
                  <a:pt x="147427" y="12658"/>
                </a:lnTo>
                <a:lnTo>
                  <a:pt x="150659" y="15314"/>
                </a:lnTo>
                <a:lnTo>
                  <a:pt x="150655" y="22467"/>
                </a:lnTo>
                <a:lnTo>
                  <a:pt x="147816" y="25300"/>
                </a:lnTo>
                <a:lnTo>
                  <a:pt x="144334" y="25312"/>
                </a:lnTo>
                <a:lnTo>
                  <a:pt x="120974" y="25312"/>
                </a:lnTo>
                <a:lnTo>
                  <a:pt x="118170" y="28112"/>
                </a:lnTo>
                <a:lnTo>
                  <a:pt x="118127" y="35133"/>
                </a:lnTo>
                <a:lnTo>
                  <a:pt x="120974" y="37969"/>
                </a:lnTo>
                <a:lnTo>
                  <a:pt x="135834" y="37969"/>
                </a:lnTo>
                <a:lnTo>
                  <a:pt x="135837" y="72731"/>
                </a:lnTo>
                <a:lnTo>
                  <a:pt x="139272" y="77537"/>
                </a:lnTo>
                <a:lnTo>
                  <a:pt x="144384" y="79319"/>
                </a:lnTo>
                <a:lnTo>
                  <a:pt x="171573" y="93864"/>
                </a:lnTo>
                <a:lnTo>
                  <a:pt x="192581" y="115525"/>
                </a:lnTo>
                <a:lnTo>
                  <a:pt x="206127" y="142494"/>
                </a:lnTo>
                <a:lnTo>
                  <a:pt x="210927" y="172968"/>
                </a:lnTo>
                <a:lnTo>
                  <a:pt x="203151" y="211424"/>
                </a:lnTo>
                <a:lnTo>
                  <a:pt x="181954" y="242909"/>
                </a:lnTo>
                <a:lnTo>
                  <a:pt x="150541" y="264209"/>
                </a:lnTo>
                <a:lnTo>
                  <a:pt x="112115" y="272110"/>
                </a:lnTo>
                <a:lnTo>
                  <a:pt x="161012" y="272110"/>
                </a:lnTo>
                <a:lnTo>
                  <a:pt x="190912" y="251836"/>
                </a:lnTo>
                <a:lnTo>
                  <a:pt x="214815" y="216333"/>
                </a:lnTo>
                <a:lnTo>
                  <a:pt x="223585" y="172966"/>
                </a:lnTo>
                <a:lnTo>
                  <a:pt x="218169" y="138601"/>
                </a:lnTo>
                <a:lnTo>
                  <a:pt x="202887" y="108188"/>
                </a:lnTo>
                <a:lnTo>
                  <a:pt x="179183" y="83761"/>
                </a:lnTo>
                <a:lnTo>
                  <a:pt x="148511" y="67359"/>
                </a:lnTo>
                <a:lnTo>
                  <a:pt x="148510" y="37494"/>
                </a:lnTo>
                <a:lnTo>
                  <a:pt x="156934" y="35618"/>
                </a:lnTo>
                <a:lnTo>
                  <a:pt x="163280" y="28155"/>
                </a:lnTo>
                <a:lnTo>
                  <a:pt x="163317" y="18982"/>
                </a:lnTo>
                <a:lnTo>
                  <a:pt x="162007" y="12658"/>
                </a:lnTo>
                <a:close/>
              </a:path>
              <a:path w="224154" h="285115">
                <a:moveTo>
                  <a:pt x="99154" y="37969"/>
                </a:moveTo>
                <a:lnTo>
                  <a:pt x="99017" y="37969"/>
                </a:lnTo>
                <a:lnTo>
                  <a:pt x="99154" y="37969"/>
                </a:lnTo>
                <a:close/>
              </a:path>
            </a:pathLst>
          </a:custGeom>
          <a:solidFill>
            <a:srgbClr val="00AEEF"/>
          </a:solidFill>
        </p:spPr>
        <p:txBody>
          <a:bodyPr lIns="0" tIns="0" rIns="0" bIns="0"/>
          <a:lstStyle/>
          <a:p>
            <a:pPr defTabSz="1935419">
              <a:defRPr/>
            </a:pPr>
            <a:endParaRPr sz="3810" dirty="0">
              <a:solidFill>
                <a:prstClr val="black"/>
              </a:solidFill>
              <a:latin typeface="Calibri"/>
            </a:endParaRPr>
          </a:p>
        </p:txBody>
      </p:sp>
      <p:sp>
        <p:nvSpPr>
          <p:cNvPr id="30" name="object 15"/>
          <p:cNvSpPr/>
          <p:nvPr/>
        </p:nvSpPr>
        <p:spPr>
          <a:xfrm>
            <a:off x="755650" y="1179513"/>
            <a:ext cx="365125" cy="265112"/>
          </a:xfrm>
          <a:prstGeom prst="rect">
            <a:avLst/>
          </a:prstGeom>
          <a:blipFill>
            <a:blip r:embed="rId4" cstate="print"/>
            <a:stretch>
              <a:fillRect/>
            </a:stretch>
          </a:blipFill>
        </p:spPr>
        <p:txBody>
          <a:bodyPr lIns="0" tIns="0" rIns="0" bIns="0"/>
          <a:lstStyle/>
          <a:p>
            <a:pPr defTabSz="1935419">
              <a:defRPr/>
            </a:pPr>
            <a:endParaRPr sz="3810" dirty="0">
              <a:solidFill>
                <a:prstClr val="black"/>
              </a:solidFill>
              <a:latin typeface="Calibri"/>
            </a:endParaRPr>
          </a:p>
        </p:txBody>
      </p:sp>
      <p:sp>
        <p:nvSpPr>
          <p:cNvPr id="18" name="object 9"/>
          <p:cNvSpPr/>
          <p:nvPr/>
        </p:nvSpPr>
        <p:spPr>
          <a:xfrm>
            <a:off x="9640888" y="512763"/>
            <a:ext cx="2179637" cy="1060450"/>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lIns="0" tIns="0" rIns="0" bIns="0"/>
          <a:lstStyle/>
          <a:p>
            <a:pPr>
              <a:defRPr/>
            </a:pPr>
            <a:endParaRPr lang="ru-RU" sz="2396" dirty="0"/>
          </a:p>
          <a:p>
            <a:pPr>
              <a:defRPr/>
            </a:pPr>
            <a:r>
              <a:rPr lang="ru-RU" sz="2396" dirty="0"/>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0" name="object 10"/>
          <p:cNvSpPr/>
          <p:nvPr/>
        </p:nvSpPr>
        <p:spPr>
          <a:xfrm>
            <a:off x="9640888" y="527050"/>
            <a:ext cx="2179637" cy="1046163"/>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lIns="0" tIns="0" rIns="0" bIns="0"/>
          <a:lstStyle/>
          <a:p>
            <a:pPr>
              <a:defRPr/>
            </a:pPr>
            <a:endParaRPr sz="2396"/>
          </a:p>
        </p:txBody>
      </p:sp>
      <p:sp>
        <p:nvSpPr>
          <p:cNvPr id="6157" name="Прямоугольник 1"/>
          <p:cNvSpPr>
            <a:spLocks noChangeArrowheads="1"/>
          </p:cNvSpPr>
          <p:nvPr/>
        </p:nvSpPr>
        <p:spPr bwMode="auto">
          <a:xfrm>
            <a:off x="9661525" y="619125"/>
            <a:ext cx="2159000" cy="830263"/>
          </a:xfrm>
          <a:prstGeom prst="rect">
            <a:avLst/>
          </a:prstGeom>
          <a:noFill/>
          <a:ln w="9525">
            <a:noFill/>
            <a:miter lim="800000"/>
            <a:headEnd/>
            <a:tailEnd/>
          </a:ln>
        </p:spPr>
        <p:txBody>
          <a:bodyPr>
            <a:spAutoFit/>
          </a:bodyPr>
          <a:lstStyle/>
          <a:p>
            <a:r>
              <a:rPr lang="en-US" altLang="ru-RU" sz="4800" b="1">
                <a:solidFill>
                  <a:schemeClr val="bg1"/>
                </a:solidFill>
                <a:latin typeface="Arial" pitchFamily="34" charset="0"/>
                <a:cs typeface="Arial" pitchFamily="34" charset="0"/>
              </a:rPr>
              <a:t>7</a:t>
            </a:r>
            <a:r>
              <a:rPr lang="ru-RU" altLang="ru-RU" sz="4800" b="1">
                <a:solidFill>
                  <a:schemeClr val="bg1"/>
                </a:solidFill>
                <a:latin typeface="Arial" pitchFamily="34" charset="0"/>
                <a:cs typeface="Arial" pitchFamily="34" charset="0"/>
              </a:rPr>
              <a:t>-</a:t>
            </a:r>
            <a:r>
              <a:rPr lang="en-US" altLang="ru-RU" sz="4800" b="1">
                <a:solidFill>
                  <a:schemeClr val="bg1"/>
                </a:solidFill>
                <a:latin typeface="Arial" pitchFamily="34" charset="0"/>
                <a:cs typeface="Arial" pitchFamily="34" charset="0"/>
              </a:rPr>
              <a:t> sinf</a:t>
            </a:r>
          </a:p>
        </p:txBody>
      </p:sp>
      <p:pic>
        <p:nvPicPr>
          <p:cNvPr id="6158" name="Рисунок 20" descr="500_F_102040148_oMUc7VxsMccLiyG3zG0XOKDNYvvM6YUl.jpg"/>
          <p:cNvPicPr>
            <a:picLocks noChangeAspect="1"/>
          </p:cNvPicPr>
          <p:nvPr/>
        </p:nvPicPr>
        <p:blipFill>
          <a:blip r:embed="rId5"/>
          <a:srcRect/>
          <a:stretch>
            <a:fillRect/>
          </a:stretch>
        </p:blipFill>
        <p:spPr bwMode="auto">
          <a:xfrm>
            <a:off x="6638925" y="2492375"/>
            <a:ext cx="3687763" cy="3162300"/>
          </a:xfrm>
          <a:prstGeom prst="rect">
            <a:avLst/>
          </a:prstGeom>
          <a:noFill/>
          <a:ln w="9525">
            <a:noFill/>
            <a:miter lim="800000"/>
            <a:headEnd/>
            <a:tailEnd/>
          </a:ln>
        </p:spPr>
      </p:pic>
      <p:pic>
        <p:nvPicPr>
          <p:cNvPr id="6159" name="Рисунок 21" descr="images (7).jpg"/>
          <p:cNvPicPr>
            <a:picLocks noChangeAspect="1"/>
          </p:cNvPicPr>
          <p:nvPr/>
        </p:nvPicPr>
        <p:blipFill>
          <a:blip r:embed="rId6"/>
          <a:srcRect/>
          <a:stretch>
            <a:fillRect/>
          </a:stretch>
        </p:blipFill>
        <p:spPr bwMode="auto">
          <a:xfrm>
            <a:off x="2103438" y="2384425"/>
            <a:ext cx="3992562" cy="3270250"/>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7813" y="5472113"/>
            <a:ext cx="11641137" cy="1038225"/>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7" name="Прямоугольник 16"/>
          <p:cNvSpPr/>
          <p:nvPr/>
        </p:nvSpPr>
        <p:spPr>
          <a:xfrm>
            <a:off x="277813" y="4025900"/>
            <a:ext cx="11641137" cy="1338263"/>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6" name="Прямоугольник 15"/>
          <p:cNvSpPr/>
          <p:nvPr/>
        </p:nvSpPr>
        <p:spPr>
          <a:xfrm>
            <a:off x="261938" y="2581275"/>
            <a:ext cx="11641137" cy="1349375"/>
          </a:xfrm>
          <a:prstGeom prst="rect">
            <a:avLst/>
          </a:pr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108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5" name="Прямоугольник 14"/>
          <p:cNvSpPr/>
          <p:nvPr/>
        </p:nvSpPr>
        <p:spPr>
          <a:xfrm>
            <a:off x="273050" y="1228725"/>
            <a:ext cx="11641138" cy="126841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0246"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0247"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10249" name="AutoShape 2" descr="http://sofxabar.com/files/uploads/photos/a02c4cb9cce88d3a3e6640e661dd816c.jpg"/>
          <p:cNvSpPr>
            <a:spLocks noChangeAspect="1" noChangeArrowheads="1"/>
          </p:cNvSpPr>
          <p:nvPr/>
        </p:nvSpPr>
        <p:spPr bwMode="auto">
          <a:xfrm>
            <a:off x="138113" y="-565150"/>
            <a:ext cx="304800" cy="304800"/>
          </a:xfrm>
          <a:prstGeom prst="rect">
            <a:avLst/>
          </a:prstGeom>
          <a:noFill/>
          <a:ln w="9525">
            <a:noFill/>
            <a:miter lim="800000"/>
            <a:headEnd/>
            <a:tailEnd/>
          </a:ln>
        </p:spPr>
        <p:txBody>
          <a:bodyPr/>
          <a:lstStyle/>
          <a:p>
            <a:pPr eaLnBrk="0" hangingPunct="0"/>
            <a:endParaRPr lang="ru-RU"/>
          </a:p>
        </p:txBody>
      </p:sp>
      <p:sp>
        <p:nvSpPr>
          <p:cNvPr id="12" name="Прямоугольник 11"/>
          <p:cNvSpPr/>
          <p:nvPr/>
        </p:nvSpPr>
        <p:spPr>
          <a:xfrm>
            <a:off x="168275" y="1225550"/>
            <a:ext cx="11791950" cy="5378395"/>
          </a:xfrm>
          <a:prstGeom prst="rect">
            <a:avLst/>
          </a:prstGeom>
          <a:ln>
            <a:noFill/>
          </a:ln>
        </p:spPr>
        <p:txBody>
          <a:bodyPr>
            <a:spAutoFit/>
          </a:bodyPr>
          <a:lstStyle/>
          <a:p>
            <a:pPr algn="ctr" eaLnBrk="0" hangingPunct="0">
              <a:defRPr/>
            </a:pPr>
            <a:r>
              <a:rPr lang="ru-RU" sz="2350" b="1" dirty="0">
                <a:latin typeface="Cambria" pitchFamily="18" charset="0"/>
                <a:cs typeface="+mn-cs"/>
              </a:rPr>
              <a:t>1</a:t>
            </a:r>
            <a:r>
              <a:rPr lang="ru-RU" sz="2350" b="1" dirty="0">
                <a:latin typeface="Arial" panose="020B0604020202020204" pitchFamily="34" charset="0"/>
              </a:rPr>
              <a:t>. </a:t>
            </a:r>
            <a:r>
              <a:rPr lang="ru-RU" sz="2350" b="1" dirty="0" err="1">
                <a:latin typeface="Arial" panose="020B0604020202020204" pitchFamily="34" charset="0"/>
              </a:rPr>
              <a:t>Dunyoda</a:t>
            </a:r>
            <a:r>
              <a:rPr lang="ru-RU" sz="2350" b="1" dirty="0">
                <a:latin typeface="Arial" panose="020B0604020202020204" pitchFamily="34" charset="0"/>
              </a:rPr>
              <a:t> </a:t>
            </a:r>
            <a:r>
              <a:rPr lang="ru-RU" sz="2350" b="1" dirty="0" err="1">
                <a:latin typeface="Arial" panose="020B0604020202020204" pitchFamily="34" charset="0"/>
              </a:rPr>
              <a:t>yigirma</a:t>
            </a:r>
            <a:r>
              <a:rPr lang="ru-RU" sz="2350" b="1" dirty="0">
                <a:latin typeface="Arial" panose="020B0604020202020204" pitchFamily="34" charset="0"/>
              </a:rPr>
              <a:t> </a:t>
            </a:r>
            <a:r>
              <a:rPr lang="ru-RU" sz="2350" b="1" dirty="0" err="1">
                <a:latin typeface="Arial" panose="020B0604020202020204" pitchFamily="34" charset="0"/>
              </a:rPr>
              <a:t>mingga</a:t>
            </a:r>
            <a:r>
              <a:rPr lang="ru-RU" sz="2350" b="1" dirty="0">
                <a:latin typeface="Arial" panose="020B0604020202020204" pitchFamily="34" charset="0"/>
              </a:rPr>
              <a:t> </a:t>
            </a:r>
            <a:r>
              <a:rPr lang="ru-RU" sz="2350" b="1" dirty="0" err="1">
                <a:latin typeface="Arial" panose="020B0604020202020204" pitchFamily="34" charset="0"/>
              </a:rPr>
              <a:t>yaqin</a:t>
            </a:r>
            <a:r>
              <a:rPr lang="ru-RU" sz="2350" b="1" dirty="0">
                <a:latin typeface="Arial" panose="020B0604020202020204" pitchFamily="34" charset="0"/>
              </a:rPr>
              <a:t> </a:t>
            </a:r>
            <a:r>
              <a:rPr lang="ru-RU" sz="2350" b="1" dirty="0" err="1">
                <a:latin typeface="Arial" panose="020B0604020202020204" pitchFamily="34" charset="0"/>
              </a:rPr>
              <a:t>ari</a:t>
            </a:r>
            <a:r>
              <a:rPr lang="ru-RU" sz="2350" b="1" dirty="0">
                <a:latin typeface="Arial" panose="020B0604020202020204" pitchFamily="34" charset="0"/>
              </a:rPr>
              <a:t> </a:t>
            </a:r>
            <a:r>
              <a:rPr lang="ru-RU" sz="2350" b="1" dirty="0" err="1">
                <a:latin typeface="Arial" panose="020B0604020202020204" pitchFamily="34" charset="0"/>
              </a:rPr>
              <a:t>turlari</a:t>
            </a:r>
            <a:r>
              <a:rPr lang="ru-RU" sz="2350" b="1" dirty="0">
                <a:latin typeface="Arial" panose="020B0604020202020204" pitchFamily="34" charset="0"/>
              </a:rPr>
              <a:t> </a:t>
            </a:r>
            <a:r>
              <a:rPr lang="ru-RU" sz="2350" b="1" dirty="0" err="1">
                <a:latin typeface="Arial" panose="020B0604020202020204" pitchFamily="34" charset="0"/>
              </a:rPr>
              <a:t>mavjud</a:t>
            </a:r>
            <a:r>
              <a:rPr lang="ru-RU" sz="2350" b="1" dirty="0">
                <a:latin typeface="Arial" panose="020B0604020202020204" pitchFamily="34" charset="0"/>
              </a:rPr>
              <a:t>. </a:t>
            </a:r>
            <a:r>
              <a:rPr lang="ru-RU" sz="2350" b="1" dirty="0" err="1">
                <a:latin typeface="Arial" panose="020B0604020202020204" pitchFamily="34" charset="0"/>
              </a:rPr>
              <a:t>Asalarilar</a:t>
            </a:r>
            <a:r>
              <a:rPr lang="ru-RU" sz="2350" b="1" dirty="0">
                <a:latin typeface="Arial" panose="020B0604020202020204" pitchFamily="34" charset="0"/>
              </a:rPr>
              <a:t> </a:t>
            </a:r>
            <a:r>
              <a:rPr lang="ru-RU" sz="2350" b="1" dirty="0" err="1">
                <a:latin typeface="Arial" panose="020B0604020202020204" pitchFamily="34" charset="0"/>
              </a:rPr>
              <a:t>esa</a:t>
            </a:r>
            <a:r>
              <a:rPr lang="ru-RU" sz="2350" b="1" dirty="0">
                <a:latin typeface="Arial" panose="020B0604020202020204" pitchFamily="34" charset="0"/>
              </a:rPr>
              <a:t>, </a:t>
            </a:r>
            <a:r>
              <a:rPr lang="ru-RU" sz="2350" b="1" dirty="0" err="1">
                <a:latin typeface="Arial" panose="020B0604020202020204" pitchFamily="34" charset="0"/>
              </a:rPr>
              <a:t>yigirma</a:t>
            </a:r>
            <a:r>
              <a:rPr lang="ru-RU" sz="2350" b="1" dirty="0">
                <a:latin typeface="Arial" panose="020B0604020202020204" pitchFamily="34" charset="0"/>
              </a:rPr>
              <a:t> </a:t>
            </a:r>
            <a:r>
              <a:rPr lang="ru-RU" sz="2350" b="1" dirty="0" err="1">
                <a:latin typeface="Arial" panose="020B0604020202020204" pitchFamily="34" charset="0"/>
              </a:rPr>
              <a:t>ming</a:t>
            </a:r>
            <a:r>
              <a:rPr lang="ru-RU" sz="2350" b="1" dirty="0">
                <a:latin typeface="Arial" panose="020B0604020202020204" pitchFamily="34" charset="0"/>
              </a:rPr>
              <a:t> </a:t>
            </a:r>
            <a:r>
              <a:rPr lang="ru-RU" sz="2350" b="1" dirty="0" err="1">
                <a:latin typeface="Arial" panose="020B0604020202020204" pitchFamily="34" charset="0"/>
              </a:rPr>
              <a:t>tur</a:t>
            </a:r>
            <a:r>
              <a:rPr lang="ru-RU" sz="2350" b="1" dirty="0">
                <a:latin typeface="Arial" panose="020B0604020202020204" pitchFamily="34" charset="0"/>
              </a:rPr>
              <a:t> </a:t>
            </a:r>
            <a:r>
              <a:rPr lang="ru-RU" sz="2350" b="1" dirty="0" err="1">
                <a:latin typeface="Arial" panose="020B0604020202020204" pitchFamily="34" charset="0"/>
              </a:rPr>
              <a:t>arilar</a:t>
            </a:r>
            <a:r>
              <a:rPr lang="ru-RU" sz="2350" b="1" dirty="0">
                <a:latin typeface="Arial" panose="020B0604020202020204" pitchFamily="34" charset="0"/>
              </a:rPr>
              <a:t> </a:t>
            </a:r>
            <a:r>
              <a:rPr lang="ru-RU" sz="2350" b="1" dirty="0" err="1">
                <a:latin typeface="Arial" panose="020B0604020202020204" pitchFamily="34" charset="0"/>
              </a:rPr>
              <a:t>orasida</a:t>
            </a:r>
            <a:r>
              <a:rPr lang="ru-RU" sz="2350" b="1" dirty="0">
                <a:latin typeface="Arial" panose="020B0604020202020204" pitchFamily="34" charset="0"/>
              </a:rPr>
              <a:t>, </a:t>
            </a:r>
            <a:r>
              <a:rPr lang="ru-RU" sz="2350" b="1" dirty="0" err="1">
                <a:latin typeface="Arial" panose="020B0604020202020204" pitchFamily="34" charset="0"/>
              </a:rPr>
              <a:t>insonni</a:t>
            </a:r>
            <a:r>
              <a:rPr lang="ru-RU" sz="2350" b="1" dirty="0">
                <a:latin typeface="Arial" panose="020B0604020202020204" pitchFamily="34" charset="0"/>
              </a:rPr>
              <a:t> </a:t>
            </a:r>
            <a:r>
              <a:rPr lang="ru-RU" sz="2350" b="1" dirty="0" err="1">
                <a:latin typeface="Arial" panose="020B0604020202020204" pitchFamily="34" charset="0"/>
              </a:rPr>
              <a:t>birinchi</a:t>
            </a:r>
            <a:r>
              <a:rPr lang="ru-RU" sz="2350" b="1" dirty="0">
                <a:latin typeface="Arial" panose="020B0604020202020204" pitchFamily="34" charset="0"/>
              </a:rPr>
              <a:t> </a:t>
            </a:r>
            <a:r>
              <a:rPr lang="ru-RU" sz="2350" b="1" dirty="0" err="1">
                <a:latin typeface="Arial" panose="020B0604020202020204" pitchFamily="34" charset="0"/>
              </a:rPr>
              <a:t>marta</a:t>
            </a:r>
            <a:r>
              <a:rPr lang="ru-RU" sz="2350" b="1" dirty="0">
                <a:latin typeface="Arial" panose="020B0604020202020204" pitchFamily="34" charset="0"/>
              </a:rPr>
              <a:t> </a:t>
            </a:r>
            <a:r>
              <a:rPr lang="ru-RU" sz="2350" b="1" dirty="0" err="1">
                <a:latin typeface="Arial" panose="020B0604020202020204" pitchFamily="34" charset="0"/>
              </a:rPr>
              <a:t>chaqqandan</a:t>
            </a:r>
            <a:r>
              <a:rPr lang="ru-RU" sz="2350" b="1" dirty="0">
                <a:latin typeface="Arial" panose="020B0604020202020204" pitchFamily="34" charset="0"/>
              </a:rPr>
              <a:t> </a:t>
            </a:r>
            <a:r>
              <a:rPr lang="ru-RU" sz="2350" b="1" dirty="0" err="1">
                <a:latin typeface="Arial" panose="020B0604020202020204" pitchFamily="34" charset="0"/>
              </a:rPr>
              <a:t>so‘ng</a:t>
            </a:r>
            <a:r>
              <a:rPr lang="ru-RU" sz="2350" b="1" dirty="0">
                <a:latin typeface="Arial" panose="020B0604020202020204" pitchFamily="34" charset="0"/>
              </a:rPr>
              <a:t> </a:t>
            </a:r>
            <a:r>
              <a:rPr lang="ru-RU" sz="2350" b="1" dirty="0" err="1">
                <a:latin typeface="Arial" panose="020B0604020202020204" pitchFamily="34" charset="0"/>
              </a:rPr>
              <a:t>albatta</a:t>
            </a:r>
            <a:r>
              <a:rPr lang="ru-RU" sz="2350" b="1" dirty="0">
                <a:latin typeface="Arial" panose="020B0604020202020204" pitchFamily="34" charset="0"/>
              </a:rPr>
              <a:t> </a:t>
            </a:r>
            <a:r>
              <a:rPr lang="ru-RU" sz="2350" b="1" dirty="0" err="1">
                <a:latin typeface="Arial" panose="020B0604020202020204" pitchFamily="34" charset="0"/>
              </a:rPr>
              <a:t>halok</a:t>
            </a:r>
            <a:r>
              <a:rPr lang="ru-RU" sz="2350" b="1" dirty="0">
                <a:latin typeface="Arial" panose="020B0604020202020204" pitchFamily="34" charset="0"/>
              </a:rPr>
              <a:t> </a:t>
            </a:r>
            <a:r>
              <a:rPr lang="ru-RU" sz="2350" b="1" dirty="0" err="1">
                <a:latin typeface="Arial" panose="020B0604020202020204" pitchFamily="34" charset="0"/>
              </a:rPr>
              <a:t>bo‘luvchi</a:t>
            </a:r>
            <a:r>
              <a:rPr lang="ru-RU" sz="2350" b="1" dirty="0">
                <a:latin typeface="Arial" panose="020B0604020202020204" pitchFamily="34" charset="0"/>
              </a:rPr>
              <a:t> </a:t>
            </a:r>
            <a:r>
              <a:rPr lang="ru-RU" sz="2350" b="1" dirty="0" err="1">
                <a:latin typeface="Arial" panose="020B0604020202020204" pitchFamily="34" charset="0"/>
              </a:rPr>
              <a:t>yagona</a:t>
            </a:r>
            <a:r>
              <a:rPr lang="ru-RU" sz="2350" b="1" dirty="0">
                <a:latin typeface="Arial" panose="020B0604020202020204" pitchFamily="34" charset="0"/>
              </a:rPr>
              <a:t> </a:t>
            </a:r>
            <a:r>
              <a:rPr lang="ru-RU" sz="2350" b="1" dirty="0" err="1">
                <a:latin typeface="Arial" panose="020B0604020202020204" pitchFamily="34" charset="0"/>
              </a:rPr>
              <a:t>ari</a:t>
            </a:r>
            <a:r>
              <a:rPr lang="ru-RU" sz="2350" b="1" dirty="0">
                <a:latin typeface="Arial" panose="020B0604020202020204" pitchFamily="34" charset="0"/>
              </a:rPr>
              <a:t> </a:t>
            </a:r>
            <a:r>
              <a:rPr lang="ru-RU" sz="2350" b="1" dirty="0" err="1">
                <a:latin typeface="Arial" panose="020B0604020202020204" pitchFamily="34" charset="0"/>
              </a:rPr>
              <a:t>turi</a:t>
            </a:r>
            <a:r>
              <a:rPr lang="ru-RU" sz="2350" b="1" dirty="0">
                <a:latin typeface="Arial" panose="020B0604020202020204" pitchFamily="34" charset="0"/>
              </a:rPr>
              <a:t> </a:t>
            </a:r>
            <a:r>
              <a:rPr lang="ru-RU" sz="2350" b="1" dirty="0" err="1">
                <a:latin typeface="Arial" panose="020B0604020202020204" pitchFamily="34" charset="0"/>
              </a:rPr>
              <a:t>hisoblanadi</a:t>
            </a:r>
            <a:r>
              <a:rPr lang="ru-RU" sz="2350" b="1" dirty="0">
                <a:latin typeface="Arial" panose="020B0604020202020204" pitchFamily="34" charset="0"/>
              </a:rPr>
              <a:t>.</a:t>
            </a:r>
          </a:p>
          <a:p>
            <a:pPr algn="ctr" eaLnBrk="0" hangingPunct="0">
              <a:defRPr/>
            </a:pPr>
            <a:endParaRPr lang="en-US" sz="2350" b="1" dirty="0">
              <a:latin typeface="Arial" panose="020B0604020202020204" pitchFamily="34" charset="0"/>
            </a:endParaRPr>
          </a:p>
          <a:p>
            <a:pPr algn="ctr" eaLnBrk="0" hangingPunct="0">
              <a:defRPr/>
            </a:pPr>
            <a:r>
              <a:rPr lang="ru-RU" sz="2350" b="1" dirty="0">
                <a:latin typeface="Arial" panose="020B0604020202020204" pitchFamily="34" charset="0"/>
              </a:rPr>
              <a:t>2. </a:t>
            </a:r>
            <a:r>
              <a:rPr lang="ru-RU" sz="2350" b="1" dirty="0" err="1">
                <a:latin typeface="Arial" panose="020B0604020202020204" pitchFamily="34" charset="0"/>
              </a:rPr>
              <a:t>Asalarilar</a:t>
            </a:r>
            <a:r>
              <a:rPr lang="ru-RU" sz="2350" b="1" dirty="0">
                <a:latin typeface="Arial" panose="020B0604020202020204" pitchFamily="34" charset="0"/>
              </a:rPr>
              <a:t> </a:t>
            </a:r>
            <a:r>
              <a:rPr lang="ru-RU" sz="2350" b="1" dirty="0" err="1">
                <a:latin typeface="Arial" panose="020B0604020202020204" pitchFamily="34" charset="0"/>
              </a:rPr>
              <a:t>inson</a:t>
            </a:r>
            <a:r>
              <a:rPr lang="ru-RU" sz="2350" b="1" dirty="0">
                <a:latin typeface="Arial" panose="020B0604020202020204" pitchFamily="34" charset="0"/>
              </a:rPr>
              <a:t> </a:t>
            </a:r>
            <a:r>
              <a:rPr lang="ru-RU" sz="2350" b="1" dirty="0" err="1">
                <a:latin typeface="Arial" panose="020B0604020202020204" pitchFamily="34" charset="0"/>
              </a:rPr>
              <a:t>tomonidan</a:t>
            </a:r>
            <a:r>
              <a:rPr lang="ru-RU" sz="2350" b="1" dirty="0">
                <a:latin typeface="Arial" panose="020B0604020202020204" pitchFamily="34" charset="0"/>
              </a:rPr>
              <a:t> </a:t>
            </a:r>
            <a:r>
              <a:rPr lang="ru-RU" sz="2350" b="1" dirty="0" err="1">
                <a:latin typeface="Arial" panose="020B0604020202020204" pitchFamily="34" charset="0"/>
              </a:rPr>
              <a:t>iste’mol</a:t>
            </a:r>
            <a:r>
              <a:rPr lang="ru-RU" sz="2350" b="1" dirty="0">
                <a:latin typeface="Arial" panose="020B0604020202020204" pitchFamily="34" charset="0"/>
              </a:rPr>
              <a:t> </a:t>
            </a:r>
            <a:r>
              <a:rPr lang="ru-RU" sz="2350" b="1" dirty="0" err="1">
                <a:latin typeface="Arial" panose="020B0604020202020204" pitchFamily="34" charset="0"/>
              </a:rPr>
              <a:t>qilinadigan</a:t>
            </a:r>
            <a:r>
              <a:rPr lang="ru-RU" sz="2350" b="1" dirty="0">
                <a:latin typeface="Arial" panose="020B0604020202020204" pitchFamily="34" charset="0"/>
              </a:rPr>
              <a:t> </a:t>
            </a:r>
            <a:r>
              <a:rPr lang="ru-RU" sz="2350" b="1" dirty="0" err="1">
                <a:latin typeface="Arial" panose="020B0604020202020204" pitchFamily="34" charset="0"/>
              </a:rPr>
              <a:t>mahsulot</a:t>
            </a:r>
            <a:r>
              <a:rPr lang="ru-RU" sz="2350" b="1" dirty="0">
                <a:latin typeface="Arial" panose="020B0604020202020204" pitchFamily="34" charset="0"/>
              </a:rPr>
              <a:t> (</a:t>
            </a:r>
            <a:r>
              <a:rPr lang="ru-RU" sz="2350" b="1" dirty="0" err="1">
                <a:latin typeface="Arial" panose="020B0604020202020204" pitchFamily="34" charset="0"/>
              </a:rPr>
              <a:t>asal</a:t>
            </a:r>
            <a:r>
              <a:rPr lang="ru-RU" sz="2350" b="1" dirty="0">
                <a:latin typeface="Arial" panose="020B0604020202020204" pitchFamily="34" charset="0"/>
              </a:rPr>
              <a:t>) </a:t>
            </a:r>
            <a:r>
              <a:rPr lang="ru-RU" sz="2350" b="1" dirty="0" err="1">
                <a:latin typeface="Arial" panose="020B0604020202020204" pitchFamily="34" charset="0"/>
              </a:rPr>
              <a:t>tayyorlovchi</a:t>
            </a:r>
            <a:r>
              <a:rPr lang="ru-RU" sz="2350" b="1" dirty="0">
                <a:latin typeface="Arial" panose="020B0604020202020204" pitchFamily="34" charset="0"/>
              </a:rPr>
              <a:t> </a:t>
            </a:r>
            <a:r>
              <a:rPr lang="ru-RU" sz="2350" b="1" dirty="0" err="1">
                <a:latin typeface="Arial" panose="020B0604020202020204" pitchFamily="34" charset="0"/>
              </a:rPr>
              <a:t>yagona</a:t>
            </a:r>
            <a:r>
              <a:rPr lang="ru-RU" sz="2350" b="1" dirty="0">
                <a:latin typeface="Arial" panose="020B0604020202020204" pitchFamily="34" charset="0"/>
              </a:rPr>
              <a:t> </a:t>
            </a:r>
            <a:r>
              <a:rPr lang="ru-RU" sz="2350" b="1" dirty="0" err="1">
                <a:latin typeface="Arial" panose="020B0604020202020204" pitchFamily="34" charset="0"/>
              </a:rPr>
              <a:t>hashorot</a:t>
            </a:r>
            <a:r>
              <a:rPr lang="ru-RU" sz="2350" b="1" dirty="0">
                <a:latin typeface="Arial" panose="020B0604020202020204" pitchFamily="34" charset="0"/>
              </a:rPr>
              <a:t> </a:t>
            </a:r>
            <a:r>
              <a:rPr lang="ru-RU" sz="2350" b="1" dirty="0" err="1">
                <a:latin typeface="Arial" panose="020B0604020202020204" pitchFamily="34" charset="0"/>
              </a:rPr>
              <a:t>turi</a:t>
            </a:r>
            <a:r>
              <a:rPr lang="ru-RU" sz="2350" b="1" dirty="0">
                <a:latin typeface="Arial" panose="020B0604020202020204" pitchFamily="34" charset="0"/>
              </a:rPr>
              <a:t> </a:t>
            </a:r>
            <a:r>
              <a:rPr lang="ru-RU" sz="2350" b="1" dirty="0" err="1">
                <a:latin typeface="Arial" panose="020B0604020202020204" pitchFamily="34" charset="0"/>
              </a:rPr>
              <a:t>hisoblanadi</a:t>
            </a:r>
            <a:r>
              <a:rPr lang="ru-RU" sz="2350" b="1" dirty="0">
                <a:latin typeface="Arial" panose="020B0604020202020204" pitchFamily="34" charset="0"/>
              </a:rPr>
              <a:t>. </a:t>
            </a:r>
            <a:r>
              <a:rPr lang="ru-RU" sz="2350" b="1" dirty="0" err="1">
                <a:latin typeface="Arial" panose="020B0604020202020204" pitchFamily="34" charset="0"/>
              </a:rPr>
              <a:t>Boshqa</a:t>
            </a:r>
            <a:r>
              <a:rPr lang="ru-RU" sz="2350" b="1" dirty="0">
                <a:latin typeface="Arial" panose="020B0604020202020204" pitchFamily="34" charset="0"/>
              </a:rPr>
              <a:t> </a:t>
            </a:r>
            <a:r>
              <a:rPr lang="ru-RU" sz="2350" b="1" dirty="0" err="1">
                <a:latin typeface="Arial" panose="020B0604020202020204" pitchFamily="34" charset="0"/>
              </a:rPr>
              <a:t>hech</a:t>
            </a:r>
            <a:r>
              <a:rPr lang="ru-RU" sz="2350" b="1" dirty="0">
                <a:latin typeface="Arial" panose="020B0604020202020204" pitchFamily="34" charset="0"/>
              </a:rPr>
              <a:t> </a:t>
            </a:r>
            <a:r>
              <a:rPr lang="ru-RU" sz="2350" b="1" dirty="0" err="1">
                <a:latin typeface="Arial" panose="020B0604020202020204" pitchFamily="34" charset="0"/>
              </a:rPr>
              <a:t>qaysi</a:t>
            </a:r>
            <a:r>
              <a:rPr lang="ru-RU" sz="2350" b="1" dirty="0">
                <a:latin typeface="Arial" panose="020B0604020202020204" pitchFamily="34" charset="0"/>
              </a:rPr>
              <a:t> </a:t>
            </a:r>
            <a:r>
              <a:rPr lang="ru-RU" sz="2350" b="1" dirty="0" err="1">
                <a:latin typeface="Arial" panose="020B0604020202020204" pitchFamily="34" charset="0"/>
              </a:rPr>
              <a:t>hashorot</a:t>
            </a:r>
            <a:r>
              <a:rPr lang="ru-RU" sz="2350" b="1" dirty="0">
                <a:latin typeface="Arial" panose="020B0604020202020204" pitchFamily="34" charset="0"/>
              </a:rPr>
              <a:t> </a:t>
            </a:r>
            <a:r>
              <a:rPr lang="ru-RU" sz="2350" b="1" dirty="0" err="1">
                <a:latin typeface="Arial" panose="020B0604020202020204" pitchFamily="34" charset="0"/>
              </a:rPr>
              <a:t>inson</a:t>
            </a:r>
            <a:r>
              <a:rPr lang="ru-RU" sz="2350" b="1" dirty="0">
                <a:latin typeface="Arial" panose="020B0604020202020204" pitchFamily="34" charset="0"/>
              </a:rPr>
              <a:t> </a:t>
            </a:r>
            <a:r>
              <a:rPr lang="ru-RU" sz="2350" b="1" dirty="0" err="1">
                <a:latin typeface="Arial" panose="020B0604020202020204" pitchFamily="34" charset="0"/>
              </a:rPr>
              <a:t>tomonidan</a:t>
            </a:r>
            <a:r>
              <a:rPr lang="ru-RU" sz="2350" b="1" dirty="0">
                <a:latin typeface="Arial" panose="020B0604020202020204" pitchFamily="34" charset="0"/>
              </a:rPr>
              <a:t> </a:t>
            </a:r>
            <a:r>
              <a:rPr lang="ru-RU" sz="2350" b="1" dirty="0" err="1">
                <a:latin typeface="Arial" panose="020B0604020202020204" pitchFamily="34" charset="0"/>
              </a:rPr>
              <a:t>iste’mol</a:t>
            </a:r>
            <a:r>
              <a:rPr lang="ru-RU" sz="2350" b="1" dirty="0">
                <a:latin typeface="Arial" panose="020B0604020202020204" pitchFamily="34" charset="0"/>
              </a:rPr>
              <a:t> </a:t>
            </a:r>
            <a:r>
              <a:rPr lang="ru-RU" sz="2350" b="1" dirty="0" err="1">
                <a:latin typeface="Arial" panose="020B0604020202020204" pitchFamily="34" charset="0"/>
              </a:rPr>
              <a:t>qilinuvchi</a:t>
            </a:r>
            <a:r>
              <a:rPr lang="ru-RU" sz="2350" b="1" dirty="0">
                <a:latin typeface="Arial" panose="020B0604020202020204" pitchFamily="34" charset="0"/>
              </a:rPr>
              <a:t> </a:t>
            </a:r>
            <a:r>
              <a:rPr lang="ru-RU" sz="2350" b="1" dirty="0" err="1">
                <a:latin typeface="Arial" panose="020B0604020202020204" pitchFamily="34" charset="0"/>
              </a:rPr>
              <a:t>mahsulot</a:t>
            </a:r>
            <a:r>
              <a:rPr lang="ru-RU" sz="2350" b="1" dirty="0">
                <a:latin typeface="Arial" panose="020B0604020202020204" pitchFamily="34" charset="0"/>
              </a:rPr>
              <a:t> </a:t>
            </a:r>
            <a:r>
              <a:rPr lang="ru-RU" sz="2350" b="1" dirty="0" err="1" smtClean="0">
                <a:latin typeface="Arial" panose="020B0604020202020204" pitchFamily="34" charset="0"/>
              </a:rPr>
              <a:t>tayyorlamaydi</a:t>
            </a:r>
            <a:r>
              <a:rPr lang="ru-RU" sz="2350" b="1" dirty="0" smtClean="0">
                <a:latin typeface="Arial" panose="020B0604020202020204" pitchFamily="34" charset="0"/>
              </a:rPr>
              <a:t>.</a:t>
            </a:r>
          </a:p>
          <a:p>
            <a:pPr algn="ctr" eaLnBrk="0" hangingPunct="0">
              <a:defRPr/>
            </a:pPr>
            <a:endParaRPr lang="ru-RU" sz="2350" b="1" dirty="0">
              <a:latin typeface="Arial" panose="020B0604020202020204" pitchFamily="34" charset="0"/>
            </a:endParaRPr>
          </a:p>
          <a:p>
            <a:pPr marL="93663" indent="-93663" eaLnBrk="0" hangingPunct="0">
              <a:defRPr/>
            </a:pPr>
            <a:r>
              <a:rPr lang="en-US" sz="2200" b="1" dirty="0" smtClean="0">
                <a:latin typeface="Arial" panose="020B0604020202020204" pitchFamily="34" charset="0"/>
              </a:rPr>
              <a:t> </a:t>
            </a:r>
            <a:r>
              <a:rPr lang="ru-RU" sz="2200" b="1" dirty="0" smtClean="0">
                <a:latin typeface="Arial" panose="020B0604020202020204" pitchFamily="34" charset="0"/>
              </a:rPr>
              <a:t>3</a:t>
            </a:r>
            <a:r>
              <a:rPr lang="ru-RU" sz="2200" b="1" dirty="0">
                <a:latin typeface="Arial" panose="020B0604020202020204" pitchFamily="34" charset="0"/>
              </a:rPr>
              <a:t>. </a:t>
            </a:r>
            <a:r>
              <a:rPr lang="ru-RU" sz="2200" b="1" dirty="0" err="1">
                <a:latin typeface="Arial" panose="020B0604020202020204" pitchFamily="34" charset="0"/>
              </a:rPr>
              <a:t>Asalarilar</a:t>
            </a:r>
            <a:r>
              <a:rPr lang="ru-RU" sz="2200" b="1" dirty="0">
                <a:latin typeface="Arial" panose="020B0604020202020204" pitchFamily="34" charset="0"/>
              </a:rPr>
              <a:t> </a:t>
            </a:r>
            <a:r>
              <a:rPr lang="ru-RU" sz="2200" b="1" dirty="0" err="1">
                <a:latin typeface="Arial" panose="020B0604020202020204" pitchFamily="34" charset="0"/>
              </a:rPr>
              <a:t>ba’zida</a:t>
            </a:r>
            <a:r>
              <a:rPr lang="ru-RU" sz="2200" b="1" dirty="0">
                <a:latin typeface="Arial" panose="020B0604020202020204" pitchFamily="34" charset="0"/>
              </a:rPr>
              <a:t> </a:t>
            </a:r>
            <a:r>
              <a:rPr lang="en-US" sz="2200" b="1" dirty="0" smtClean="0">
                <a:latin typeface="Arial" panose="020B0604020202020204" pitchFamily="34" charset="0"/>
              </a:rPr>
              <a:t>“</a:t>
            </a:r>
            <a:r>
              <a:rPr lang="ru-RU" sz="2200" b="1" dirty="0" err="1" smtClean="0">
                <a:latin typeface="Arial" panose="020B0604020202020204" pitchFamily="34" charset="0"/>
              </a:rPr>
              <a:t>fan</a:t>
            </a:r>
            <a:r>
              <a:rPr lang="ru-RU" sz="2200" b="1" dirty="0" smtClean="0">
                <a:latin typeface="Arial" panose="020B0604020202020204" pitchFamily="34" charset="0"/>
              </a:rPr>
              <a:t> </a:t>
            </a:r>
            <a:r>
              <a:rPr lang="ru-RU" sz="2200" b="1" dirty="0" err="1">
                <a:latin typeface="Arial" panose="020B0604020202020204" pitchFamily="34" charset="0"/>
              </a:rPr>
              <a:t>uchun</a:t>
            </a:r>
            <a:r>
              <a:rPr lang="ru-RU" sz="2200" b="1" dirty="0">
                <a:latin typeface="Arial" panose="020B0604020202020204" pitchFamily="34" charset="0"/>
              </a:rPr>
              <a:t> </a:t>
            </a:r>
            <a:r>
              <a:rPr lang="ru-RU" sz="2200" b="1" dirty="0" err="1">
                <a:latin typeface="Arial" panose="020B0604020202020204" pitchFamily="34" charset="0"/>
              </a:rPr>
              <a:t>ulkan</a:t>
            </a:r>
            <a:r>
              <a:rPr lang="ru-RU" sz="2200" b="1" dirty="0">
                <a:latin typeface="Arial" panose="020B0604020202020204" pitchFamily="34" charset="0"/>
              </a:rPr>
              <a:t> </a:t>
            </a:r>
            <a:r>
              <a:rPr lang="ru-RU" sz="2200" b="1" dirty="0" err="1" smtClean="0">
                <a:latin typeface="Arial" panose="020B0604020202020204" pitchFamily="34" charset="0"/>
              </a:rPr>
              <a:t>sir</a:t>
            </a:r>
            <a:r>
              <a:rPr lang="en-US" sz="2200" b="1" dirty="0" smtClean="0">
                <a:latin typeface="Arial" panose="020B0604020202020204" pitchFamily="34" charset="0"/>
              </a:rPr>
              <a:t>”</a:t>
            </a:r>
            <a:r>
              <a:rPr lang="ru-RU" sz="2200" b="1" dirty="0" smtClean="0">
                <a:latin typeface="Arial" panose="020B0604020202020204" pitchFamily="34" charset="0"/>
              </a:rPr>
              <a:t> </a:t>
            </a:r>
            <a:r>
              <a:rPr lang="ru-RU" sz="2200" b="1" dirty="0" err="1">
                <a:latin typeface="Arial" panose="020B0604020202020204" pitchFamily="34" charset="0"/>
              </a:rPr>
              <a:t>deb</a:t>
            </a:r>
            <a:r>
              <a:rPr lang="ru-RU" sz="2200" b="1" dirty="0">
                <a:latin typeface="Arial" panose="020B0604020202020204" pitchFamily="34" charset="0"/>
              </a:rPr>
              <a:t> </a:t>
            </a:r>
            <a:r>
              <a:rPr lang="ru-RU" sz="2200" b="1" dirty="0" err="1">
                <a:latin typeface="Arial" panose="020B0604020202020204" pitchFamily="34" charset="0"/>
              </a:rPr>
              <a:t>ham</a:t>
            </a:r>
            <a:r>
              <a:rPr lang="ru-RU" sz="2200" b="1" dirty="0">
                <a:latin typeface="Arial" panose="020B0604020202020204" pitchFamily="34" charset="0"/>
              </a:rPr>
              <a:t> </a:t>
            </a:r>
            <a:r>
              <a:rPr lang="ru-RU" sz="2200" b="1" dirty="0" err="1">
                <a:latin typeface="Arial" panose="020B0604020202020204" pitchFamily="34" charset="0"/>
              </a:rPr>
              <a:t>ta’riflanadi</a:t>
            </a:r>
            <a:r>
              <a:rPr lang="ru-RU" sz="2200" b="1" dirty="0">
                <a:latin typeface="Arial" panose="020B0604020202020204" pitchFamily="34" charset="0"/>
              </a:rPr>
              <a:t>. </a:t>
            </a:r>
            <a:r>
              <a:rPr lang="ru-RU" sz="2200" b="1" dirty="0" err="1">
                <a:latin typeface="Arial" panose="020B0604020202020204" pitchFamily="34" charset="0"/>
              </a:rPr>
              <a:t>Chunki</a:t>
            </a:r>
            <a:r>
              <a:rPr lang="ru-RU" sz="2200" b="1" dirty="0">
                <a:latin typeface="Arial" panose="020B0604020202020204" pitchFamily="34" charset="0"/>
              </a:rPr>
              <a:t> </a:t>
            </a:r>
            <a:r>
              <a:rPr lang="ru-RU" sz="2200" b="1" dirty="0" err="1">
                <a:latin typeface="Arial" panose="020B0604020202020204" pitchFamily="34" charset="0"/>
              </a:rPr>
              <a:t>ular</a:t>
            </a:r>
            <a:r>
              <a:rPr lang="ru-RU" sz="2200" b="1" dirty="0">
                <a:latin typeface="Arial" panose="020B0604020202020204" pitchFamily="34" charset="0"/>
              </a:rPr>
              <a:t> </a:t>
            </a:r>
            <a:r>
              <a:rPr lang="ru-RU" sz="2200" b="1" dirty="0" smtClean="0">
                <a:latin typeface="Arial" panose="020B0604020202020204" pitchFamily="34" charset="0"/>
              </a:rPr>
              <a:t>20 </a:t>
            </a:r>
            <a:r>
              <a:rPr lang="ru-RU" sz="2200" b="1" dirty="0" err="1">
                <a:latin typeface="Arial" panose="020B0604020202020204" pitchFamily="34" charset="0"/>
              </a:rPr>
              <a:t>million</a:t>
            </a:r>
            <a:r>
              <a:rPr lang="ru-RU" sz="2200" b="1" dirty="0">
                <a:latin typeface="Arial" panose="020B0604020202020204" pitchFamily="34" charset="0"/>
              </a:rPr>
              <a:t> </a:t>
            </a:r>
            <a:r>
              <a:rPr lang="en-US" sz="2200" b="1" dirty="0" smtClean="0">
                <a:latin typeface="Arial" panose="020B0604020202020204" pitchFamily="34" charset="0"/>
              </a:rPr>
              <a:t>  </a:t>
            </a:r>
            <a:r>
              <a:rPr lang="ru-RU" sz="2200" b="1" dirty="0" err="1" smtClean="0">
                <a:latin typeface="Arial" panose="020B0604020202020204" pitchFamily="34" charset="0"/>
              </a:rPr>
              <a:t>yildan</a:t>
            </a:r>
            <a:r>
              <a:rPr lang="ru-RU" sz="2200" b="1" dirty="0" smtClean="0">
                <a:latin typeface="Arial" panose="020B0604020202020204" pitchFamily="34" charset="0"/>
              </a:rPr>
              <a:t> </a:t>
            </a:r>
            <a:r>
              <a:rPr lang="ru-RU" sz="2200" b="1" dirty="0" err="1">
                <a:latin typeface="Arial" panose="020B0604020202020204" pitchFamily="34" charset="0"/>
              </a:rPr>
              <a:t>beri</a:t>
            </a:r>
            <a:r>
              <a:rPr lang="ru-RU" sz="2200" b="1" dirty="0">
                <a:latin typeface="Arial" panose="020B0604020202020204" pitchFamily="34" charset="0"/>
              </a:rPr>
              <a:t> </a:t>
            </a:r>
            <a:r>
              <a:rPr lang="ru-RU" sz="2200" b="1" dirty="0" err="1">
                <a:latin typeface="Arial" panose="020B0604020202020204" pitchFamily="34" charset="0"/>
              </a:rPr>
              <a:t>mavjud</a:t>
            </a:r>
            <a:r>
              <a:rPr lang="ru-RU" sz="2200" b="1" dirty="0">
                <a:latin typeface="Arial" panose="020B0604020202020204" pitchFamily="34" charset="0"/>
              </a:rPr>
              <a:t> </a:t>
            </a:r>
            <a:r>
              <a:rPr lang="ru-RU" sz="2200" b="1" dirty="0" err="1">
                <a:latin typeface="Arial" panose="020B0604020202020204" pitchFamily="34" charset="0"/>
              </a:rPr>
              <a:t>va</a:t>
            </a:r>
            <a:r>
              <a:rPr lang="ru-RU" sz="2200" b="1" dirty="0">
                <a:latin typeface="Arial" panose="020B0604020202020204" pitchFamily="34" charset="0"/>
              </a:rPr>
              <a:t> </a:t>
            </a:r>
            <a:r>
              <a:rPr lang="ru-RU" sz="2200" b="1" dirty="0" err="1">
                <a:latin typeface="Arial" panose="020B0604020202020204" pitchFamily="34" charset="0"/>
              </a:rPr>
              <a:t>shu</a:t>
            </a:r>
            <a:r>
              <a:rPr lang="ru-RU" sz="2200" b="1" dirty="0">
                <a:latin typeface="Arial" panose="020B0604020202020204" pitchFamily="34" charset="0"/>
              </a:rPr>
              <a:t> </a:t>
            </a:r>
            <a:r>
              <a:rPr lang="ru-RU" sz="2200" b="1" dirty="0" err="1">
                <a:latin typeface="Arial" panose="020B0604020202020204" pitchFamily="34" charset="0"/>
              </a:rPr>
              <a:t>vaqt</a:t>
            </a:r>
            <a:r>
              <a:rPr lang="ru-RU" sz="2200" b="1" dirty="0">
                <a:latin typeface="Arial" panose="020B0604020202020204" pitchFamily="34" charset="0"/>
              </a:rPr>
              <a:t> </a:t>
            </a:r>
            <a:r>
              <a:rPr lang="ru-RU" sz="2200" b="1" dirty="0" err="1">
                <a:latin typeface="Arial" panose="020B0604020202020204" pitchFamily="34" charset="0"/>
              </a:rPr>
              <a:t>davomida</a:t>
            </a:r>
            <a:r>
              <a:rPr lang="ru-RU" sz="2200" b="1" dirty="0">
                <a:latin typeface="Arial" panose="020B0604020202020204" pitchFamily="34" charset="0"/>
              </a:rPr>
              <a:t> </a:t>
            </a:r>
            <a:r>
              <a:rPr lang="ru-RU" sz="2200" b="1" dirty="0" err="1">
                <a:latin typeface="Arial" panose="020B0604020202020204" pitchFamily="34" charset="0"/>
              </a:rPr>
              <a:t>umuman</a:t>
            </a:r>
            <a:r>
              <a:rPr lang="ru-RU" sz="2200" b="1" dirty="0">
                <a:latin typeface="Arial" panose="020B0604020202020204" pitchFamily="34" charset="0"/>
              </a:rPr>
              <a:t> </a:t>
            </a:r>
            <a:r>
              <a:rPr lang="ru-RU" sz="2200" b="1" dirty="0" err="1">
                <a:latin typeface="Arial" panose="020B0604020202020204" pitchFamily="34" charset="0"/>
              </a:rPr>
              <a:t>o‘zgarmagan</a:t>
            </a:r>
            <a:r>
              <a:rPr lang="ru-RU" sz="2200" b="1" dirty="0">
                <a:latin typeface="Arial" panose="020B0604020202020204" pitchFamily="34" charset="0"/>
              </a:rPr>
              <a:t> </a:t>
            </a:r>
            <a:r>
              <a:rPr lang="ru-RU" sz="2200" b="1" dirty="0" err="1">
                <a:latin typeface="Arial" panose="020B0604020202020204" pitchFamily="34" charset="0"/>
              </a:rPr>
              <a:t>jonzot</a:t>
            </a:r>
            <a:r>
              <a:rPr lang="ru-RU" sz="2200" b="1" dirty="0">
                <a:latin typeface="Arial" panose="020B0604020202020204" pitchFamily="34" charset="0"/>
              </a:rPr>
              <a:t> </a:t>
            </a:r>
            <a:r>
              <a:rPr lang="ru-RU" sz="2200" b="1" dirty="0" err="1" smtClean="0">
                <a:latin typeface="Arial" panose="020B0604020202020204" pitchFamily="34" charset="0"/>
              </a:rPr>
              <a:t>hisoblanadi.Bu</a:t>
            </a:r>
            <a:r>
              <a:rPr lang="ru-RU" sz="2200" b="1" dirty="0" smtClean="0">
                <a:latin typeface="Arial" panose="020B0604020202020204" pitchFamily="34" charset="0"/>
              </a:rPr>
              <a:t> </a:t>
            </a:r>
            <a:r>
              <a:rPr lang="ru-RU" sz="2200" b="1" dirty="0" err="1">
                <a:latin typeface="Arial" panose="020B0604020202020204" pitchFamily="34" charset="0"/>
              </a:rPr>
              <a:t>muddat</a:t>
            </a:r>
            <a:r>
              <a:rPr lang="ru-RU" sz="2200" b="1" dirty="0">
                <a:latin typeface="Arial" panose="020B0604020202020204" pitchFamily="34" charset="0"/>
              </a:rPr>
              <a:t> </a:t>
            </a:r>
            <a:r>
              <a:rPr lang="ru-RU" sz="2200" b="1" dirty="0" err="1">
                <a:latin typeface="Arial" panose="020B0604020202020204" pitchFamily="34" charset="0"/>
              </a:rPr>
              <a:t>davomida</a:t>
            </a:r>
            <a:r>
              <a:rPr lang="ru-RU" sz="2200" b="1" dirty="0">
                <a:latin typeface="Arial" panose="020B0604020202020204" pitchFamily="34" charset="0"/>
              </a:rPr>
              <a:t> </a:t>
            </a:r>
            <a:r>
              <a:rPr lang="ru-RU" sz="2200" b="1" dirty="0" err="1">
                <a:latin typeface="Arial" panose="020B0604020202020204" pitchFamily="34" charset="0"/>
              </a:rPr>
              <a:t>dunyodagi</a:t>
            </a:r>
            <a:r>
              <a:rPr lang="ru-RU" sz="2200" b="1" dirty="0">
                <a:latin typeface="Arial" panose="020B0604020202020204" pitchFamily="34" charset="0"/>
              </a:rPr>
              <a:t> </a:t>
            </a:r>
            <a:r>
              <a:rPr lang="ru-RU" sz="2200" b="1" dirty="0" err="1">
                <a:latin typeface="Arial" panose="020B0604020202020204" pitchFamily="34" charset="0"/>
              </a:rPr>
              <a:t>deyarli</a:t>
            </a:r>
            <a:r>
              <a:rPr lang="ru-RU" sz="2200" b="1" dirty="0">
                <a:latin typeface="Arial" panose="020B0604020202020204" pitchFamily="34" charset="0"/>
              </a:rPr>
              <a:t> </a:t>
            </a:r>
            <a:r>
              <a:rPr lang="ru-RU" sz="2200" b="1" dirty="0" err="1">
                <a:latin typeface="Arial" panose="020B0604020202020204" pitchFamily="34" charset="0"/>
              </a:rPr>
              <a:t>butun</a:t>
            </a:r>
            <a:r>
              <a:rPr lang="ru-RU" sz="2200" b="1" dirty="0">
                <a:latin typeface="Arial" panose="020B0604020202020204" pitchFamily="34" charset="0"/>
              </a:rPr>
              <a:t> </a:t>
            </a:r>
            <a:r>
              <a:rPr lang="ru-RU" sz="2200" b="1" dirty="0" err="1">
                <a:latin typeface="Arial" panose="020B0604020202020204" pitchFamily="34" charset="0"/>
              </a:rPr>
              <a:t>mavjudodlar</a:t>
            </a:r>
            <a:r>
              <a:rPr lang="ru-RU" sz="2200" b="1" dirty="0">
                <a:latin typeface="Arial" panose="020B0604020202020204" pitchFamily="34" charset="0"/>
              </a:rPr>
              <a:t> </a:t>
            </a:r>
            <a:r>
              <a:rPr lang="ru-RU" sz="2200" b="1" dirty="0" err="1">
                <a:latin typeface="Arial" panose="020B0604020202020204" pitchFamily="34" charset="0"/>
              </a:rPr>
              <a:t>ma’lum</a:t>
            </a:r>
            <a:r>
              <a:rPr lang="ru-RU" sz="2200" b="1" dirty="0">
                <a:latin typeface="Arial" panose="020B0604020202020204" pitchFamily="34" charset="0"/>
              </a:rPr>
              <a:t> </a:t>
            </a:r>
            <a:r>
              <a:rPr lang="ru-RU" sz="2200" b="1" dirty="0" err="1">
                <a:latin typeface="Arial" panose="020B0604020202020204" pitchFamily="34" charset="0"/>
              </a:rPr>
              <a:t>darajada</a:t>
            </a:r>
            <a:r>
              <a:rPr lang="ru-RU" sz="2200" b="1" dirty="0">
                <a:latin typeface="Arial" panose="020B0604020202020204" pitchFamily="34" charset="0"/>
              </a:rPr>
              <a:t> </a:t>
            </a:r>
            <a:r>
              <a:rPr lang="ru-RU" sz="2200" b="1" dirty="0" err="1">
                <a:latin typeface="Arial" panose="020B0604020202020204" pitchFamily="34" charset="0"/>
              </a:rPr>
              <a:t>o‘zgargan</a:t>
            </a:r>
            <a:r>
              <a:rPr lang="ru-RU" sz="2200" b="1" dirty="0">
                <a:latin typeface="Arial" panose="020B0604020202020204" pitchFamily="34" charset="0"/>
              </a:rPr>
              <a:t>.</a:t>
            </a:r>
          </a:p>
          <a:p>
            <a:pPr algn="ctr" eaLnBrk="0" hangingPunct="0">
              <a:defRPr/>
            </a:pPr>
            <a:endParaRPr lang="ru-RU" sz="2200" b="1" dirty="0" smtClean="0">
              <a:latin typeface="Arial" panose="020B0604020202020204" pitchFamily="34" charset="0"/>
            </a:endParaRPr>
          </a:p>
          <a:p>
            <a:pPr algn="ctr" eaLnBrk="0" hangingPunct="0">
              <a:defRPr/>
            </a:pPr>
            <a:r>
              <a:rPr lang="ru-RU" sz="2200" b="1" dirty="0" smtClean="0">
                <a:latin typeface="Arial" panose="020B0604020202020204" pitchFamily="34" charset="0"/>
              </a:rPr>
              <a:t>4.</a:t>
            </a:r>
            <a:r>
              <a:rPr lang="en-US" sz="2200" b="1" dirty="0" smtClean="0">
                <a:latin typeface="Arial" panose="020B0604020202020204" pitchFamily="34" charset="0"/>
              </a:rPr>
              <a:t> </a:t>
            </a:r>
            <a:r>
              <a:rPr lang="ru-RU" sz="2200" b="1" dirty="0" err="1" smtClean="0">
                <a:latin typeface="Arial" panose="020B0604020202020204" pitchFamily="34" charset="0"/>
              </a:rPr>
              <a:t>Ishchi</a:t>
            </a:r>
            <a:r>
              <a:rPr lang="ru-RU" sz="2200" b="1" dirty="0" smtClean="0">
                <a:latin typeface="Arial" panose="020B0604020202020204" pitchFamily="34" charset="0"/>
              </a:rPr>
              <a:t> </a:t>
            </a:r>
            <a:r>
              <a:rPr lang="ru-RU" sz="2200" b="1" dirty="0" err="1" smtClean="0">
                <a:latin typeface="Arial" pitchFamily="34" charset="0"/>
              </a:rPr>
              <a:t>asalarilar</a:t>
            </a:r>
            <a:r>
              <a:rPr lang="ru-RU" sz="2200" b="1" dirty="0" smtClean="0">
                <a:latin typeface="Arial" pitchFamily="34" charset="0"/>
              </a:rPr>
              <a:t> </a:t>
            </a:r>
            <a:r>
              <a:rPr lang="ru-RU" sz="2200" b="1" dirty="0" err="1" smtClean="0">
                <a:latin typeface="Arial" pitchFamily="34" charset="0"/>
              </a:rPr>
              <a:t>hayotining</a:t>
            </a:r>
            <a:r>
              <a:rPr lang="ru-RU" sz="2200" b="1" dirty="0" smtClean="0">
                <a:latin typeface="Arial" pitchFamily="34" charset="0"/>
              </a:rPr>
              <a:t> </a:t>
            </a:r>
            <a:r>
              <a:rPr lang="ru-RU" sz="2200" b="1" dirty="0" err="1" smtClean="0">
                <a:latin typeface="Arial" pitchFamily="34" charset="0"/>
              </a:rPr>
              <a:t>davomiyligi</a:t>
            </a:r>
            <a:r>
              <a:rPr lang="ru-RU" sz="2200" b="1" dirty="0" smtClean="0">
                <a:latin typeface="Arial" pitchFamily="34" charset="0"/>
              </a:rPr>
              <a:t> 6-7 </a:t>
            </a:r>
            <a:r>
              <a:rPr lang="ru-RU" sz="2200" b="1" dirty="0" err="1" smtClean="0">
                <a:latin typeface="Arial" pitchFamily="34" charset="0"/>
              </a:rPr>
              <a:t>haftani</a:t>
            </a:r>
            <a:r>
              <a:rPr lang="ru-RU" sz="2200" b="1" dirty="0" smtClean="0">
                <a:latin typeface="Arial" pitchFamily="34" charset="0"/>
              </a:rPr>
              <a:t> </a:t>
            </a:r>
            <a:r>
              <a:rPr lang="ru-RU" sz="2200" b="1" dirty="0" err="1" smtClean="0">
                <a:latin typeface="Arial" pitchFamily="34" charset="0"/>
              </a:rPr>
              <a:t>tashkil</a:t>
            </a:r>
            <a:r>
              <a:rPr lang="ru-RU" sz="2200" b="1" dirty="0" smtClean="0">
                <a:latin typeface="Arial" pitchFamily="34" charset="0"/>
              </a:rPr>
              <a:t> </a:t>
            </a:r>
            <a:r>
              <a:rPr lang="ru-RU" sz="2200" b="1" dirty="0" err="1" smtClean="0">
                <a:latin typeface="Arial" pitchFamily="34" charset="0"/>
              </a:rPr>
              <a:t>etadi</a:t>
            </a:r>
            <a:r>
              <a:rPr lang="ru-RU" sz="2200" b="1" dirty="0" smtClean="0">
                <a:latin typeface="Arial" pitchFamily="34" charset="0"/>
              </a:rPr>
              <a:t>. </a:t>
            </a:r>
            <a:r>
              <a:rPr lang="ru-RU" sz="2200" b="1" dirty="0" err="1" smtClean="0">
                <a:latin typeface="Arial" pitchFamily="34" charset="0"/>
              </a:rPr>
              <a:t>Erkak</a:t>
            </a:r>
            <a:r>
              <a:rPr lang="ru-RU" sz="2200" b="1" dirty="0" smtClean="0">
                <a:latin typeface="Arial" pitchFamily="34" charset="0"/>
              </a:rPr>
              <a:t> </a:t>
            </a:r>
            <a:r>
              <a:rPr lang="ru-RU" sz="2200" b="1" dirty="0" err="1" smtClean="0">
                <a:latin typeface="Arial" pitchFamily="34" charset="0"/>
              </a:rPr>
              <a:t>asalarilar</a:t>
            </a:r>
            <a:r>
              <a:rPr lang="ru-RU" sz="2200" b="1" dirty="0" smtClean="0">
                <a:latin typeface="Arial" pitchFamily="34" charset="0"/>
              </a:rPr>
              <a:t> </a:t>
            </a:r>
            <a:r>
              <a:rPr lang="ru-RU" sz="2200" b="1" dirty="0" err="1" smtClean="0">
                <a:latin typeface="Arial" pitchFamily="34" charset="0"/>
              </a:rPr>
              <a:t>esa</a:t>
            </a:r>
            <a:r>
              <a:rPr lang="ru-RU" sz="2200" b="1" dirty="0" smtClean="0">
                <a:latin typeface="Arial" pitchFamily="34" charset="0"/>
              </a:rPr>
              <a:t> 4 </a:t>
            </a:r>
            <a:r>
              <a:rPr lang="ru-RU" sz="2200" b="1" dirty="0" err="1" smtClean="0">
                <a:latin typeface="Arial" pitchFamily="34" charset="0"/>
              </a:rPr>
              <a:t>oygacha</a:t>
            </a:r>
            <a:r>
              <a:rPr lang="ru-RU" sz="2200" b="1" dirty="0" smtClean="0">
                <a:latin typeface="Arial" pitchFamily="34" charset="0"/>
              </a:rPr>
              <a:t> </a:t>
            </a:r>
            <a:r>
              <a:rPr lang="ru-RU" sz="2200" b="1" dirty="0" err="1" smtClean="0">
                <a:latin typeface="Arial" pitchFamily="34" charset="0"/>
              </a:rPr>
              <a:t>yashaydi</a:t>
            </a:r>
            <a:r>
              <a:rPr lang="ru-RU" sz="2200" b="1" dirty="0" smtClean="0">
                <a:latin typeface="Arial" pitchFamily="34" charset="0"/>
              </a:rPr>
              <a:t>.</a:t>
            </a:r>
          </a:p>
          <a:p>
            <a:pPr algn="ctr" eaLnBrk="0" hangingPunct="0">
              <a:defRPr/>
            </a:pPr>
            <a:endParaRPr lang="ru-RU" sz="2350" b="1" dirty="0">
              <a:latin typeface="Cambria" pitchFamily="18" charset="0"/>
              <a:cs typeface="+mn-cs"/>
            </a:endParaRPr>
          </a:p>
        </p:txBody>
      </p:sp>
      <p:sp>
        <p:nvSpPr>
          <p:cNvPr id="13"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14"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BU QIZIQ</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10253" name="Рисунок 18" descr="1527283514_2469-gifka-serdce-iz-pchel.gif"/>
          <p:cNvPicPr>
            <a:picLocks noChangeAspect="1"/>
          </p:cNvPicPr>
          <p:nvPr/>
        </p:nvPicPr>
        <p:blipFill>
          <a:blip r:embed="rId2"/>
          <a:srcRect/>
          <a:stretch>
            <a:fillRect/>
          </a:stretch>
        </p:blipFill>
        <p:spPr bwMode="auto">
          <a:xfrm>
            <a:off x="9975850" y="0"/>
            <a:ext cx="2038350" cy="1201738"/>
          </a:xfrm>
          <a:prstGeom prst="rect">
            <a:avLst/>
          </a:prstGeom>
          <a:noFill/>
          <a:ln w="9525">
            <a:noFill/>
            <a:miter lim="800000"/>
            <a:headEnd/>
            <a:tailEnd/>
          </a:ln>
        </p:spPr>
      </p:pic>
      <p:pic>
        <p:nvPicPr>
          <p:cNvPr id="10254" name="Рисунок 19" descr="11984.jpg"/>
          <p:cNvPicPr>
            <a:picLocks noChangeAspect="1"/>
          </p:cNvPicPr>
          <p:nvPr/>
        </p:nvPicPr>
        <p:blipFill>
          <a:blip r:embed="rId3"/>
          <a:srcRect/>
          <a:stretch>
            <a:fillRect/>
          </a:stretch>
        </p:blipFill>
        <p:spPr bwMode="auto">
          <a:xfrm>
            <a:off x="209550" y="0"/>
            <a:ext cx="2043113" cy="12017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7411"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OILASI HAYOTI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17415" name="Прямоугольник 8"/>
          <p:cNvSpPr>
            <a:spLocks noChangeArrowheads="1"/>
          </p:cNvSpPr>
          <p:nvPr/>
        </p:nvSpPr>
        <p:spPr bwMode="auto">
          <a:xfrm>
            <a:off x="6892119" y="1596576"/>
            <a:ext cx="5027186" cy="4708981"/>
          </a:xfrm>
          <a:prstGeom prst="rect">
            <a:avLst/>
          </a:prstGeom>
          <a:gradFill rotWithShape="1">
            <a:gsLst>
              <a:gs pos="0">
                <a:srgbClr val="F3F38A"/>
              </a:gs>
              <a:gs pos="50000">
                <a:srgbClr val="F5F5B9"/>
              </a:gs>
              <a:gs pos="100000">
                <a:srgbClr val="FAFADD"/>
              </a:gs>
            </a:gsLst>
            <a:lin ang="16200000" scaled="1"/>
          </a:gradFill>
          <a:ln w="9525">
            <a:noFill/>
            <a:miter lim="800000"/>
            <a:headEnd/>
            <a:tailEnd/>
          </a:ln>
        </p:spPr>
        <p:txBody>
          <a:bodyPr wrap="square">
            <a:spAutoFit/>
          </a:bodyPr>
          <a:lstStyle/>
          <a:p>
            <a:pPr algn="ctr" eaLnBrk="0" hangingPunct="0"/>
            <a:r>
              <a:rPr lang="la-Latn" sz="2500" dirty="0">
                <a:latin typeface="Arial" pitchFamily="34" charset="0"/>
              </a:rPr>
              <a:t> Erkak va ona arilar og‘iz organlari yaxshi rivojlanmaganligidan mustaqil </a:t>
            </a:r>
            <a:r>
              <a:rPr lang="la-Latn" sz="2500" dirty="0" smtClean="0">
                <a:latin typeface="Arial" pitchFamily="34" charset="0"/>
              </a:rPr>
              <a:t>oziqlan</a:t>
            </a:r>
            <a:r>
              <a:rPr lang="en-US" sz="2500" dirty="0" smtClean="0">
                <a:latin typeface="Arial" pitchFamily="34" charset="0"/>
              </a:rPr>
              <a:t>a </a:t>
            </a:r>
            <a:r>
              <a:rPr lang="la-Latn" sz="2500" dirty="0" smtClean="0">
                <a:latin typeface="Arial" pitchFamily="34" charset="0"/>
              </a:rPr>
              <a:t>olmaydi</a:t>
            </a:r>
            <a:r>
              <a:rPr lang="la-Latn" sz="2500" dirty="0">
                <a:latin typeface="Arial" pitchFamily="34" charset="0"/>
              </a:rPr>
              <a:t>. Ishchi arilar uyani tozalash, qo‘riqlash, ona va erkak arilar hamda qurtlarni oziqlantirish, gul changi va nektar yig‘ish kabi ishlarni bajaradi. Arilar yig‘gan nektar katakchalarda asalga aylanadi. Ishchi arilar tuxumdan chiqqan qurtlarni gul changi va asal bilan boqadi.</a:t>
            </a:r>
            <a:endParaRPr lang="ru-RU" sz="2500" dirty="0">
              <a:latin typeface="Arial" pitchFamily="34" charset="0"/>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97" y="3950898"/>
            <a:ext cx="5851869" cy="262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85" y="1397479"/>
            <a:ext cx="5792333" cy="236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5363"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ASALARILARNING TUZILISHI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15367" name="Прямоугольник 8"/>
          <p:cNvSpPr>
            <a:spLocks noChangeArrowheads="1"/>
          </p:cNvSpPr>
          <p:nvPr/>
        </p:nvSpPr>
        <p:spPr bwMode="auto">
          <a:xfrm>
            <a:off x="195263" y="1214438"/>
            <a:ext cx="11833225" cy="1569660"/>
          </a:xfrm>
          <a:prstGeom prst="rect">
            <a:avLst/>
          </a:prstGeom>
          <a:gradFill rotWithShape="1">
            <a:gsLst>
              <a:gs pos="0">
                <a:srgbClr val="F3F38A"/>
              </a:gs>
              <a:gs pos="50000">
                <a:srgbClr val="F5F5B9"/>
              </a:gs>
              <a:gs pos="100000">
                <a:srgbClr val="FAFADD"/>
              </a:gs>
            </a:gsLst>
            <a:lin ang="16200000" scaled="1"/>
          </a:gradFill>
          <a:ln w="9525">
            <a:noFill/>
            <a:miter lim="800000"/>
            <a:headEnd/>
            <a:tailEnd/>
          </a:ln>
        </p:spPr>
        <p:txBody>
          <a:bodyPr>
            <a:spAutoFit/>
          </a:bodyPr>
          <a:lstStyle/>
          <a:p>
            <a:pPr algn="ctr" eaLnBrk="0" hangingPunct="0"/>
            <a:r>
              <a:rPr lang="en-US" sz="3200" dirty="0" err="1" smtClean="0">
                <a:latin typeface="Arial" pitchFamily="34" charset="0"/>
              </a:rPr>
              <a:t>Ishchi</a:t>
            </a:r>
            <a:r>
              <a:rPr lang="en-US" sz="3200" dirty="0" smtClean="0">
                <a:latin typeface="Arial" pitchFamily="34" charset="0"/>
              </a:rPr>
              <a:t> </a:t>
            </a:r>
            <a:r>
              <a:rPr lang="en-US" sz="3200" dirty="0" err="1">
                <a:latin typeface="Arial" pitchFamily="34" charset="0"/>
              </a:rPr>
              <a:t>ari</a:t>
            </a:r>
            <a:r>
              <a:rPr lang="en-US" sz="3200" dirty="0">
                <a:latin typeface="Arial" pitchFamily="34" charset="0"/>
              </a:rPr>
              <a:t> </a:t>
            </a:r>
            <a:r>
              <a:rPr lang="en-US" sz="3200" dirty="0" err="1">
                <a:latin typeface="Arial" pitchFamily="34" charset="0"/>
              </a:rPr>
              <a:t>orqa</a:t>
            </a:r>
            <a:r>
              <a:rPr lang="en-US" sz="3200" dirty="0">
                <a:latin typeface="Arial" pitchFamily="34" charset="0"/>
              </a:rPr>
              <a:t> </a:t>
            </a:r>
            <a:r>
              <a:rPr lang="en-US" sz="3200" dirty="0" err="1">
                <a:latin typeface="Arial" pitchFamily="34" charset="0"/>
              </a:rPr>
              <a:t>oyoqlaridagi</a:t>
            </a:r>
            <a:r>
              <a:rPr lang="en-US" sz="3200" dirty="0">
                <a:latin typeface="Arial" pitchFamily="34" charset="0"/>
              </a:rPr>
              <a:t> </a:t>
            </a:r>
            <a:r>
              <a:rPr lang="en-US" sz="3200" dirty="0" err="1">
                <a:latin typeface="Arial" pitchFamily="34" charset="0"/>
              </a:rPr>
              <a:t>maxsus</a:t>
            </a:r>
            <a:r>
              <a:rPr lang="en-US" sz="3200" dirty="0">
                <a:latin typeface="Arial" pitchFamily="34" charset="0"/>
              </a:rPr>
              <a:t> </a:t>
            </a:r>
            <a:r>
              <a:rPr lang="en-US" sz="3200" dirty="0" err="1">
                <a:latin typeface="Arial" pitchFamily="34" charset="0"/>
              </a:rPr>
              <a:t>savatcha</a:t>
            </a:r>
            <a:r>
              <a:rPr lang="en-US" sz="3200" dirty="0">
                <a:latin typeface="Arial" pitchFamily="34" charset="0"/>
              </a:rPr>
              <a:t> </a:t>
            </a:r>
            <a:r>
              <a:rPr lang="en-US" sz="3200" dirty="0" err="1">
                <a:latin typeface="Arial" pitchFamily="34" charset="0"/>
              </a:rPr>
              <a:t>va</a:t>
            </a:r>
            <a:r>
              <a:rPr lang="en-US" sz="3200" dirty="0">
                <a:latin typeface="Arial" pitchFamily="34" charset="0"/>
              </a:rPr>
              <a:t> </a:t>
            </a:r>
            <a:r>
              <a:rPr lang="en-US" sz="3200" dirty="0" err="1">
                <a:latin typeface="Arial" pitchFamily="34" charset="0"/>
              </a:rPr>
              <a:t>tukchalar</a:t>
            </a:r>
            <a:r>
              <a:rPr lang="en-US" sz="3200" dirty="0">
                <a:latin typeface="Arial" pitchFamily="34" charset="0"/>
              </a:rPr>
              <a:t> </a:t>
            </a:r>
            <a:r>
              <a:rPr lang="en-US" sz="3200" dirty="0" err="1">
                <a:latin typeface="Arial" pitchFamily="34" charset="0"/>
              </a:rPr>
              <a:t>yordamida</a:t>
            </a:r>
            <a:r>
              <a:rPr lang="en-US" sz="3200" dirty="0">
                <a:latin typeface="Arial" pitchFamily="34" charset="0"/>
              </a:rPr>
              <a:t> </a:t>
            </a:r>
            <a:r>
              <a:rPr lang="en-US" sz="3200" dirty="0" err="1">
                <a:latin typeface="Arial" pitchFamily="34" charset="0"/>
              </a:rPr>
              <a:t>gul</a:t>
            </a:r>
            <a:r>
              <a:rPr lang="en-US" sz="3200" dirty="0">
                <a:latin typeface="Arial" pitchFamily="34" charset="0"/>
              </a:rPr>
              <a:t> </a:t>
            </a:r>
            <a:r>
              <a:rPr lang="en-US" sz="3200" dirty="0" err="1">
                <a:latin typeface="Arial" pitchFamily="34" charset="0"/>
              </a:rPr>
              <a:t>changini</a:t>
            </a:r>
            <a:r>
              <a:rPr lang="en-US" sz="3200" dirty="0">
                <a:latin typeface="Arial" pitchFamily="34" charset="0"/>
              </a:rPr>
              <a:t> </a:t>
            </a:r>
            <a:r>
              <a:rPr lang="en-US" sz="3200" dirty="0" err="1">
                <a:latin typeface="Arial" pitchFamily="34" charset="0"/>
              </a:rPr>
              <a:t>yig‘ib</a:t>
            </a:r>
            <a:r>
              <a:rPr lang="en-US" sz="3200" dirty="0">
                <a:latin typeface="Arial" pitchFamily="34" charset="0"/>
              </a:rPr>
              <a:t> </a:t>
            </a:r>
            <a:r>
              <a:rPr lang="en-US" sz="3200" dirty="0" err="1">
                <a:latin typeface="Arial" pitchFamily="34" charset="0"/>
              </a:rPr>
              <a:t>oladi</a:t>
            </a:r>
            <a:r>
              <a:rPr lang="en-US" sz="3200" dirty="0">
                <a:latin typeface="Arial" pitchFamily="34" charset="0"/>
              </a:rPr>
              <a:t>. Ari </a:t>
            </a:r>
            <a:r>
              <a:rPr lang="en-US" sz="3200" dirty="0" err="1">
                <a:latin typeface="Arial" pitchFamily="34" charset="0"/>
              </a:rPr>
              <a:t>chaqqanda</a:t>
            </a:r>
            <a:r>
              <a:rPr lang="en-US" sz="3200" dirty="0">
                <a:latin typeface="Arial" pitchFamily="34" charset="0"/>
              </a:rPr>
              <a:t> </a:t>
            </a:r>
            <a:r>
              <a:rPr lang="en-US" sz="3200" dirty="0" err="1">
                <a:latin typeface="Arial" pitchFamily="34" charset="0"/>
              </a:rPr>
              <a:t>uning</a:t>
            </a:r>
            <a:r>
              <a:rPr lang="en-US" sz="3200" dirty="0">
                <a:latin typeface="Arial" pitchFamily="34" charset="0"/>
              </a:rPr>
              <a:t> </a:t>
            </a:r>
            <a:r>
              <a:rPr lang="en-US" sz="3200" dirty="0" err="1">
                <a:latin typeface="Arial" pitchFamily="34" charset="0"/>
              </a:rPr>
              <a:t>nishtari</a:t>
            </a:r>
            <a:r>
              <a:rPr lang="en-US" sz="3200" dirty="0">
                <a:latin typeface="Arial" pitchFamily="34" charset="0"/>
              </a:rPr>
              <a:t> </a:t>
            </a:r>
            <a:r>
              <a:rPr lang="en-US" sz="3200" dirty="0" err="1">
                <a:latin typeface="Arial" pitchFamily="34" charset="0"/>
              </a:rPr>
              <a:t>teri</a:t>
            </a:r>
            <a:r>
              <a:rPr lang="en-US" sz="3200" dirty="0">
                <a:latin typeface="Arial" pitchFamily="34" charset="0"/>
              </a:rPr>
              <a:t> </a:t>
            </a:r>
            <a:r>
              <a:rPr lang="en-US" sz="3200" dirty="0" err="1">
                <a:latin typeface="Arial" pitchFamily="34" charset="0"/>
              </a:rPr>
              <a:t>ichida</a:t>
            </a:r>
            <a:r>
              <a:rPr lang="en-US" sz="3200" dirty="0">
                <a:latin typeface="Arial" pitchFamily="34" charset="0"/>
              </a:rPr>
              <a:t> </a:t>
            </a:r>
            <a:r>
              <a:rPr lang="en-US" sz="3200" dirty="0" err="1">
                <a:latin typeface="Arial" pitchFamily="34" charset="0"/>
              </a:rPr>
              <a:t>uzilib</a:t>
            </a:r>
            <a:r>
              <a:rPr lang="en-US" sz="3200" dirty="0">
                <a:latin typeface="Arial" pitchFamily="34" charset="0"/>
              </a:rPr>
              <a:t> </a:t>
            </a:r>
            <a:r>
              <a:rPr lang="en-US" sz="3200" dirty="0" err="1" smtClean="0">
                <a:latin typeface="Arial" pitchFamily="34" charset="0"/>
              </a:rPr>
              <a:t>qoladi</a:t>
            </a:r>
            <a:r>
              <a:rPr lang="ru-RU" sz="3200" dirty="0">
                <a:latin typeface="Arial" pitchFamily="34" charset="0"/>
              </a:rPr>
              <a:t>,</a:t>
            </a:r>
            <a:r>
              <a:rPr lang="en-US" sz="3200" dirty="0" smtClean="0">
                <a:latin typeface="Arial" pitchFamily="34" charset="0"/>
              </a:rPr>
              <a:t> </a:t>
            </a:r>
            <a:r>
              <a:rPr lang="en-US" sz="3200" dirty="0" err="1">
                <a:latin typeface="Arial" pitchFamily="34" charset="0"/>
              </a:rPr>
              <a:t>mayib</a:t>
            </a:r>
            <a:r>
              <a:rPr lang="en-US" sz="3200" dirty="0">
                <a:latin typeface="Arial" pitchFamily="34" charset="0"/>
              </a:rPr>
              <a:t> </a:t>
            </a:r>
            <a:r>
              <a:rPr lang="en-US" sz="3200" dirty="0" err="1">
                <a:latin typeface="Arial" pitchFamily="34" charset="0"/>
              </a:rPr>
              <a:t>bo‘lgan</a:t>
            </a:r>
            <a:r>
              <a:rPr lang="en-US" sz="3200" dirty="0">
                <a:latin typeface="Arial" pitchFamily="34" charset="0"/>
              </a:rPr>
              <a:t> </a:t>
            </a:r>
            <a:r>
              <a:rPr lang="en-US" sz="3200" dirty="0" err="1">
                <a:latin typeface="Arial" pitchFamily="34" charset="0"/>
              </a:rPr>
              <a:t>ari</a:t>
            </a:r>
            <a:r>
              <a:rPr lang="en-US" sz="3200" dirty="0">
                <a:latin typeface="Arial" pitchFamily="34" charset="0"/>
              </a:rPr>
              <a:t> </a:t>
            </a:r>
            <a:r>
              <a:rPr lang="en-US" sz="3200" dirty="0" err="1">
                <a:latin typeface="Arial" pitchFamily="34" charset="0"/>
              </a:rPr>
              <a:t>esa</a:t>
            </a:r>
            <a:r>
              <a:rPr lang="en-US" sz="3200" dirty="0">
                <a:latin typeface="Arial" pitchFamily="34" charset="0"/>
              </a:rPr>
              <a:t> </a:t>
            </a:r>
            <a:r>
              <a:rPr lang="en-US" sz="3200" dirty="0" err="1">
                <a:latin typeface="Arial" pitchFamily="34" charset="0"/>
              </a:rPr>
              <a:t>halok</a:t>
            </a:r>
            <a:r>
              <a:rPr lang="en-US" sz="3200" dirty="0">
                <a:latin typeface="Arial" pitchFamily="34" charset="0"/>
              </a:rPr>
              <a:t> </a:t>
            </a:r>
            <a:r>
              <a:rPr lang="en-US" sz="3200" dirty="0" err="1">
                <a:latin typeface="Arial" pitchFamily="34" charset="0"/>
              </a:rPr>
              <a:t>bo‘ladi</a:t>
            </a:r>
            <a:r>
              <a:rPr lang="en-US" sz="3200" dirty="0">
                <a:latin typeface="Arial" pitchFamily="34" charset="0"/>
              </a:rPr>
              <a:t>.</a:t>
            </a:r>
            <a:endParaRPr lang="ru-RU" sz="3200" dirty="0">
              <a:latin typeface="Arial" pitchFamily="34" charset="0"/>
            </a:endParaRPr>
          </a:p>
        </p:txBody>
      </p:sp>
      <p:pic>
        <p:nvPicPr>
          <p:cNvPr id="11" name="Рисунок 10" descr="unnamed.gif"/>
          <p:cNvPicPr>
            <a:picLocks noChangeAspect="1"/>
          </p:cNvPicPr>
          <p:nvPr/>
        </p:nvPicPr>
        <p:blipFill>
          <a:blip r:embed="rId2"/>
          <a:stretch>
            <a:fillRect/>
          </a:stretch>
        </p:blipFill>
        <p:spPr>
          <a:xfrm flipH="1">
            <a:off x="4282364" y="3489326"/>
            <a:ext cx="3644734" cy="3049587"/>
          </a:xfrm>
          <a:prstGeom prst="rect">
            <a:avLst/>
          </a:prstGeom>
          <a:ln>
            <a:noFill/>
          </a:ln>
          <a:effectLst>
            <a:outerShdw blurRad="292100" dist="139700" dir="2700000" algn="tl" rotWithShape="0">
              <a:srgbClr val="333333">
                <a:alpha val="65000"/>
              </a:srgbClr>
            </a:outerShdw>
          </a:effectLst>
        </p:spPr>
      </p:pic>
      <p:pic>
        <p:nvPicPr>
          <p:cNvPr id="15370" name="Picture 2" descr="Fact Check: Donald Trump inaugural address not stolen from 'Bee Movie'"/>
          <p:cNvPicPr>
            <a:picLocks noChangeAspect="1" noChangeArrowheads="1"/>
          </p:cNvPicPr>
          <p:nvPr/>
        </p:nvPicPr>
        <p:blipFill>
          <a:blip r:embed="rId3"/>
          <a:srcRect/>
          <a:stretch>
            <a:fillRect/>
          </a:stretch>
        </p:blipFill>
        <p:spPr bwMode="auto">
          <a:xfrm>
            <a:off x="8158329" y="3440038"/>
            <a:ext cx="3644734" cy="3016185"/>
          </a:xfrm>
          <a:prstGeom prst="rect">
            <a:avLst/>
          </a:prstGeom>
          <a:noFill/>
          <a:ln w="9525">
            <a:noFill/>
            <a:miter lim="800000"/>
            <a:headEnd/>
            <a:tailEnd/>
          </a:ln>
        </p:spPr>
      </p:pic>
      <p:pic>
        <p:nvPicPr>
          <p:cNvPr id="12" name="Рисунок 9" descr="1c5b6f1bbebe6cc59bd4a3ced8f43b37.jpg"/>
          <p:cNvPicPr>
            <a:picLocks noChangeAspect="1"/>
          </p:cNvPicPr>
          <p:nvPr/>
        </p:nvPicPr>
        <p:blipFill>
          <a:blip r:embed="rId4"/>
          <a:srcRect/>
          <a:stretch>
            <a:fillRect/>
          </a:stretch>
        </p:blipFill>
        <p:spPr bwMode="auto">
          <a:xfrm>
            <a:off x="409575" y="3489325"/>
            <a:ext cx="3392488" cy="3049587"/>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9459"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OILASI HAYOTI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9" name="Прямоугольник 8"/>
          <p:cNvSpPr/>
          <p:nvPr/>
        </p:nvSpPr>
        <p:spPr>
          <a:xfrm>
            <a:off x="6314536" y="1689998"/>
            <a:ext cx="5506918" cy="4401205"/>
          </a:xfrm>
          <a:prstGeom prst="rect">
            <a:avLst/>
          </a:prstGeom>
          <a:gradFill flip="none" rotWithShape="1">
            <a:gsLst>
              <a:gs pos="0">
                <a:srgbClr val="CCCC00">
                  <a:tint val="66000"/>
                  <a:satMod val="160000"/>
                </a:srgbClr>
              </a:gs>
              <a:gs pos="50000">
                <a:srgbClr val="CCCC00">
                  <a:tint val="44500"/>
                  <a:satMod val="160000"/>
                </a:srgbClr>
              </a:gs>
              <a:gs pos="100000">
                <a:srgbClr val="CCCC00">
                  <a:tint val="23500"/>
                  <a:satMod val="160000"/>
                </a:srgbClr>
              </a:gs>
            </a:gsLst>
            <a:lin ang="16200000" scaled="1"/>
            <a:tileRect/>
          </a:gradFill>
        </p:spPr>
        <p:txBody>
          <a:bodyPr wrap="square">
            <a:spAutoFit/>
          </a:bodyPr>
          <a:lstStyle/>
          <a:p>
            <a:pPr algn="ctr" eaLnBrk="0" hangingPunct="0">
              <a:defRPr/>
            </a:pPr>
            <a:r>
              <a:rPr lang="la-Latn" sz="2800" dirty="0">
                <a:latin typeface="Arial" pitchFamily="34" charset="0"/>
              </a:rPr>
              <a:t>Yangi asalari oilasi may – iyun oylarida g‘ujlanish</a:t>
            </a:r>
            <a:r>
              <a:rPr lang="la-Latn" sz="2800" dirty="0" smtClean="0">
                <a:latin typeface="Arial" pitchFamily="34" charset="0"/>
              </a:rPr>
              <a:t>,</a:t>
            </a:r>
            <a:r>
              <a:rPr lang="en-US" sz="2800" dirty="0" smtClean="0">
                <a:latin typeface="Arial" pitchFamily="34" charset="0"/>
              </a:rPr>
              <a:t> </a:t>
            </a:r>
            <a:r>
              <a:rPr lang="la-Latn" sz="2800" dirty="0" smtClean="0">
                <a:latin typeface="Arial" pitchFamily="34" charset="0"/>
              </a:rPr>
              <a:t>ya’ni </a:t>
            </a:r>
            <a:r>
              <a:rPr lang="la-Latn" sz="2800" dirty="0">
                <a:latin typeface="Arial" pitchFamily="34" charset="0"/>
              </a:rPr>
              <a:t>ko‘chib </a:t>
            </a:r>
            <a:r>
              <a:rPr lang="la-Latn" sz="2800" dirty="0" smtClean="0">
                <a:latin typeface="Arial" pitchFamily="34" charset="0"/>
              </a:rPr>
              <a:t>chiqish</a:t>
            </a:r>
            <a:r>
              <a:rPr lang="en-US" sz="2800" dirty="0" smtClean="0">
                <a:latin typeface="Arial" pitchFamily="34" charset="0"/>
              </a:rPr>
              <a:t> </a:t>
            </a:r>
            <a:r>
              <a:rPr lang="la-Latn" sz="2800" dirty="0" smtClean="0">
                <a:latin typeface="Arial" pitchFamily="34" charset="0"/>
              </a:rPr>
              <a:t>orqali </a:t>
            </a:r>
            <a:r>
              <a:rPr lang="la-Latn" sz="2800" dirty="0">
                <a:latin typeface="Arial" pitchFamily="34" charset="0"/>
              </a:rPr>
              <a:t>paydo bo‘ladi</a:t>
            </a:r>
            <a:r>
              <a:rPr lang="la-Latn" sz="2800" dirty="0" smtClean="0">
                <a:latin typeface="Arial" pitchFamily="34" charset="0"/>
              </a:rPr>
              <a:t>.</a:t>
            </a:r>
            <a:endParaRPr lang="ru-RU" sz="2800" dirty="0" smtClean="0">
              <a:latin typeface="Arial" pitchFamily="34" charset="0"/>
            </a:endParaRPr>
          </a:p>
          <a:p>
            <a:pPr algn="ctr" eaLnBrk="0" hangingPunct="0">
              <a:defRPr/>
            </a:pPr>
            <a:r>
              <a:rPr lang="la-Latn" sz="2800" dirty="0" smtClean="0">
                <a:latin typeface="Arial" pitchFamily="34" charset="0"/>
              </a:rPr>
              <a:t> </a:t>
            </a:r>
            <a:r>
              <a:rPr lang="la-Latn" sz="2800" dirty="0">
                <a:latin typeface="Arial" pitchFamily="34" charset="0"/>
              </a:rPr>
              <a:t>Oziq mo‘l bo‘lganida ona ari urug‘langan va biroz urug‘lanmagan tuxum qo‘yadi. </a:t>
            </a:r>
            <a:r>
              <a:rPr lang="la-Latn" sz="2800" dirty="0" smtClean="0">
                <a:latin typeface="Arial" pitchFamily="34" charset="0"/>
              </a:rPr>
              <a:t>Urug‘lanmagan </a:t>
            </a:r>
            <a:r>
              <a:rPr lang="la-Latn" sz="2800" dirty="0">
                <a:latin typeface="Arial" pitchFamily="34" charset="0"/>
              </a:rPr>
              <a:t>tuxumlardan erkak arilar, urug‘langan tuxumlardan esa ishchi arilar chiqadi. </a:t>
            </a:r>
            <a:r>
              <a:rPr lang="en-US" sz="2800" dirty="0" smtClean="0">
                <a:latin typeface="Arial" pitchFamily="34" charset="0"/>
              </a:rPr>
              <a:t> </a:t>
            </a:r>
            <a:endParaRPr lang="ru-RU" sz="2800" dirty="0">
              <a:latin typeface="Arial" pitchFamily="34" charset="0"/>
            </a:endParaRPr>
          </a:p>
        </p:txBody>
      </p:sp>
      <p:pic>
        <p:nvPicPr>
          <p:cNvPr id="15" name="Рисунок 13" descr="1527283514_2469-gifka-serdce-iz-pchel.gif"/>
          <p:cNvPicPr>
            <a:picLocks noChangeAspect="1"/>
          </p:cNvPicPr>
          <p:nvPr/>
        </p:nvPicPr>
        <p:blipFill>
          <a:blip r:embed="rId2"/>
          <a:srcRect/>
          <a:stretch>
            <a:fillRect/>
          </a:stretch>
        </p:blipFill>
        <p:spPr bwMode="auto">
          <a:xfrm>
            <a:off x="262141" y="1369153"/>
            <a:ext cx="5828108" cy="2415653"/>
          </a:xfrm>
          <a:prstGeom prst="rect">
            <a:avLst/>
          </a:prstGeom>
          <a:noFill/>
          <a:ln w="9525">
            <a:noFill/>
            <a:miter lim="800000"/>
            <a:headEnd/>
            <a:tailEnd/>
          </a:ln>
        </p:spPr>
      </p:pic>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49" y="3916392"/>
            <a:ext cx="5003321" cy="268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9459"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OILASI HAYOTI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9" name="Прямоугольник 8"/>
          <p:cNvSpPr/>
          <p:nvPr/>
        </p:nvSpPr>
        <p:spPr>
          <a:xfrm>
            <a:off x="6701050" y="1609914"/>
            <a:ext cx="5177312" cy="4401205"/>
          </a:xfrm>
          <a:prstGeom prst="rect">
            <a:avLst/>
          </a:prstGeom>
          <a:gradFill flip="none" rotWithShape="1">
            <a:gsLst>
              <a:gs pos="0">
                <a:srgbClr val="CCCC00">
                  <a:tint val="66000"/>
                  <a:satMod val="160000"/>
                </a:srgbClr>
              </a:gs>
              <a:gs pos="50000">
                <a:srgbClr val="CCCC00">
                  <a:tint val="44500"/>
                  <a:satMod val="160000"/>
                </a:srgbClr>
              </a:gs>
              <a:gs pos="100000">
                <a:srgbClr val="CCCC00">
                  <a:tint val="23500"/>
                  <a:satMod val="160000"/>
                </a:srgbClr>
              </a:gs>
            </a:gsLst>
            <a:lin ang="16200000" scaled="1"/>
            <a:tileRect/>
          </a:gradFill>
        </p:spPr>
        <p:txBody>
          <a:bodyPr wrap="square">
            <a:spAutoFit/>
          </a:bodyPr>
          <a:lstStyle/>
          <a:p>
            <a:pPr algn="ctr" eaLnBrk="0" hangingPunct="0">
              <a:defRPr/>
            </a:pPr>
            <a:r>
              <a:rPr lang="en-US" sz="2800" dirty="0" smtClean="0">
                <a:latin typeface="Arial" pitchFamily="34" charset="0"/>
              </a:rPr>
              <a:t> </a:t>
            </a:r>
            <a:r>
              <a:rPr lang="la-Latn" sz="2800" dirty="0" smtClean="0">
                <a:latin typeface="Arial" pitchFamily="34" charset="0"/>
              </a:rPr>
              <a:t>Qurtlardan </a:t>
            </a:r>
            <a:r>
              <a:rPr lang="la-Latn" sz="2800" dirty="0">
                <a:latin typeface="Arial" pitchFamily="34" charset="0"/>
              </a:rPr>
              <a:t>birini ishchi arilar alohida yirik katakda tarbiyalab, ona ari yetishtiradi. Eski ona ari bir to‘da ishchi arilar bilan birga uyadan chiqadi va biron daraxt shoxiga g‘uj bo‘lib o‘tiradi. Ular boshqa qutilarga joylanadi. Sovuq kunlar tushishi bilan ishchi arilar erkaklarini uyadan quvib chiqaradi.</a:t>
            </a:r>
            <a:endParaRPr lang="ru-RU" sz="2800" dirty="0">
              <a:latin typeface="Arial"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962" y="1370441"/>
            <a:ext cx="4859900" cy="492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Роение — Википед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35" y="1311215"/>
            <a:ext cx="5451893" cy="5158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9459"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VIDEO LAVHA</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73730" name="Picture 2" descr="Reproduction of Honey Bees"/>
          <p:cNvPicPr>
            <a:picLocks noChangeAspect="1" noChangeArrowheads="1"/>
          </p:cNvPicPr>
          <p:nvPr/>
        </p:nvPicPr>
        <p:blipFill>
          <a:blip r:embed="rId2"/>
          <a:srcRect t="8233" b="5369"/>
          <a:stretch>
            <a:fillRect/>
          </a:stretch>
        </p:blipFill>
        <p:spPr bwMode="auto">
          <a:xfrm>
            <a:off x="191069" y="1269242"/>
            <a:ext cx="11778017" cy="5240740"/>
          </a:xfrm>
          <a:prstGeom prst="rect">
            <a:avLst/>
          </a:prstGeom>
          <a:noFill/>
        </p:spPr>
      </p:pic>
      <p:sp>
        <p:nvSpPr>
          <p:cNvPr id="9" name="Прямоугольник 8"/>
          <p:cNvSpPr/>
          <p:nvPr/>
        </p:nvSpPr>
        <p:spPr>
          <a:xfrm>
            <a:off x="2449902" y="5796951"/>
            <a:ext cx="914400" cy="3105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TUXUM</a:t>
            </a:r>
            <a:endParaRPr lang="ru-RU" sz="1600" b="1" dirty="0">
              <a:solidFill>
                <a:schemeClr val="tx1"/>
              </a:solidFill>
              <a:latin typeface="Arial" panose="020B0604020202020204" pitchFamily="34" charset="0"/>
              <a:cs typeface="Arial" panose="020B0604020202020204" pitchFamily="34" charset="0"/>
            </a:endParaRPr>
          </a:p>
        </p:txBody>
      </p:sp>
      <p:sp>
        <p:nvSpPr>
          <p:cNvPr id="10" name="Прямоугольник 9"/>
          <p:cNvSpPr/>
          <p:nvPr/>
        </p:nvSpPr>
        <p:spPr>
          <a:xfrm>
            <a:off x="1742536" y="1739660"/>
            <a:ext cx="1118558" cy="4687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ONA ARI</a:t>
            </a:r>
            <a:endParaRPr lang="ru-RU" sz="1600" b="1" dirty="0">
              <a:solidFill>
                <a:schemeClr val="tx1"/>
              </a:solidFill>
              <a:latin typeface="Arial" panose="020B0604020202020204" pitchFamily="34" charset="0"/>
              <a:cs typeface="Arial" panose="020B0604020202020204" pitchFamily="34" charset="0"/>
            </a:endParaRPr>
          </a:p>
        </p:txBody>
      </p:sp>
      <p:sp>
        <p:nvSpPr>
          <p:cNvPr id="11" name="Прямоугольник 10"/>
          <p:cNvSpPr/>
          <p:nvPr/>
        </p:nvSpPr>
        <p:spPr>
          <a:xfrm>
            <a:off x="4293079" y="1377351"/>
            <a:ext cx="3591464" cy="520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ISHCHI ARI</a:t>
            </a:r>
            <a:endParaRPr lang="ru-RU" sz="1600" b="1" dirty="0">
              <a:solidFill>
                <a:schemeClr val="tx1"/>
              </a:solidFill>
              <a:latin typeface="Arial" panose="020B0604020202020204" pitchFamily="34" charset="0"/>
              <a:cs typeface="Arial" panose="020B0604020202020204" pitchFamily="34" charset="0"/>
            </a:endParaRPr>
          </a:p>
        </p:txBody>
      </p:sp>
      <p:sp>
        <p:nvSpPr>
          <p:cNvPr id="13" name="Прямоугольник 12"/>
          <p:cNvSpPr/>
          <p:nvPr/>
        </p:nvSpPr>
        <p:spPr>
          <a:xfrm>
            <a:off x="6205268" y="5808453"/>
            <a:ext cx="1230702" cy="523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G‘UMBAK</a:t>
            </a:r>
            <a:endParaRPr lang="ru-RU" sz="1600" b="1" dirty="0">
              <a:solidFill>
                <a:schemeClr val="tx1"/>
              </a:solidFill>
              <a:latin typeface="Arial" panose="020B0604020202020204" pitchFamily="34" charset="0"/>
              <a:cs typeface="Arial" panose="020B0604020202020204" pitchFamily="34" charset="0"/>
            </a:endParaRPr>
          </a:p>
        </p:txBody>
      </p:sp>
      <p:sp>
        <p:nvSpPr>
          <p:cNvPr id="14" name="Прямоугольник 13"/>
          <p:cNvSpPr/>
          <p:nvPr/>
        </p:nvSpPr>
        <p:spPr>
          <a:xfrm>
            <a:off x="3605842" y="5788324"/>
            <a:ext cx="1377351" cy="4917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LICHINKA</a:t>
            </a:r>
            <a:endParaRPr lang="ru-RU" sz="1600" b="1" dirty="0">
              <a:solidFill>
                <a:schemeClr val="tx1"/>
              </a:solidFill>
              <a:latin typeface="Arial" panose="020B0604020202020204" pitchFamily="34" charset="0"/>
              <a:cs typeface="Arial" panose="020B0604020202020204" pitchFamily="34" charset="0"/>
            </a:endParaRPr>
          </a:p>
        </p:txBody>
      </p:sp>
      <p:sp>
        <p:nvSpPr>
          <p:cNvPr id="15" name="Прямоугольник 14"/>
          <p:cNvSpPr/>
          <p:nvPr/>
        </p:nvSpPr>
        <p:spPr>
          <a:xfrm>
            <a:off x="8959969" y="5837208"/>
            <a:ext cx="1495245" cy="51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VOYAGA YETGAN ARI</a:t>
            </a:r>
            <a:endParaRPr lang="ru-RU" sz="1600" b="1" dirty="0">
              <a:solidFill>
                <a:schemeClr val="tx1"/>
              </a:solidFill>
              <a:latin typeface="Arial" panose="020B0604020202020204" pitchFamily="34" charset="0"/>
              <a:cs typeface="Arial" panose="020B0604020202020204" pitchFamily="34" charset="0"/>
            </a:endParaRPr>
          </a:p>
        </p:txBody>
      </p:sp>
      <p:sp>
        <p:nvSpPr>
          <p:cNvPr id="16" name="Прямоугольник 15"/>
          <p:cNvSpPr/>
          <p:nvPr/>
        </p:nvSpPr>
        <p:spPr>
          <a:xfrm>
            <a:off x="4983194" y="5802702"/>
            <a:ext cx="1298544" cy="4917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LICHINKA</a:t>
            </a:r>
            <a:endParaRPr lang="ru-RU" sz="1600" b="1" dirty="0">
              <a:solidFill>
                <a:schemeClr val="tx1"/>
              </a:solidFill>
              <a:latin typeface="Arial" panose="020B0604020202020204" pitchFamily="34" charset="0"/>
              <a:cs typeface="Arial" panose="020B0604020202020204" pitchFamily="34" charset="0"/>
            </a:endParaRPr>
          </a:p>
        </p:txBody>
      </p:sp>
      <p:sp>
        <p:nvSpPr>
          <p:cNvPr id="17" name="Прямоугольник 16"/>
          <p:cNvSpPr/>
          <p:nvPr/>
        </p:nvSpPr>
        <p:spPr>
          <a:xfrm>
            <a:off x="7582618" y="5834332"/>
            <a:ext cx="1230702" cy="523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cs typeface="Arial" panose="020B0604020202020204" pitchFamily="34" charset="0"/>
              </a:rPr>
              <a:t>G‘UMBAK</a:t>
            </a:r>
            <a:endParaRPr lang="ru-RU" sz="16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20483"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TILI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9" name="Прямоугольник 8"/>
          <p:cNvSpPr/>
          <p:nvPr/>
        </p:nvSpPr>
        <p:spPr>
          <a:xfrm>
            <a:off x="195263" y="1241425"/>
            <a:ext cx="11833225" cy="1569660"/>
          </a:xfrm>
          <a:prstGeom prst="rect">
            <a:avLst/>
          </a:prstGeom>
          <a:gradFill flip="none" rotWithShape="1">
            <a:gsLst>
              <a:gs pos="0">
                <a:srgbClr val="CCCC00">
                  <a:tint val="66000"/>
                  <a:satMod val="160000"/>
                </a:srgbClr>
              </a:gs>
              <a:gs pos="50000">
                <a:srgbClr val="CCCC00">
                  <a:tint val="44500"/>
                  <a:satMod val="160000"/>
                </a:srgbClr>
              </a:gs>
              <a:gs pos="100000">
                <a:srgbClr val="CCCC00">
                  <a:tint val="23500"/>
                  <a:satMod val="160000"/>
                </a:srgbClr>
              </a:gs>
            </a:gsLst>
            <a:lin ang="16200000" scaled="1"/>
            <a:tileRect/>
          </a:gradFill>
        </p:spPr>
        <p:txBody>
          <a:bodyPr>
            <a:spAutoFit/>
          </a:bodyPr>
          <a:lstStyle/>
          <a:p>
            <a:pPr algn="ctr" eaLnBrk="0" hangingPunct="0">
              <a:defRPr/>
            </a:pPr>
            <a:r>
              <a:rPr lang="la-Latn" sz="2400" dirty="0">
                <a:latin typeface="Arial" pitchFamily="34" charset="0"/>
              </a:rPr>
              <a:t>Uyadagi ishchi arilarning turli harakatlar yordamida axborot almashinishi </a:t>
            </a:r>
            <a:r>
              <a:rPr lang="en-US" sz="2400" dirty="0" smtClean="0">
                <a:latin typeface="Arial" pitchFamily="34" charset="0"/>
              </a:rPr>
              <a:t>“</a:t>
            </a:r>
            <a:r>
              <a:rPr lang="la-Latn" sz="2400" dirty="0" smtClean="0">
                <a:latin typeface="Arial" pitchFamily="34" charset="0"/>
              </a:rPr>
              <a:t>asalarilar tili</a:t>
            </a:r>
            <a:r>
              <a:rPr lang="en-US" sz="2400" dirty="0" smtClean="0">
                <a:latin typeface="Arial" pitchFamily="34" charset="0"/>
              </a:rPr>
              <a:t>”</a:t>
            </a:r>
            <a:r>
              <a:rPr lang="la-Latn" sz="2400" dirty="0" smtClean="0">
                <a:latin typeface="Arial" pitchFamily="34" charset="0"/>
              </a:rPr>
              <a:t> </a:t>
            </a:r>
            <a:r>
              <a:rPr lang="la-Latn" sz="2400" dirty="0">
                <a:latin typeface="Arial" pitchFamily="34" charset="0"/>
              </a:rPr>
              <a:t>deb ataladi. Ari nektarga boy gulni topganda qornini likillatib aylanib, raqsga tushayotgandek harakatlar qiladi. Bu harakatlar nektar yig‘ish uchun qaysi </a:t>
            </a:r>
          </a:p>
          <a:p>
            <a:pPr algn="ctr" eaLnBrk="0" hangingPunct="0">
              <a:defRPr/>
            </a:pPr>
            <a:r>
              <a:rPr lang="la-Latn" sz="2400" dirty="0">
                <a:latin typeface="Arial" pitchFamily="34" charset="0"/>
              </a:rPr>
              <a:t>tomonga borish </a:t>
            </a:r>
            <a:r>
              <a:rPr lang="la-Latn" sz="2400" dirty="0" smtClean="0">
                <a:latin typeface="Arial" pitchFamily="34" charset="0"/>
              </a:rPr>
              <a:t>kerakligini </a:t>
            </a:r>
            <a:r>
              <a:rPr lang="la-Latn" sz="2400" dirty="0">
                <a:latin typeface="Arial" pitchFamily="34" charset="0"/>
              </a:rPr>
              <a:t>bildiradi.</a:t>
            </a:r>
            <a:endParaRPr lang="ru-RU" sz="2400" dirty="0">
              <a:latin typeface="Arial" pitchFamily="34" charset="0"/>
            </a:endParaRPr>
          </a:p>
        </p:txBody>
      </p:sp>
      <p:pic>
        <p:nvPicPr>
          <p:cNvPr id="20488" name="Рисунок 9" descr="1c5b6f1bbebe6cc59bd4a3ced8f43b37.jpg"/>
          <p:cNvPicPr>
            <a:picLocks noChangeAspect="1"/>
          </p:cNvPicPr>
          <p:nvPr/>
        </p:nvPicPr>
        <p:blipFill>
          <a:blip r:embed="rId2"/>
          <a:stretch>
            <a:fillRect/>
          </a:stretch>
        </p:blipFill>
        <p:spPr bwMode="auto">
          <a:xfrm flipH="1">
            <a:off x="409575" y="3029804"/>
            <a:ext cx="3392488" cy="3439236"/>
          </a:xfrm>
          <a:prstGeom prst="rect">
            <a:avLst/>
          </a:prstGeom>
          <a:noFill/>
          <a:ln w="9525">
            <a:noFill/>
            <a:miter lim="800000"/>
            <a:headEnd/>
            <a:tailEnd/>
          </a:ln>
        </p:spPr>
      </p:pic>
      <p:pic>
        <p:nvPicPr>
          <p:cNvPr id="20490" name="Picture 2" descr="Animated gif about cute in 🍰🍭🐥🦇🎂👑🌳Adventure Time🌳👑🎂🦇🐥🍭🍰 by  bayonetta"/>
          <p:cNvPicPr>
            <a:picLocks noChangeAspect="1" noChangeArrowheads="1" noCrop="1"/>
          </p:cNvPicPr>
          <p:nvPr/>
        </p:nvPicPr>
        <p:blipFill>
          <a:blip r:embed="rId3"/>
          <a:stretch>
            <a:fillRect/>
          </a:stretch>
        </p:blipFill>
        <p:spPr bwMode="auto">
          <a:xfrm flipH="1">
            <a:off x="8557146" y="2961564"/>
            <a:ext cx="3179928" cy="3575761"/>
          </a:xfrm>
          <a:prstGeom prst="rect">
            <a:avLst/>
          </a:prstGeom>
          <a:noFill/>
          <a:ln w="9525">
            <a:noFill/>
            <a:miter lim="800000"/>
            <a:headEnd/>
            <a:tailEnd/>
          </a:ln>
        </p:spPr>
      </p:pic>
      <p:pic>
        <p:nvPicPr>
          <p:cNvPr id="20492" name="Picture 12" descr="Пчелка Майя» — сказочный мультфильм в формате 3D - KinoPrimLand"/>
          <p:cNvPicPr>
            <a:picLocks noChangeAspect="1" noChangeArrowheads="1"/>
          </p:cNvPicPr>
          <p:nvPr/>
        </p:nvPicPr>
        <p:blipFill>
          <a:blip r:embed="rId4"/>
          <a:srcRect/>
          <a:stretch>
            <a:fillRect/>
          </a:stretch>
        </p:blipFill>
        <p:spPr bwMode="auto">
          <a:xfrm>
            <a:off x="4004243" y="3002507"/>
            <a:ext cx="4730324" cy="3452884"/>
          </a:xfrm>
          <a:prstGeom prst="rect">
            <a:avLst/>
          </a:prstGeom>
          <a:noFill/>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20483"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ASALARILARNING AHAMIYATI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9" name="Прямоугольник 8"/>
          <p:cNvSpPr/>
          <p:nvPr/>
        </p:nvSpPr>
        <p:spPr>
          <a:xfrm>
            <a:off x="195002" y="1282368"/>
            <a:ext cx="11833225" cy="1815882"/>
          </a:xfrm>
          <a:prstGeom prst="rect">
            <a:avLst/>
          </a:prstGeom>
          <a:gradFill flip="none" rotWithShape="1">
            <a:gsLst>
              <a:gs pos="0">
                <a:srgbClr val="CCCC00">
                  <a:tint val="66000"/>
                  <a:satMod val="160000"/>
                </a:srgbClr>
              </a:gs>
              <a:gs pos="50000">
                <a:srgbClr val="CCCC00">
                  <a:tint val="44500"/>
                  <a:satMod val="160000"/>
                </a:srgbClr>
              </a:gs>
              <a:gs pos="100000">
                <a:srgbClr val="CCCC00">
                  <a:tint val="23500"/>
                  <a:satMod val="160000"/>
                </a:srgbClr>
              </a:gs>
            </a:gsLst>
            <a:lin ang="16200000" scaled="1"/>
            <a:tileRect/>
          </a:gradFill>
        </p:spPr>
        <p:txBody>
          <a:bodyPr>
            <a:spAutoFit/>
          </a:bodyPr>
          <a:lstStyle/>
          <a:p>
            <a:pPr algn="ctr" eaLnBrk="0" hangingPunct="0">
              <a:defRPr/>
            </a:pPr>
            <a:r>
              <a:rPr lang="la-Latn" sz="2800" b="1" dirty="0" smtClean="0">
                <a:latin typeface="Arial" pitchFamily="34" charset="0"/>
              </a:rPr>
              <a:t>Asalarilar tabiatda va inson hayotida katta ahamiyatga ega.</a:t>
            </a:r>
            <a:r>
              <a:rPr lang="en-US" sz="2800" b="1" dirty="0" smtClean="0">
                <a:latin typeface="Arial" pitchFamily="34" charset="0"/>
              </a:rPr>
              <a:t> </a:t>
            </a:r>
            <a:r>
              <a:rPr lang="la-Latn" sz="2800" b="1" dirty="0" smtClean="0">
                <a:latin typeface="Arial" pitchFamily="34" charset="0"/>
              </a:rPr>
              <a:t>Ko‘pchilik o‘simliklar asalarilar yordamida changlanadi</a:t>
            </a:r>
            <a:r>
              <a:rPr lang="la-Latn" sz="2800" b="1" dirty="0">
                <a:latin typeface="Arial" pitchFamily="34" charset="0"/>
              </a:rPr>
              <a:t>. </a:t>
            </a:r>
            <a:r>
              <a:rPr lang="la-Latn" sz="2800" b="1" dirty="0" smtClean="0">
                <a:latin typeface="Arial" pitchFamily="34" charset="0"/>
              </a:rPr>
              <a:t>Asalarilar</a:t>
            </a:r>
            <a:r>
              <a:rPr lang="en-US" sz="2800" b="1" dirty="0" smtClean="0">
                <a:latin typeface="Arial" pitchFamily="34" charset="0"/>
              </a:rPr>
              <a:t> </a:t>
            </a:r>
            <a:r>
              <a:rPr lang="la-Latn" sz="2800" b="1" dirty="0" smtClean="0">
                <a:latin typeface="Arial" pitchFamily="34" charset="0"/>
              </a:rPr>
              <a:t>changlatgan </a:t>
            </a:r>
            <a:r>
              <a:rPr lang="la-Latn" sz="2800" b="1" dirty="0">
                <a:latin typeface="Arial" pitchFamily="34" charset="0"/>
              </a:rPr>
              <a:t>o‘simliklar mo‘l hosil beradi. Asal qimmatbaho va </a:t>
            </a:r>
            <a:r>
              <a:rPr lang="la-Latn" sz="2800" b="1" dirty="0" smtClean="0">
                <a:latin typeface="Arial" pitchFamily="34" charset="0"/>
              </a:rPr>
              <a:t>shifobaxsh </a:t>
            </a:r>
            <a:r>
              <a:rPr lang="la-Latn" sz="2800" b="1" dirty="0">
                <a:latin typeface="Arial" pitchFamily="34" charset="0"/>
              </a:rPr>
              <a:t>oziq hisoblanadi. </a:t>
            </a:r>
            <a:endParaRPr lang="ru-RU" sz="2800" b="1" dirty="0">
              <a:latin typeface="Arial" pitchFamily="34" charset="0"/>
            </a:endParaRPr>
          </a:p>
        </p:txBody>
      </p:sp>
      <p:pic>
        <p:nvPicPr>
          <p:cNvPr id="20490" name="Picture 2" descr="Animated gif about cute in 🍰🍭🐥🦇🎂👑🌳Adventure Time🌳👑🎂🦇🐥🍭🍰 by  bayonetta"/>
          <p:cNvPicPr>
            <a:picLocks noChangeAspect="1" noChangeArrowheads="1" noCrop="1"/>
          </p:cNvPicPr>
          <p:nvPr/>
        </p:nvPicPr>
        <p:blipFill>
          <a:blip r:embed="rId2"/>
          <a:stretch>
            <a:fillRect/>
          </a:stretch>
        </p:blipFill>
        <p:spPr bwMode="auto">
          <a:xfrm flipH="1">
            <a:off x="8640485" y="3098250"/>
            <a:ext cx="3259760" cy="3425380"/>
          </a:xfrm>
          <a:prstGeom prst="rect">
            <a:avLst/>
          </a:prstGeom>
          <a:noFill/>
          <a:ln w="9525">
            <a:noFill/>
            <a:miter lim="800000"/>
            <a:headEnd/>
            <a:tailEnd/>
          </a:ln>
        </p:spPr>
      </p:pic>
      <p:pic>
        <p:nvPicPr>
          <p:cNvPr id="11" name="Рисунок 9" descr="1c5b6f1bbebe6cc59bd4a3ced8f43b37.jpg"/>
          <p:cNvPicPr>
            <a:picLocks noChangeAspect="1"/>
          </p:cNvPicPr>
          <p:nvPr/>
        </p:nvPicPr>
        <p:blipFill>
          <a:blip r:embed="rId3" cstate="print"/>
          <a:stretch>
            <a:fillRect/>
          </a:stretch>
        </p:blipFill>
        <p:spPr bwMode="auto">
          <a:xfrm>
            <a:off x="288207" y="3207224"/>
            <a:ext cx="3255200" cy="3316406"/>
          </a:xfrm>
          <a:prstGeom prst="rect">
            <a:avLst/>
          </a:prstGeom>
          <a:noFill/>
          <a:ln w="9525">
            <a:noFill/>
            <a:miter lim="800000"/>
            <a:headEnd/>
            <a:tailEnd/>
          </a:ln>
        </p:spPr>
      </p:pic>
      <p:pic>
        <p:nvPicPr>
          <p:cNvPr id="12" name="Picture 2" descr="Animated gif about cute in 🍰🍭🐥🦇🎂👑🌳Adventure Time🌳👑🎂🦇🐥🍭🍰 by  bayonetta"/>
          <p:cNvPicPr>
            <a:picLocks noChangeAspect="1" noChangeArrowheads="1" noCrop="1"/>
          </p:cNvPicPr>
          <p:nvPr/>
        </p:nvPicPr>
        <p:blipFill>
          <a:blip r:embed="rId4"/>
          <a:stretch>
            <a:fillRect/>
          </a:stretch>
        </p:blipFill>
        <p:spPr bwMode="auto">
          <a:xfrm flipH="1">
            <a:off x="8529850" y="3548418"/>
            <a:ext cx="3662149" cy="4067033"/>
          </a:xfrm>
          <a:prstGeom prst="rect">
            <a:avLst/>
          </a:prstGeom>
          <a:noFill/>
          <a:ln w="9525">
            <a:noFill/>
            <a:miter lim="800000"/>
            <a:headEnd/>
            <a:tailEnd/>
          </a:ln>
        </p:spPr>
      </p:pic>
      <p:pic>
        <p:nvPicPr>
          <p:cNvPr id="13" name="Picture 12" descr="Пчелка Майя» — сказочный мультфильм в формате 3D - KinoPrimLand"/>
          <p:cNvPicPr>
            <a:picLocks noChangeAspect="1" noChangeArrowheads="1"/>
          </p:cNvPicPr>
          <p:nvPr/>
        </p:nvPicPr>
        <p:blipFill>
          <a:blip r:embed="rId5"/>
          <a:stretch>
            <a:fillRect/>
          </a:stretch>
        </p:blipFill>
        <p:spPr bwMode="auto">
          <a:xfrm>
            <a:off x="3594083" y="3207224"/>
            <a:ext cx="4880450" cy="3316406"/>
          </a:xfrm>
          <a:prstGeom prst="rect">
            <a:avLst/>
          </a:prstGeom>
          <a:noFill/>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20483"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AHAMIYATI</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11" name="Рисунок 10" descr="istockphoto-494350341-1024x1024.jpg"/>
          <p:cNvPicPr>
            <a:picLocks noChangeAspect="1"/>
          </p:cNvPicPr>
          <p:nvPr/>
        </p:nvPicPr>
        <p:blipFill>
          <a:blip r:embed="rId2"/>
          <a:stretch>
            <a:fillRect/>
          </a:stretch>
        </p:blipFill>
        <p:spPr>
          <a:xfrm>
            <a:off x="204716" y="3029803"/>
            <a:ext cx="11805313" cy="3493826"/>
          </a:xfrm>
          <a:prstGeom prst="rect">
            <a:avLst/>
          </a:prstGeom>
        </p:spPr>
      </p:pic>
      <p:sp>
        <p:nvSpPr>
          <p:cNvPr id="10" name="Прямоугольник 9"/>
          <p:cNvSpPr/>
          <p:nvPr/>
        </p:nvSpPr>
        <p:spPr>
          <a:xfrm>
            <a:off x="345743" y="1138535"/>
            <a:ext cx="11846257" cy="1815882"/>
          </a:xfrm>
          <a:prstGeom prst="rect">
            <a:avLst/>
          </a:prstGeom>
        </p:spPr>
        <p:txBody>
          <a:bodyPr wrap="square">
            <a:spAutoFit/>
          </a:bodyPr>
          <a:lstStyle/>
          <a:p>
            <a:pPr algn="ctr"/>
            <a:r>
              <a:rPr lang="la-Latn" sz="2800" dirty="0" smtClean="0">
                <a:latin typeface="Arial" pitchFamily="34" charset="0"/>
              </a:rPr>
              <a:t>Uning tarkibida oson hazm bo‘ladigan shakar moddalar, organizm uchun juda zarur bo‘lgan har xil minerallar mavjud. Shifokorlar darmonsiz kishilar uchun asal iste’mol qilishni tavsiya etishadi. Asalari zaharidan tibbiyotda dorivor moddalar tayyorlanadi</a:t>
            </a:r>
            <a:r>
              <a:rPr lang="en-US" sz="2800" dirty="0" smtClean="0">
                <a:latin typeface="Arial" pitchFamily="34" charset="0"/>
              </a:rPr>
              <a:t>,</a:t>
            </a:r>
            <a:r>
              <a:rPr lang="la-Latn" sz="2800" dirty="0" smtClean="0">
                <a:latin typeface="Arial" pitchFamily="34" charset="0"/>
              </a:rPr>
              <a:t> mumi esa texnikada ishlatiladi.</a:t>
            </a:r>
            <a:r>
              <a:rPr lang="en-US" sz="2800" dirty="0" smtClean="0">
                <a:latin typeface="Arial" pitchFamily="34" charset="0"/>
              </a:rPr>
              <a:t> </a:t>
            </a:r>
            <a:endParaRPr lang="ru-RU" sz="2800" dirty="0"/>
          </a:p>
        </p:txBody>
      </p:sp>
      <p:grpSp>
        <p:nvGrpSpPr>
          <p:cNvPr id="15" name="Group 5"/>
          <p:cNvGrpSpPr>
            <a:grpSpLocks/>
          </p:cNvGrpSpPr>
          <p:nvPr/>
        </p:nvGrpSpPr>
        <p:grpSpPr bwMode="auto">
          <a:xfrm>
            <a:off x="377017" y="3159654"/>
            <a:ext cx="2280605" cy="2781996"/>
            <a:chOff x="154" y="628"/>
            <a:chExt cx="1313" cy="2234"/>
          </a:xfrm>
        </p:grpSpPr>
        <p:pic>
          <p:nvPicPr>
            <p:cNvPr id="16" name="Picture 6" descr="image28"/>
            <p:cNvPicPr>
              <a:picLocks noChangeAspect="1" noChangeArrowheads="1"/>
            </p:cNvPicPr>
            <p:nvPr/>
          </p:nvPicPr>
          <p:blipFill>
            <a:blip r:embed="rId3" cstate="print"/>
            <a:srcRect/>
            <a:stretch>
              <a:fillRect/>
            </a:stretch>
          </p:blipFill>
          <p:spPr bwMode="auto">
            <a:xfrm>
              <a:off x="154" y="628"/>
              <a:ext cx="1313" cy="1930"/>
            </a:xfrm>
            <a:prstGeom prst="rect">
              <a:avLst/>
            </a:prstGeom>
            <a:noFill/>
          </p:spPr>
        </p:pic>
        <p:sp>
          <p:nvSpPr>
            <p:cNvPr id="17" name="Text Box 7"/>
            <p:cNvSpPr txBox="1">
              <a:spLocks noChangeArrowheads="1"/>
            </p:cNvSpPr>
            <p:nvPr/>
          </p:nvSpPr>
          <p:spPr bwMode="auto">
            <a:xfrm>
              <a:off x="393" y="2442"/>
              <a:ext cx="746" cy="420"/>
            </a:xfrm>
            <a:prstGeom prst="rect">
              <a:avLst/>
            </a:prstGeom>
            <a:solidFill>
              <a:srgbClr val="FFFF99"/>
            </a:solidFill>
            <a:ln w="9525">
              <a:solidFill>
                <a:srgbClr val="993300"/>
              </a:solidFill>
              <a:miter lim="800000"/>
              <a:headEnd/>
              <a:tailEnd/>
            </a:ln>
            <a:effectLst/>
          </p:spPr>
          <p:txBody>
            <a:bodyPr wrap="square">
              <a:spAutoFit/>
            </a:bodyPr>
            <a:lstStyle/>
            <a:p>
              <a:pPr defTabSz="1172339">
                <a:defRPr/>
              </a:pPr>
              <a:r>
                <a:rPr lang="en-US" sz="2800" b="1" kern="0" dirty="0" err="1" smtClean="0">
                  <a:solidFill>
                    <a:srgbClr val="000000"/>
                  </a:solidFill>
                  <a:latin typeface="Arial" pitchFamily="34" charset="0"/>
                </a:rPr>
                <a:t>Asal</a:t>
              </a:r>
              <a:endParaRPr lang="ru-RU" sz="2800" b="1" kern="0" dirty="0" smtClean="0">
                <a:solidFill>
                  <a:srgbClr val="000000"/>
                </a:solidFill>
                <a:latin typeface="Arial" pitchFamily="34" charset="0"/>
              </a:endParaRPr>
            </a:p>
          </p:txBody>
        </p:sp>
      </p:grpSp>
      <p:grpSp>
        <p:nvGrpSpPr>
          <p:cNvPr id="18" name="Group 8"/>
          <p:cNvGrpSpPr>
            <a:grpSpLocks/>
          </p:cNvGrpSpPr>
          <p:nvPr/>
        </p:nvGrpSpPr>
        <p:grpSpPr bwMode="auto">
          <a:xfrm>
            <a:off x="3289023" y="3795623"/>
            <a:ext cx="3130552" cy="1563343"/>
            <a:chOff x="1831" y="2366"/>
            <a:chExt cx="1479" cy="907"/>
          </a:xfrm>
        </p:grpSpPr>
        <p:pic>
          <p:nvPicPr>
            <p:cNvPr id="19" name="Picture 9" descr="image32"/>
            <p:cNvPicPr>
              <a:picLocks noChangeAspect="1" noChangeArrowheads="1"/>
            </p:cNvPicPr>
            <p:nvPr/>
          </p:nvPicPr>
          <p:blipFill>
            <a:blip r:embed="rId4" cstate="print"/>
            <a:srcRect/>
            <a:stretch>
              <a:fillRect/>
            </a:stretch>
          </p:blipFill>
          <p:spPr bwMode="auto">
            <a:xfrm>
              <a:off x="1831" y="2366"/>
              <a:ext cx="907" cy="907"/>
            </a:xfrm>
            <a:prstGeom prst="rect">
              <a:avLst/>
            </a:prstGeom>
            <a:noFill/>
          </p:spPr>
        </p:pic>
        <p:sp>
          <p:nvSpPr>
            <p:cNvPr id="20" name="Text Box 10"/>
            <p:cNvSpPr txBox="1">
              <a:spLocks noChangeArrowheads="1"/>
            </p:cNvSpPr>
            <p:nvPr/>
          </p:nvSpPr>
          <p:spPr bwMode="auto">
            <a:xfrm>
              <a:off x="2738" y="3019"/>
              <a:ext cx="572" cy="232"/>
            </a:xfrm>
            <a:prstGeom prst="rect">
              <a:avLst/>
            </a:prstGeom>
            <a:solidFill>
              <a:srgbClr val="FFEBFF"/>
            </a:solidFill>
            <a:ln w="9525">
              <a:solidFill>
                <a:srgbClr val="000000"/>
              </a:solidFill>
              <a:miter lim="800000"/>
              <a:headEnd/>
              <a:tailEnd/>
            </a:ln>
            <a:effectLst/>
          </p:spPr>
          <p:txBody>
            <a:bodyPr wrap="none">
              <a:spAutoFit/>
            </a:bodyPr>
            <a:lstStyle/>
            <a:p>
              <a:pPr defTabSz="1172339">
                <a:defRPr/>
              </a:pPr>
              <a:r>
                <a:rPr lang="en-US" sz="2000" b="1" kern="0" dirty="0" err="1" smtClean="0">
                  <a:solidFill>
                    <a:srgbClr val="000000"/>
                  </a:solidFill>
                  <a:latin typeface="Arial" pitchFamily="34" charset="0"/>
                </a:rPr>
                <a:t>Propolis</a:t>
              </a:r>
              <a:endParaRPr lang="ru-RU" sz="2000" b="1" kern="0" dirty="0" smtClean="0">
                <a:solidFill>
                  <a:srgbClr val="000000"/>
                </a:solidFill>
                <a:latin typeface="Arial" pitchFamily="34" charset="0"/>
              </a:endParaRPr>
            </a:p>
          </p:txBody>
        </p:sp>
      </p:grpSp>
      <p:grpSp>
        <p:nvGrpSpPr>
          <p:cNvPr id="27" name="Group 17"/>
          <p:cNvGrpSpPr>
            <a:grpSpLocks/>
          </p:cNvGrpSpPr>
          <p:nvPr/>
        </p:nvGrpSpPr>
        <p:grpSpPr bwMode="auto">
          <a:xfrm>
            <a:off x="6655368" y="3107465"/>
            <a:ext cx="1384303" cy="1620132"/>
            <a:chOff x="3022" y="1186"/>
            <a:chExt cx="654" cy="1301"/>
          </a:xfrm>
        </p:grpSpPr>
        <p:pic>
          <p:nvPicPr>
            <p:cNvPr id="28" name="Picture 18" descr="image30"/>
            <p:cNvPicPr>
              <a:picLocks noChangeAspect="1" noChangeArrowheads="1"/>
            </p:cNvPicPr>
            <p:nvPr/>
          </p:nvPicPr>
          <p:blipFill>
            <a:blip r:embed="rId5" cstate="print"/>
            <a:srcRect/>
            <a:stretch>
              <a:fillRect/>
            </a:stretch>
          </p:blipFill>
          <p:spPr bwMode="auto">
            <a:xfrm>
              <a:off x="3148" y="1186"/>
              <a:ext cx="456" cy="954"/>
            </a:xfrm>
            <a:prstGeom prst="rect">
              <a:avLst/>
            </a:prstGeom>
            <a:noFill/>
          </p:spPr>
        </p:pic>
        <p:sp>
          <p:nvSpPr>
            <p:cNvPr id="29" name="Text Box 19"/>
            <p:cNvSpPr txBox="1">
              <a:spLocks noChangeArrowheads="1"/>
            </p:cNvSpPr>
            <p:nvPr/>
          </p:nvSpPr>
          <p:spPr bwMode="auto">
            <a:xfrm>
              <a:off x="3022" y="2168"/>
              <a:ext cx="654" cy="319"/>
            </a:xfrm>
            <a:prstGeom prst="rect">
              <a:avLst/>
            </a:prstGeom>
            <a:solidFill>
              <a:srgbClr val="FFEBFF"/>
            </a:solidFill>
            <a:ln w="9525">
              <a:solidFill>
                <a:srgbClr val="000000"/>
              </a:solidFill>
              <a:miter lim="800000"/>
              <a:headEnd/>
              <a:tailEnd/>
            </a:ln>
            <a:effectLst/>
          </p:spPr>
          <p:txBody>
            <a:bodyPr wrap="square">
              <a:spAutoFit/>
            </a:bodyPr>
            <a:lstStyle/>
            <a:p>
              <a:pPr defTabSz="1172339">
                <a:defRPr/>
              </a:pPr>
              <a:r>
                <a:rPr lang="en-US" sz="2000" b="1" kern="0" dirty="0" smtClean="0">
                  <a:solidFill>
                    <a:srgbClr val="000000"/>
                  </a:solidFill>
                  <a:latin typeface="Arial" pitchFamily="34" charset="0"/>
                </a:rPr>
                <a:t>Ari </a:t>
              </a:r>
              <a:r>
                <a:rPr lang="en-US" sz="2000" b="1" kern="0" dirty="0" err="1" smtClean="0">
                  <a:solidFill>
                    <a:srgbClr val="000000"/>
                  </a:solidFill>
                  <a:latin typeface="Arial" pitchFamily="34" charset="0"/>
                </a:rPr>
                <a:t>zahri</a:t>
              </a:r>
              <a:endParaRPr lang="ru-RU" sz="2000" b="1" kern="0" dirty="0" smtClean="0">
                <a:solidFill>
                  <a:srgbClr val="000000"/>
                </a:solidFill>
                <a:latin typeface="Arial" pitchFamily="34" charset="0"/>
              </a:endParaRPr>
            </a:p>
          </p:txBody>
        </p:sp>
      </p:grpSp>
      <p:grpSp>
        <p:nvGrpSpPr>
          <p:cNvPr id="30" name="Group 14"/>
          <p:cNvGrpSpPr>
            <a:grpSpLocks/>
          </p:cNvGrpSpPr>
          <p:nvPr/>
        </p:nvGrpSpPr>
        <p:grpSpPr bwMode="auto">
          <a:xfrm>
            <a:off x="8861781" y="3887083"/>
            <a:ext cx="1065898" cy="1426035"/>
            <a:chOff x="1633" y="574"/>
            <a:chExt cx="1066" cy="1584"/>
          </a:xfrm>
        </p:grpSpPr>
        <p:pic>
          <p:nvPicPr>
            <p:cNvPr id="31" name="Picture 15" descr="image31"/>
            <p:cNvPicPr>
              <a:picLocks noChangeAspect="1" noChangeArrowheads="1"/>
            </p:cNvPicPr>
            <p:nvPr/>
          </p:nvPicPr>
          <p:blipFill>
            <a:blip r:embed="rId6" cstate="print"/>
            <a:srcRect/>
            <a:stretch>
              <a:fillRect/>
            </a:stretch>
          </p:blipFill>
          <p:spPr bwMode="auto">
            <a:xfrm>
              <a:off x="2068" y="574"/>
              <a:ext cx="438" cy="1140"/>
            </a:xfrm>
            <a:prstGeom prst="rect">
              <a:avLst/>
            </a:prstGeom>
            <a:noFill/>
          </p:spPr>
        </p:pic>
        <p:sp>
          <p:nvSpPr>
            <p:cNvPr id="32" name="Text Box 16"/>
            <p:cNvSpPr txBox="1">
              <a:spLocks noChangeArrowheads="1"/>
            </p:cNvSpPr>
            <p:nvPr/>
          </p:nvSpPr>
          <p:spPr bwMode="auto">
            <a:xfrm>
              <a:off x="1633" y="1714"/>
              <a:ext cx="1066" cy="444"/>
            </a:xfrm>
            <a:prstGeom prst="rect">
              <a:avLst/>
            </a:prstGeom>
            <a:solidFill>
              <a:srgbClr val="FFEBFF"/>
            </a:solidFill>
            <a:ln w="9525">
              <a:solidFill>
                <a:srgbClr val="000000"/>
              </a:solidFill>
              <a:miter lim="800000"/>
              <a:headEnd/>
              <a:tailEnd/>
            </a:ln>
            <a:effectLst/>
          </p:spPr>
          <p:txBody>
            <a:bodyPr wrap="none">
              <a:spAutoFit/>
            </a:bodyPr>
            <a:lstStyle/>
            <a:p>
              <a:pPr marL="0" marR="0" lvl="0" indent="0" defTabSz="553852" eaLnBrk="1" fontAlgn="base" latinLnBrk="0" hangingPunct="1">
                <a:lnSpc>
                  <a:spcPct val="100000"/>
                </a:lnSpc>
                <a:spcBef>
                  <a:spcPct val="0"/>
                </a:spcBef>
                <a:spcAft>
                  <a:spcPct val="0"/>
                </a:spcAft>
                <a:buClrTx/>
                <a:buSzTx/>
                <a:buFontTx/>
                <a:buNone/>
                <a:tabLst/>
                <a:defRPr/>
              </a:pPr>
              <a:r>
                <a:rPr lang="en-US" sz="2000" b="1" kern="0" dirty="0" smtClean="0">
                  <a:solidFill>
                    <a:srgbClr val="000000"/>
                  </a:solidFill>
                  <a:latin typeface="Arial" pitchFamily="34" charset="0"/>
                </a:rPr>
                <a:t>Ari </a:t>
              </a:r>
              <a:r>
                <a:rPr lang="en-US" sz="2000" b="1" kern="0" dirty="0" err="1" smtClean="0">
                  <a:solidFill>
                    <a:srgbClr val="000000"/>
                  </a:solidFill>
                  <a:latin typeface="Arial" pitchFamily="34" charset="0"/>
                </a:rPr>
                <a:t>suti</a:t>
              </a:r>
              <a:endParaRPr kumimoji="0" lang="ru-RU" sz="2000" b="1"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fltVal val="0"/>
                                          </p:val>
                                        </p:tav>
                                        <p:tav tm="100000">
                                          <p:val>
                                            <p:strVal val="#ppt_w"/>
                                          </p:val>
                                        </p:tav>
                                      </p:tavLst>
                                    </p:anim>
                                    <p:anim calcmode="lin" valueType="num">
                                      <p:cBhvr>
                                        <p:cTn id="29" dur="1000" fill="hold"/>
                                        <p:tgtEl>
                                          <p:spTgt spid="30"/>
                                        </p:tgtEl>
                                        <p:attrNameLst>
                                          <p:attrName>ppt_h</p:attrName>
                                        </p:attrNameLst>
                                      </p:cBhvr>
                                      <p:tavLst>
                                        <p:tav tm="0">
                                          <p:val>
                                            <p:fltVal val="0"/>
                                          </p:val>
                                        </p:tav>
                                        <p:tav tm="100000">
                                          <p:val>
                                            <p:strVal val="#ppt_h"/>
                                          </p:val>
                                        </p:tav>
                                      </p:tavLst>
                                    </p:anim>
                                    <p:animEffect transition="in" filter="fade">
                                      <p:cBhvr>
                                        <p:cTn id="3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p:cNvSpPr/>
          <p:nvPr/>
        </p:nvSpPr>
        <p:spPr>
          <a:xfrm>
            <a:off x="234950" y="4858602"/>
            <a:ext cx="11641138" cy="163773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eaLnBrk="0" hangingPunct="0">
              <a:defRPr/>
            </a:pPr>
            <a:endParaRPr lang="ru-RU"/>
          </a:p>
        </p:txBody>
      </p:sp>
      <p:sp>
        <p:nvSpPr>
          <p:cNvPr id="10" name="Скругленный прямоугольник 9"/>
          <p:cNvSpPr/>
          <p:nvPr/>
        </p:nvSpPr>
        <p:spPr>
          <a:xfrm>
            <a:off x="275918" y="3070746"/>
            <a:ext cx="11641137" cy="1583141"/>
          </a:xfrm>
          <a:prstGeom prst="roundRect">
            <a:avLst>
              <a:gd name="adj" fmla="val 33162"/>
            </a:avLst>
          </a:prstGeom>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endParaRPr lang="ru-RU"/>
          </a:p>
        </p:txBody>
      </p:sp>
      <p:sp>
        <p:nvSpPr>
          <p:cNvPr id="9" name="Скругленный прямоугольник 8"/>
          <p:cNvSpPr/>
          <p:nvPr/>
        </p:nvSpPr>
        <p:spPr>
          <a:xfrm>
            <a:off x="273050" y="1323833"/>
            <a:ext cx="11641138" cy="1596788"/>
          </a:xfrm>
          <a:prstGeom prst="roundRect">
            <a:avLst>
              <a:gd name="adj" fmla="val 3316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2294"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2295"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12297" name="Прямоугольник 4"/>
          <p:cNvSpPr>
            <a:spLocks noChangeArrowheads="1"/>
          </p:cNvSpPr>
          <p:nvPr/>
        </p:nvSpPr>
        <p:spPr bwMode="auto">
          <a:xfrm>
            <a:off x="273050" y="1187355"/>
            <a:ext cx="11682413" cy="4693593"/>
          </a:xfrm>
          <a:prstGeom prst="rect">
            <a:avLst/>
          </a:prstGeom>
          <a:noFill/>
          <a:ln w="9525">
            <a:noFill/>
            <a:miter lim="800000"/>
            <a:headEnd/>
            <a:tailEnd/>
          </a:ln>
        </p:spPr>
        <p:txBody>
          <a:bodyPr wrap="square">
            <a:spAutoFit/>
          </a:bodyPr>
          <a:lstStyle/>
          <a:p>
            <a:pPr algn="ctr" eaLnBrk="0" hangingPunct="0"/>
            <a:endParaRPr lang="en-US" sz="2500" dirty="0" smtClean="0">
              <a:latin typeface="Arial" pitchFamily="34" charset="0"/>
            </a:endParaRPr>
          </a:p>
          <a:p>
            <a:pPr algn="ctr" eaLnBrk="0" hangingPunct="0"/>
            <a:r>
              <a:rPr lang="en-US" sz="2500" b="1" dirty="0" smtClean="0">
                <a:latin typeface="Arial" pitchFamily="34" charset="0"/>
              </a:rPr>
              <a:t>1</a:t>
            </a:r>
            <a:r>
              <a:rPr lang="ru-RU" sz="2500" b="1" dirty="0" smtClean="0">
                <a:latin typeface="Arial" pitchFamily="34" charset="0"/>
              </a:rPr>
              <a:t>.</a:t>
            </a:r>
            <a:r>
              <a:rPr lang="ru-RU" sz="2500" b="1" dirty="0">
                <a:latin typeface="Arial" pitchFamily="34" charset="0"/>
              </a:rPr>
              <a:t> </a:t>
            </a:r>
            <a:r>
              <a:rPr lang="ru-RU" sz="2500" b="1" dirty="0" err="1">
                <a:latin typeface="Arial" pitchFamily="34" charset="0"/>
              </a:rPr>
              <a:t>Asal</a:t>
            </a:r>
            <a:r>
              <a:rPr lang="ru-RU" sz="2500" b="1" dirty="0">
                <a:latin typeface="Arial" pitchFamily="34" charset="0"/>
              </a:rPr>
              <a:t> </a:t>
            </a:r>
            <a:r>
              <a:rPr lang="ru-RU" sz="2500" b="1" dirty="0" err="1">
                <a:latin typeface="Arial" pitchFamily="34" charset="0"/>
              </a:rPr>
              <a:t>yashash</a:t>
            </a:r>
            <a:r>
              <a:rPr lang="ru-RU" sz="2500" b="1" dirty="0">
                <a:latin typeface="Arial" pitchFamily="34" charset="0"/>
              </a:rPr>
              <a:t> </a:t>
            </a:r>
            <a:r>
              <a:rPr lang="ru-RU" sz="2500" b="1" dirty="0" err="1">
                <a:latin typeface="Arial" pitchFamily="34" charset="0"/>
              </a:rPr>
              <a:t>uchun</a:t>
            </a:r>
            <a:r>
              <a:rPr lang="ru-RU" sz="2500" b="1" dirty="0">
                <a:latin typeface="Arial" pitchFamily="34" charset="0"/>
              </a:rPr>
              <a:t> </a:t>
            </a:r>
            <a:r>
              <a:rPr lang="ru-RU" sz="2500" b="1" dirty="0" err="1">
                <a:latin typeface="Arial" pitchFamily="34" charset="0"/>
              </a:rPr>
              <a:t>zarur</a:t>
            </a:r>
            <a:r>
              <a:rPr lang="ru-RU" sz="2500" b="1" dirty="0">
                <a:latin typeface="Arial" pitchFamily="34" charset="0"/>
              </a:rPr>
              <a:t> </a:t>
            </a:r>
            <a:r>
              <a:rPr lang="ru-RU" sz="2500" b="1" dirty="0" err="1">
                <a:latin typeface="Arial" pitchFamily="34" charset="0"/>
              </a:rPr>
              <a:t>bo‘lgan</a:t>
            </a:r>
            <a:r>
              <a:rPr lang="ru-RU" sz="2500" b="1" dirty="0">
                <a:latin typeface="Arial" pitchFamily="34" charset="0"/>
              </a:rPr>
              <a:t> </a:t>
            </a:r>
            <a:r>
              <a:rPr lang="ru-RU" sz="2500" b="1" dirty="0" err="1">
                <a:latin typeface="Arial" pitchFamily="34" charset="0"/>
              </a:rPr>
              <a:t>barcha</a:t>
            </a:r>
            <a:r>
              <a:rPr lang="ru-RU" sz="2500" b="1" dirty="0">
                <a:latin typeface="Arial" pitchFamily="34" charset="0"/>
              </a:rPr>
              <a:t> </a:t>
            </a:r>
            <a:r>
              <a:rPr lang="ru-RU" sz="2500" b="1" dirty="0" err="1">
                <a:latin typeface="Arial" pitchFamily="34" charset="0"/>
              </a:rPr>
              <a:t>moddalar</a:t>
            </a:r>
            <a:r>
              <a:rPr lang="ru-RU" sz="2500" b="1" dirty="0">
                <a:latin typeface="Arial" pitchFamily="34" charset="0"/>
              </a:rPr>
              <a:t> (</a:t>
            </a:r>
            <a:r>
              <a:rPr lang="ru-RU" sz="2500" b="1" dirty="0" err="1">
                <a:latin typeface="Arial" pitchFamily="34" charset="0"/>
              </a:rPr>
              <a:t>suv</a:t>
            </a:r>
            <a:r>
              <a:rPr lang="ru-RU" sz="2500" b="1" dirty="0">
                <a:latin typeface="Arial" pitchFamily="34" charset="0"/>
              </a:rPr>
              <a:t>, </a:t>
            </a:r>
            <a:r>
              <a:rPr lang="ru-RU" sz="2500" b="1" dirty="0" err="1">
                <a:latin typeface="Arial" pitchFamily="34" charset="0"/>
              </a:rPr>
              <a:t>minerallar</a:t>
            </a:r>
            <a:r>
              <a:rPr lang="ru-RU" sz="2500" b="1" dirty="0">
                <a:latin typeface="Arial" pitchFamily="34" charset="0"/>
              </a:rPr>
              <a:t>, </a:t>
            </a:r>
            <a:r>
              <a:rPr lang="ru-RU" sz="2500" b="1" dirty="0" err="1">
                <a:latin typeface="Arial" pitchFamily="34" charset="0"/>
              </a:rPr>
              <a:t>turli</a:t>
            </a:r>
            <a:r>
              <a:rPr lang="ru-RU" sz="2500" b="1" dirty="0">
                <a:latin typeface="Arial" pitchFamily="34" charset="0"/>
              </a:rPr>
              <a:t> </a:t>
            </a:r>
            <a:r>
              <a:rPr lang="ru-RU" sz="2500" b="1" dirty="0" err="1">
                <a:latin typeface="Arial" pitchFamily="34" charset="0"/>
              </a:rPr>
              <a:t>fermentlar</a:t>
            </a:r>
            <a:r>
              <a:rPr lang="ru-RU" sz="2500" b="1" dirty="0">
                <a:latin typeface="Arial" pitchFamily="34" charset="0"/>
              </a:rPr>
              <a:t> </a:t>
            </a:r>
            <a:r>
              <a:rPr lang="ru-RU" sz="2500" b="1" dirty="0" err="1">
                <a:latin typeface="Arial" pitchFamily="34" charset="0"/>
              </a:rPr>
              <a:t>va</a:t>
            </a:r>
            <a:r>
              <a:rPr lang="ru-RU" sz="2500" b="1" dirty="0">
                <a:latin typeface="Arial" pitchFamily="34" charset="0"/>
              </a:rPr>
              <a:t> </a:t>
            </a:r>
            <a:r>
              <a:rPr lang="ru-RU" sz="2500" b="1" dirty="0" err="1" smtClean="0">
                <a:latin typeface="Arial" pitchFamily="34" charset="0"/>
              </a:rPr>
              <a:t>boshqalar</a:t>
            </a:r>
            <a:r>
              <a:rPr lang="ru-RU" sz="2500" b="1" dirty="0" smtClean="0">
                <a:latin typeface="Arial" pitchFamily="34" charset="0"/>
              </a:rPr>
              <a:t>)</a:t>
            </a:r>
            <a:r>
              <a:rPr lang="ru-RU" sz="2500" b="1" dirty="0" err="1" smtClean="0">
                <a:latin typeface="Arial" pitchFamily="34" charset="0"/>
              </a:rPr>
              <a:t>ni</a:t>
            </a:r>
            <a:r>
              <a:rPr lang="ru-RU" sz="2500" b="1" dirty="0" smtClean="0">
                <a:latin typeface="Arial" pitchFamily="34" charset="0"/>
              </a:rPr>
              <a:t> </a:t>
            </a:r>
            <a:r>
              <a:rPr lang="ru-RU" sz="2500" b="1" dirty="0" err="1">
                <a:latin typeface="Arial" pitchFamily="34" charset="0"/>
              </a:rPr>
              <a:t>o‘zida</a:t>
            </a:r>
            <a:r>
              <a:rPr lang="ru-RU" sz="2500" b="1" dirty="0">
                <a:latin typeface="Arial" pitchFamily="34" charset="0"/>
              </a:rPr>
              <a:t> </a:t>
            </a:r>
            <a:r>
              <a:rPr lang="ru-RU" sz="2500" b="1" dirty="0" err="1">
                <a:latin typeface="Arial" pitchFamily="34" charset="0"/>
              </a:rPr>
              <a:t>mujassam</a:t>
            </a:r>
            <a:r>
              <a:rPr lang="ru-RU" sz="2500" b="1" dirty="0">
                <a:latin typeface="Arial" pitchFamily="34" charset="0"/>
              </a:rPr>
              <a:t> </a:t>
            </a:r>
            <a:r>
              <a:rPr lang="ru-RU" sz="2500" b="1" dirty="0" err="1">
                <a:latin typeface="Arial" pitchFamily="34" charset="0"/>
              </a:rPr>
              <a:t>etuvchi</a:t>
            </a:r>
            <a:r>
              <a:rPr lang="ru-RU" sz="2500" b="1" dirty="0">
                <a:latin typeface="Arial" pitchFamily="34" charset="0"/>
              </a:rPr>
              <a:t> </a:t>
            </a:r>
            <a:r>
              <a:rPr lang="ru-RU" sz="2500" b="1" dirty="0" err="1">
                <a:latin typeface="Arial" pitchFamily="34" charset="0"/>
              </a:rPr>
              <a:t>yagona</a:t>
            </a:r>
            <a:r>
              <a:rPr lang="ru-RU" sz="2500" b="1" dirty="0">
                <a:latin typeface="Arial" pitchFamily="34" charset="0"/>
              </a:rPr>
              <a:t> </a:t>
            </a:r>
            <a:r>
              <a:rPr lang="ru-RU" sz="2500" b="1" dirty="0" err="1">
                <a:latin typeface="Arial" pitchFamily="34" charset="0"/>
              </a:rPr>
              <a:t>tabiiy</a:t>
            </a:r>
            <a:r>
              <a:rPr lang="ru-RU" sz="2500" b="1" dirty="0">
                <a:latin typeface="Arial" pitchFamily="34" charset="0"/>
              </a:rPr>
              <a:t> </a:t>
            </a:r>
            <a:r>
              <a:rPr lang="ru-RU" sz="2500" b="1" dirty="0" err="1">
                <a:latin typeface="Arial" pitchFamily="34" charset="0"/>
              </a:rPr>
              <a:t>mahsulot</a:t>
            </a:r>
            <a:r>
              <a:rPr lang="ru-RU" sz="2500" b="1" dirty="0">
                <a:latin typeface="Arial" pitchFamily="34" charset="0"/>
              </a:rPr>
              <a:t> </a:t>
            </a:r>
            <a:r>
              <a:rPr lang="ru-RU" sz="2500" b="1" dirty="0" err="1">
                <a:latin typeface="Arial" pitchFamily="34" charset="0"/>
              </a:rPr>
              <a:t>hisoblanadi</a:t>
            </a:r>
            <a:r>
              <a:rPr lang="ru-RU" sz="2500" b="1" dirty="0">
                <a:latin typeface="Arial" pitchFamily="34" charset="0"/>
              </a:rPr>
              <a:t>.</a:t>
            </a:r>
            <a:endParaRPr lang="en-US" sz="2500" b="1" dirty="0">
              <a:latin typeface="Arial" pitchFamily="34" charset="0"/>
            </a:endParaRPr>
          </a:p>
          <a:p>
            <a:pPr algn="ctr" eaLnBrk="0" hangingPunct="0"/>
            <a:endParaRPr lang="en-US" sz="2500" b="1" dirty="0" smtClean="0">
              <a:latin typeface="Arial" pitchFamily="34" charset="0"/>
            </a:endParaRPr>
          </a:p>
          <a:p>
            <a:pPr algn="ctr" eaLnBrk="0" hangingPunct="0"/>
            <a:r>
              <a:rPr lang="en-US" sz="2500" b="1" dirty="0" smtClean="0">
                <a:latin typeface="Arial" pitchFamily="34" charset="0"/>
              </a:rPr>
              <a:t>  2</a:t>
            </a:r>
            <a:r>
              <a:rPr lang="ru-RU" sz="2500" b="1" dirty="0" smtClean="0">
                <a:latin typeface="Arial" pitchFamily="34" charset="0"/>
              </a:rPr>
              <a:t>.</a:t>
            </a:r>
            <a:r>
              <a:rPr lang="ru-RU" sz="2500" b="1" dirty="0">
                <a:latin typeface="Arial" pitchFamily="34" charset="0"/>
              </a:rPr>
              <a:t> </a:t>
            </a:r>
            <a:r>
              <a:rPr lang="ru-RU" sz="2500" b="1" dirty="0" err="1">
                <a:latin typeface="Arial" pitchFamily="34" charset="0"/>
              </a:rPr>
              <a:t>Asal</a:t>
            </a:r>
            <a:r>
              <a:rPr lang="ru-RU" sz="2500" b="1" dirty="0">
                <a:latin typeface="Arial" pitchFamily="34" charset="0"/>
              </a:rPr>
              <a:t> </a:t>
            </a:r>
            <a:r>
              <a:rPr lang="ru-RU" sz="2500" b="1" dirty="0" err="1">
                <a:latin typeface="Arial" pitchFamily="34" charset="0"/>
              </a:rPr>
              <a:t>iste’mol</a:t>
            </a:r>
            <a:r>
              <a:rPr lang="ru-RU" sz="2500" b="1" dirty="0">
                <a:latin typeface="Arial" pitchFamily="34" charset="0"/>
              </a:rPr>
              <a:t> </a:t>
            </a:r>
            <a:r>
              <a:rPr lang="ru-RU" sz="2500" b="1" dirty="0" err="1">
                <a:latin typeface="Arial" pitchFamily="34" charset="0"/>
              </a:rPr>
              <a:t>qilinuvchi</a:t>
            </a:r>
            <a:r>
              <a:rPr lang="ru-RU" sz="2500" b="1" dirty="0">
                <a:latin typeface="Arial" pitchFamily="34" charset="0"/>
              </a:rPr>
              <a:t> </a:t>
            </a:r>
            <a:r>
              <a:rPr lang="ru-RU" sz="2500" b="1" dirty="0" err="1">
                <a:latin typeface="Arial" pitchFamily="34" charset="0"/>
              </a:rPr>
              <a:t>yeng</a:t>
            </a:r>
            <a:r>
              <a:rPr lang="ru-RU" sz="2500" b="1" dirty="0">
                <a:latin typeface="Arial" pitchFamily="34" charset="0"/>
              </a:rPr>
              <a:t> </a:t>
            </a:r>
            <a:r>
              <a:rPr lang="ru-RU" sz="2500" b="1" dirty="0" err="1">
                <a:latin typeface="Arial" pitchFamily="34" charset="0"/>
              </a:rPr>
              <a:t>qadimiy</a:t>
            </a:r>
            <a:r>
              <a:rPr lang="ru-RU" sz="2500" b="1" dirty="0">
                <a:latin typeface="Arial" pitchFamily="34" charset="0"/>
              </a:rPr>
              <a:t> </a:t>
            </a:r>
            <a:r>
              <a:rPr lang="ru-RU" sz="2500" b="1" dirty="0" err="1">
                <a:latin typeface="Arial" pitchFamily="34" charset="0"/>
              </a:rPr>
              <a:t>mahsulotlardan</a:t>
            </a:r>
            <a:r>
              <a:rPr lang="ru-RU" sz="2500" b="1" dirty="0">
                <a:latin typeface="Arial" pitchFamily="34" charset="0"/>
              </a:rPr>
              <a:t> </a:t>
            </a:r>
            <a:r>
              <a:rPr lang="ru-RU" sz="2500" b="1" dirty="0" err="1">
                <a:latin typeface="Arial" pitchFamily="34" charset="0"/>
              </a:rPr>
              <a:t>biri</a:t>
            </a:r>
            <a:r>
              <a:rPr lang="ru-RU" sz="2500" b="1" dirty="0">
                <a:latin typeface="Arial" pitchFamily="34" charset="0"/>
              </a:rPr>
              <a:t> </a:t>
            </a:r>
            <a:r>
              <a:rPr lang="ru-RU" sz="2500" b="1" dirty="0" err="1">
                <a:latin typeface="Arial" pitchFamily="34" charset="0"/>
              </a:rPr>
              <a:t>hisoblanadi</a:t>
            </a:r>
            <a:r>
              <a:rPr lang="ru-RU" sz="2500" b="1" dirty="0">
                <a:latin typeface="Arial" pitchFamily="34" charset="0"/>
              </a:rPr>
              <a:t>. </a:t>
            </a:r>
            <a:r>
              <a:rPr lang="ru-RU" sz="2500" b="1" dirty="0" err="1">
                <a:latin typeface="Arial" pitchFamily="34" charset="0"/>
              </a:rPr>
              <a:t>Asal</a:t>
            </a:r>
            <a:r>
              <a:rPr lang="ru-RU" sz="2500" b="1" dirty="0">
                <a:latin typeface="Arial" pitchFamily="34" charset="0"/>
              </a:rPr>
              <a:t> </a:t>
            </a:r>
            <a:r>
              <a:rPr lang="ru-RU" sz="2500" b="1" dirty="0" err="1">
                <a:latin typeface="Arial" pitchFamily="34" charset="0"/>
              </a:rPr>
              <a:t>Misr</a:t>
            </a:r>
            <a:r>
              <a:rPr lang="ru-RU" sz="2500" b="1" dirty="0">
                <a:latin typeface="Arial" pitchFamily="34" charset="0"/>
              </a:rPr>
              <a:t> </a:t>
            </a:r>
            <a:r>
              <a:rPr lang="ru-RU" sz="2500" b="1" dirty="0" err="1">
                <a:latin typeface="Arial" pitchFamily="34" charset="0"/>
              </a:rPr>
              <a:t>firavni</a:t>
            </a:r>
            <a:r>
              <a:rPr lang="ru-RU" sz="2500" b="1" dirty="0">
                <a:latin typeface="Arial" pitchFamily="34" charset="0"/>
              </a:rPr>
              <a:t> </a:t>
            </a:r>
            <a:r>
              <a:rPr lang="ru-RU" sz="2500" b="1" dirty="0" err="1">
                <a:latin typeface="Arial" pitchFamily="34" charset="0"/>
              </a:rPr>
              <a:t>Tutanhamon</a:t>
            </a:r>
            <a:r>
              <a:rPr lang="ru-RU" sz="2500" b="1" dirty="0">
                <a:latin typeface="Arial" pitchFamily="34" charset="0"/>
              </a:rPr>
              <a:t> (</a:t>
            </a:r>
            <a:r>
              <a:rPr lang="ru-RU" sz="2500" b="1" dirty="0" err="1" smtClean="0">
                <a:latin typeface="Arial" pitchFamily="34" charset="0"/>
              </a:rPr>
              <a:t>mil</a:t>
            </a:r>
            <a:r>
              <a:rPr lang="en-US" sz="2500" b="1" dirty="0" err="1" smtClean="0">
                <a:latin typeface="Arial" pitchFamily="34" charset="0"/>
              </a:rPr>
              <a:t>oddan</a:t>
            </a:r>
            <a:r>
              <a:rPr lang="ru-RU" sz="2500" b="1" dirty="0" smtClean="0">
                <a:latin typeface="Arial" pitchFamily="34" charset="0"/>
              </a:rPr>
              <a:t> </a:t>
            </a:r>
            <a:r>
              <a:rPr lang="ru-RU" sz="2500" b="1" dirty="0" err="1" smtClean="0">
                <a:latin typeface="Arial" pitchFamily="34" charset="0"/>
              </a:rPr>
              <a:t>avv</a:t>
            </a:r>
            <a:r>
              <a:rPr lang="en-US" sz="2500" b="1" dirty="0" err="1" smtClean="0">
                <a:latin typeface="Arial" pitchFamily="34" charset="0"/>
              </a:rPr>
              <a:t>algi</a:t>
            </a:r>
            <a:r>
              <a:rPr lang="ru-RU" sz="2500" b="1" dirty="0" smtClean="0">
                <a:latin typeface="Arial" pitchFamily="34" charset="0"/>
              </a:rPr>
              <a:t> </a:t>
            </a:r>
            <a:r>
              <a:rPr lang="ru-RU" sz="2500" b="1" dirty="0">
                <a:latin typeface="Arial" pitchFamily="34" charset="0"/>
              </a:rPr>
              <a:t>XIV </a:t>
            </a:r>
            <a:r>
              <a:rPr lang="ru-RU" sz="2500" b="1" dirty="0" err="1">
                <a:latin typeface="Arial" pitchFamily="34" charset="0"/>
              </a:rPr>
              <a:t>asr</a:t>
            </a:r>
            <a:r>
              <a:rPr lang="ru-RU" sz="2500" b="1" dirty="0">
                <a:latin typeface="Arial" pitchFamily="34" charset="0"/>
              </a:rPr>
              <a:t>) </a:t>
            </a:r>
            <a:r>
              <a:rPr lang="ru-RU" sz="2500" b="1" dirty="0" err="1">
                <a:latin typeface="Arial" pitchFamily="34" charset="0"/>
              </a:rPr>
              <a:t>sag‘anasidan</a:t>
            </a:r>
            <a:r>
              <a:rPr lang="ru-RU" sz="2500" b="1" dirty="0">
                <a:latin typeface="Arial" pitchFamily="34" charset="0"/>
              </a:rPr>
              <a:t> </a:t>
            </a:r>
            <a:r>
              <a:rPr lang="ru-RU" sz="2500" b="1" dirty="0" err="1">
                <a:latin typeface="Arial" pitchFamily="34" charset="0"/>
              </a:rPr>
              <a:t>ham</a:t>
            </a:r>
            <a:r>
              <a:rPr lang="ru-RU" sz="2500" b="1" dirty="0">
                <a:latin typeface="Arial" pitchFamily="34" charset="0"/>
              </a:rPr>
              <a:t> </a:t>
            </a:r>
            <a:r>
              <a:rPr lang="ru-RU" sz="2500" b="1" dirty="0" err="1">
                <a:latin typeface="Arial" pitchFamily="34" charset="0"/>
              </a:rPr>
              <a:t>topilgan</a:t>
            </a:r>
            <a:r>
              <a:rPr lang="ru-RU" sz="2500" b="1" dirty="0">
                <a:latin typeface="Arial" pitchFamily="34" charset="0"/>
              </a:rPr>
              <a:t> </a:t>
            </a:r>
            <a:r>
              <a:rPr lang="ru-RU" sz="2500" b="1" dirty="0" err="1">
                <a:latin typeface="Arial" pitchFamily="34" charset="0"/>
              </a:rPr>
              <a:t>bo‘lib</a:t>
            </a:r>
            <a:r>
              <a:rPr lang="ru-RU" sz="2500" b="1" dirty="0">
                <a:latin typeface="Arial" pitchFamily="34" charset="0"/>
              </a:rPr>
              <a:t>, </a:t>
            </a:r>
            <a:r>
              <a:rPr lang="ru-RU" sz="2500" b="1" dirty="0" err="1">
                <a:latin typeface="Arial" pitchFamily="34" charset="0"/>
              </a:rPr>
              <a:t>topilgan</a:t>
            </a:r>
            <a:r>
              <a:rPr lang="ru-RU" sz="2500" b="1" dirty="0">
                <a:latin typeface="Arial" pitchFamily="34" charset="0"/>
              </a:rPr>
              <a:t> </a:t>
            </a:r>
            <a:r>
              <a:rPr lang="ru-RU" sz="2500" b="1" dirty="0" err="1">
                <a:latin typeface="Arial" pitchFamily="34" charset="0"/>
              </a:rPr>
              <a:t>paytgacha</a:t>
            </a:r>
            <a:r>
              <a:rPr lang="ru-RU" sz="2500" b="1" dirty="0">
                <a:latin typeface="Arial" pitchFamily="34" charset="0"/>
              </a:rPr>
              <a:t> (</a:t>
            </a:r>
            <a:r>
              <a:rPr lang="ru-RU" sz="2500" b="1" dirty="0" smtClean="0">
                <a:latin typeface="Arial" pitchFamily="34" charset="0"/>
              </a:rPr>
              <a:t>1922</a:t>
            </a:r>
            <a:r>
              <a:rPr lang="en-US" sz="2500" b="1" dirty="0" smtClean="0">
                <a:latin typeface="Arial" pitchFamily="34" charset="0"/>
              </a:rPr>
              <a:t>-</a:t>
            </a:r>
            <a:r>
              <a:rPr lang="ru-RU" sz="2500" b="1" dirty="0" err="1" smtClean="0">
                <a:latin typeface="Arial" pitchFamily="34" charset="0"/>
              </a:rPr>
              <a:t>yil</a:t>
            </a:r>
            <a:r>
              <a:rPr lang="ru-RU" sz="2500" b="1" dirty="0" smtClean="0">
                <a:latin typeface="Arial" pitchFamily="34" charset="0"/>
              </a:rPr>
              <a:t> 4</a:t>
            </a:r>
            <a:r>
              <a:rPr lang="en-US" sz="2500" b="1" dirty="0" smtClean="0">
                <a:latin typeface="Arial" pitchFamily="34" charset="0"/>
              </a:rPr>
              <a:t>-</a:t>
            </a:r>
            <a:r>
              <a:rPr lang="ru-RU" sz="2500" b="1" dirty="0" err="1" smtClean="0">
                <a:latin typeface="Arial" pitchFamily="34" charset="0"/>
              </a:rPr>
              <a:t>noyabr</a:t>
            </a:r>
            <a:r>
              <a:rPr lang="ru-RU" sz="2500" b="1" dirty="0" smtClean="0">
                <a:latin typeface="Arial" pitchFamily="34" charset="0"/>
              </a:rPr>
              <a:t>)</a:t>
            </a:r>
            <a:r>
              <a:rPr lang="ru-RU" sz="2500" b="1" dirty="0">
                <a:latin typeface="Arial" pitchFamily="34" charset="0"/>
              </a:rPr>
              <a:t> </a:t>
            </a:r>
            <a:r>
              <a:rPr lang="ru-RU" sz="2500" b="1" dirty="0" err="1">
                <a:latin typeface="Arial" pitchFamily="34" charset="0"/>
              </a:rPr>
              <a:t>iste’mol</a:t>
            </a:r>
            <a:r>
              <a:rPr lang="ru-RU" sz="2500" b="1" dirty="0">
                <a:latin typeface="Arial" pitchFamily="34" charset="0"/>
              </a:rPr>
              <a:t> </a:t>
            </a:r>
            <a:r>
              <a:rPr lang="ru-RU" sz="2500" b="1" dirty="0" err="1">
                <a:latin typeface="Arial" pitchFamily="34" charset="0"/>
              </a:rPr>
              <a:t>qilish</a:t>
            </a:r>
            <a:r>
              <a:rPr lang="ru-RU" sz="2500" b="1" dirty="0">
                <a:latin typeface="Arial" pitchFamily="34" charset="0"/>
              </a:rPr>
              <a:t> </a:t>
            </a:r>
            <a:r>
              <a:rPr lang="ru-RU" sz="2500" b="1" dirty="0" err="1">
                <a:latin typeface="Arial" pitchFamily="34" charset="0"/>
              </a:rPr>
              <a:t>uchun</a:t>
            </a:r>
            <a:r>
              <a:rPr lang="ru-RU" sz="2500" b="1" dirty="0">
                <a:latin typeface="Arial" pitchFamily="34" charset="0"/>
              </a:rPr>
              <a:t> </a:t>
            </a:r>
            <a:r>
              <a:rPr lang="ru-RU" sz="2500" b="1" dirty="0" err="1">
                <a:latin typeface="Arial" pitchFamily="34" charset="0"/>
              </a:rPr>
              <a:t>yaroqli</a:t>
            </a:r>
            <a:r>
              <a:rPr lang="ru-RU" sz="2500" b="1" dirty="0">
                <a:latin typeface="Arial" pitchFamily="34" charset="0"/>
              </a:rPr>
              <a:t> </a:t>
            </a:r>
            <a:r>
              <a:rPr lang="ru-RU" sz="2500" b="1" dirty="0" err="1">
                <a:latin typeface="Arial" pitchFamily="34" charset="0"/>
              </a:rPr>
              <a:t>holda</a:t>
            </a:r>
            <a:r>
              <a:rPr lang="ru-RU" sz="2500" b="1" dirty="0">
                <a:latin typeface="Arial" pitchFamily="34" charset="0"/>
              </a:rPr>
              <a:t> </a:t>
            </a:r>
            <a:r>
              <a:rPr lang="ru-RU" sz="2500" b="1" dirty="0" err="1">
                <a:latin typeface="Arial" pitchFamily="34" charset="0"/>
              </a:rPr>
              <a:t>saqlangan</a:t>
            </a:r>
            <a:r>
              <a:rPr lang="ru-RU" sz="2500" b="1" dirty="0">
                <a:latin typeface="Arial" pitchFamily="34" charset="0"/>
              </a:rPr>
              <a:t>.</a:t>
            </a:r>
            <a:endParaRPr lang="en-US" sz="2500" b="1" dirty="0">
              <a:latin typeface="Arial" pitchFamily="34" charset="0"/>
            </a:endParaRPr>
          </a:p>
          <a:p>
            <a:pPr algn="ctr" eaLnBrk="0" hangingPunct="0"/>
            <a:endParaRPr lang="en-US" sz="2500" dirty="0" smtClean="0">
              <a:latin typeface="Arial" pitchFamily="34" charset="0"/>
            </a:endParaRPr>
          </a:p>
          <a:p>
            <a:pPr algn="ctr" eaLnBrk="0" hangingPunct="0"/>
            <a:endParaRPr lang="ru-RU" sz="2400" dirty="0">
              <a:latin typeface="Arial" pitchFamily="34" charset="0"/>
            </a:endParaRPr>
          </a:p>
          <a:p>
            <a:pPr algn="ctr" eaLnBrk="0" hangingPunct="0"/>
            <a:r>
              <a:rPr lang="en-US" sz="2500" dirty="0" smtClean="0">
                <a:latin typeface="Arial" pitchFamily="34" charset="0"/>
              </a:rPr>
              <a:t> </a:t>
            </a:r>
            <a:endParaRPr lang="ru-RU" sz="2500" dirty="0">
              <a:latin typeface="Arial" pitchFamily="34" charset="0"/>
            </a:endParaRPr>
          </a:p>
        </p:txBody>
      </p:sp>
      <p:sp>
        <p:nvSpPr>
          <p:cNvPr id="6"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13" name="object 2"/>
          <p:cNvSpPr txBox="1">
            <a:spLocks/>
          </p:cNvSpPr>
          <p:nvPr/>
        </p:nvSpPr>
        <p:spPr>
          <a:xfrm>
            <a:off x="0" y="179388"/>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BU QIZIQ</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12300" name="Рисунок 13" descr="1527283514_2469-gifka-serdce-iz-pchel.gif"/>
          <p:cNvPicPr>
            <a:picLocks noChangeAspect="1"/>
          </p:cNvPicPr>
          <p:nvPr/>
        </p:nvPicPr>
        <p:blipFill>
          <a:blip r:embed="rId2"/>
          <a:srcRect/>
          <a:stretch>
            <a:fillRect/>
          </a:stretch>
        </p:blipFill>
        <p:spPr bwMode="auto">
          <a:xfrm>
            <a:off x="9975850" y="0"/>
            <a:ext cx="2038350" cy="1201738"/>
          </a:xfrm>
          <a:prstGeom prst="rect">
            <a:avLst/>
          </a:prstGeom>
          <a:noFill/>
          <a:ln w="9525">
            <a:noFill/>
            <a:miter lim="800000"/>
            <a:headEnd/>
            <a:tailEnd/>
          </a:ln>
        </p:spPr>
      </p:pic>
      <p:pic>
        <p:nvPicPr>
          <p:cNvPr id="12301" name="Рисунок 14" descr="11984.jpg"/>
          <p:cNvPicPr>
            <a:picLocks noChangeAspect="1"/>
          </p:cNvPicPr>
          <p:nvPr/>
        </p:nvPicPr>
        <p:blipFill>
          <a:blip r:embed="rId3"/>
          <a:srcRect/>
          <a:stretch>
            <a:fillRect/>
          </a:stretch>
        </p:blipFill>
        <p:spPr bwMode="auto">
          <a:xfrm>
            <a:off x="209550" y="0"/>
            <a:ext cx="2043113" cy="1201738"/>
          </a:xfrm>
          <a:prstGeom prst="rect">
            <a:avLst/>
          </a:prstGeom>
          <a:noFill/>
          <a:ln w="9525">
            <a:noFill/>
            <a:miter lim="800000"/>
            <a:headEnd/>
            <a:tailEnd/>
          </a:ln>
        </p:spPr>
      </p:pic>
      <p:sp>
        <p:nvSpPr>
          <p:cNvPr id="14" name="Прямоугольник 13"/>
          <p:cNvSpPr/>
          <p:nvPr/>
        </p:nvSpPr>
        <p:spPr>
          <a:xfrm>
            <a:off x="532264" y="4995081"/>
            <a:ext cx="11013742" cy="1246495"/>
          </a:xfrm>
          <a:prstGeom prst="rect">
            <a:avLst/>
          </a:prstGeom>
        </p:spPr>
        <p:txBody>
          <a:bodyPr wrap="square">
            <a:spAutoFit/>
          </a:bodyPr>
          <a:lstStyle/>
          <a:p>
            <a:pPr algn="ctr" eaLnBrk="0" hangingPunct="0"/>
            <a:r>
              <a:rPr lang="en-US" sz="2500" b="1" dirty="0" smtClean="0">
                <a:latin typeface="Arial" pitchFamily="34" charset="0"/>
              </a:rPr>
              <a:t>3</a:t>
            </a:r>
            <a:r>
              <a:rPr lang="ru-RU" sz="2500" dirty="0" smtClean="0">
                <a:latin typeface="Arial" pitchFamily="34" charset="0"/>
              </a:rPr>
              <a:t>. </a:t>
            </a:r>
            <a:r>
              <a:rPr lang="ru-RU" sz="2500" b="1" dirty="0" err="1" smtClean="0">
                <a:latin typeface="Arial" pitchFamily="34" charset="0"/>
              </a:rPr>
              <a:t>Asal</a:t>
            </a:r>
            <a:r>
              <a:rPr lang="ru-RU" sz="2500" b="1" dirty="0" smtClean="0">
                <a:latin typeface="Arial" pitchFamily="34" charset="0"/>
              </a:rPr>
              <a:t> </a:t>
            </a:r>
            <a:r>
              <a:rPr lang="ru-RU" sz="2500" b="1" dirty="0" err="1" smtClean="0">
                <a:latin typeface="Arial" pitchFamily="34" charset="0"/>
              </a:rPr>
              <a:t>hech</a:t>
            </a:r>
            <a:r>
              <a:rPr lang="ru-RU" sz="2500" b="1" dirty="0" smtClean="0">
                <a:latin typeface="Arial" pitchFamily="34" charset="0"/>
              </a:rPr>
              <a:t> </a:t>
            </a:r>
            <a:r>
              <a:rPr lang="ru-RU" sz="2500" b="1" dirty="0" err="1" smtClean="0">
                <a:latin typeface="Arial" pitchFamily="34" charset="0"/>
              </a:rPr>
              <a:t>qachon</a:t>
            </a:r>
            <a:r>
              <a:rPr lang="ru-RU" sz="2500" b="1" dirty="0" smtClean="0">
                <a:latin typeface="Arial" pitchFamily="34" charset="0"/>
              </a:rPr>
              <a:t> </a:t>
            </a:r>
            <a:r>
              <a:rPr lang="ru-RU" sz="2500" b="1" dirty="0" err="1" smtClean="0">
                <a:latin typeface="Arial" pitchFamily="34" charset="0"/>
              </a:rPr>
              <a:t>aynimaydi</a:t>
            </a:r>
            <a:r>
              <a:rPr lang="ru-RU" sz="2500" b="1" dirty="0" smtClean="0">
                <a:latin typeface="Arial" pitchFamily="34" charset="0"/>
              </a:rPr>
              <a:t>. U </a:t>
            </a:r>
            <a:r>
              <a:rPr lang="ru-RU" sz="2500" b="1" dirty="0" err="1" smtClean="0">
                <a:latin typeface="Arial" pitchFamily="34" charset="0"/>
              </a:rPr>
              <a:t>tabiiy</a:t>
            </a:r>
            <a:r>
              <a:rPr lang="ru-RU" sz="2500" b="1" dirty="0" smtClean="0">
                <a:latin typeface="Arial" pitchFamily="34" charset="0"/>
              </a:rPr>
              <a:t> </a:t>
            </a:r>
            <a:r>
              <a:rPr lang="ru-RU" sz="2500" b="1" dirty="0" err="1" smtClean="0">
                <a:latin typeface="Arial" pitchFamily="34" charset="0"/>
              </a:rPr>
              <a:t>antibakteriya</a:t>
            </a:r>
            <a:r>
              <a:rPr lang="ru-RU" sz="2500" b="1" dirty="0" smtClean="0">
                <a:latin typeface="Arial" pitchFamily="34" charset="0"/>
              </a:rPr>
              <a:t>, </a:t>
            </a:r>
            <a:r>
              <a:rPr lang="ru-RU" sz="2500" b="1" dirty="0" err="1" smtClean="0">
                <a:latin typeface="Arial" pitchFamily="34" charset="0"/>
              </a:rPr>
              <a:t>antimikrob</a:t>
            </a:r>
            <a:r>
              <a:rPr lang="ru-RU" sz="2500" b="1" dirty="0" smtClean="0">
                <a:latin typeface="Arial" pitchFamily="34" charset="0"/>
              </a:rPr>
              <a:t> </a:t>
            </a:r>
            <a:r>
              <a:rPr lang="ru-RU" sz="2500" b="1" dirty="0" err="1" smtClean="0">
                <a:latin typeface="Arial" pitchFamily="34" charset="0"/>
              </a:rPr>
              <a:t>bo‘lib</a:t>
            </a:r>
            <a:r>
              <a:rPr lang="ru-RU" sz="2500" b="1" dirty="0" smtClean="0">
                <a:latin typeface="Arial" pitchFamily="34" charset="0"/>
              </a:rPr>
              <a:t>, </a:t>
            </a:r>
            <a:r>
              <a:rPr lang="ru-RU" sz="2500" b="1" dirty="0" err="1" smtClean="0">
                <a:latin typeface="Arial" pitchFamily="34" charset="0"/>
              </a:rPr>
              <a:t>har</a:t>
            </a:r>
            <a:r>
              <a:rPr lang="ru-RU" sz="2500" b="1" dirty="0" smtClean="0">
                <a:latin typeface="Arial" pitchFamily="34" charset="0"/>
              </a:rPr>
              <a:t> </a:t>
            </a:r>
            <a:r>
              <a:rPr lang="ru-RU" sz="2500" b="1" dirty="0" err="1" smtClean="0">
                <a:latin typeface="Arial" pitchFamily="34" charset="0"/>
              </a:rPr>
              <a:t>qanday</a:t>
            </a:r>
            <a:r>
              <a:rPr lang="ru-RU" sz="2500" b="1" dirty="0" smtClean="0">
                <a:latin typeface="Arial" pitchFamily="34" charset="0"/>
              </a:rPr>
              <a:t> </a:t>
            </a:r>
            <a:r>
              <a:rPr lang="ru-RU" sz="2500" b="1" dirty="0" err="1" smtClean="0">
                <a:latin typeface="Arial" pitchFamily="34" charset="0"/>
              </a:rPr>
              <a:t>buzuvchi</a:t>
            </a:r>
            <a:r>
              <a:rPr lang="ru-RU" sz="2500" b="1" dirty="0" smtClean="0">
                <a:latin typeface="Arial" pitchFamily="34" charset="0"/>
              </a:rPr>
              <a:t>, </a:t>
            </a:r>
            <a:r>
              <a:rPr lang="ru-RU" sz="2500" b="1" dirty="0" err="1" smtClean="0">
                <a:latin typeface="Arial" pitchFamily="34" charset="0"/>
              </a:rPr>
              <a:t>aynituvchi</a:t>
            </a:r>
            <a:r>
              <a:rPr lang="ru-RU" sz="2500" b="1" dirty="0" smtClean="0">
                <a:latin typeface="Arial" pitchFamily="34" charset="0"/>
              </a:rPr>
              <a:t> </a:t>
            </a:r>
            <a:r>
              <a:rPr lang="ru-RU" sz="2500" b="1" dirty="0" err="1" smtClean="0">
                <a:latin typeface="Arial" pitchFamily="34" charset="0"/>
              </a:rPr>
              <a:t>mikroblarga</a:t>
            </a:r>
            <a:r>
              <a:rPr lang="ru-RU" sz="2500" b="1" dirty="0" smtClean="0">
                <a:latin typeface="Arial" pitchFamily="34" charset="0"/>
              </a:rPr>
              <a:t> </a:t>
            </a:r>
            <a:r>
              <a:rPr lang="ru-RU" sz="2500" b="1" dirty="0" err="1" smtClean="0">
                <a:latin typeface="Arial" pitchFamily="34" charset="0"/>
              </a:rPr>
              <a:t>qarshi</a:t>
            </a:r>
            <a:r>
              <a:rPr lang="ru-RU" sz="2500" b="1" dirty="0" smtClean="0">
                <a:latin typeface="Arial" pitchFamily="34" charset="0"/>
              </a:rPr>
              <a:t> </a:t>
            </a:r>
            <a:r>
              <a:rPr lang="ru-RU" sz="2500" b="1" dirty="0" err="1" smtClean="0">
                <a:latin typeface="Arial" pitchFamily="34" charset="0"/>
              </a:rPr>
              <a:t>kurasha</a:t>
            </a:r>
            <a:r>
              <a:rPr lang="ru-RU" sz="2500" b="1" dirty="0" smtClean="0">
                <a:latin typeface="Arial" pitchFamily="34" charset="0"/>
              </a:rPr>
              <a:t> </a:t>
            </a:r>
            <a:r>
              <a:rPr lang="ru-RU" sz="2500" b="1" dirty="0" err="1" smtClean="0">
                <a:latin typeface="Arial" pitchFamily="34" charset="0"/>
              </a:rPr>
              <a:t>oladigan</a:t>
            </a:r>
            <a:r>
              <a:rPr lang="ru-RU" sz="2500" b="1" dirty="0" smtClean="0">
                <a:latin typeface="Arial" pitchFamily="34" charset="0"/>
              </a:rPr>
              <a:t> </a:t>
            </a:r>
            <a:r>
              <a:rPr lang="ru-RU" sz="2500" b="1" dirty="0" err="1" smtClean="0">
                <a:latin typeface="Arial" pitchFamily="34" charset="0"/>
              </a:rPr>
              <a:t>mahsulotdir</a:t>
            </a:r>
            <a:r>
              <a:rPr lang="ru-RU" sz="2500" b="1" dirty="0" smtClean="0">
                <a:latin typeface="Arial" pitchFamily="34" charset="0"/>
              </a:rPr>
              <a:t>.</a:t>
            </a:r>
            <a:r>
              <a:rPr lang="en-US" sz="2500" dirty="0" smtClean="0">
                <a:latin typeface="Arial" pitchFamily="34" charset="0"/>
              </a:rPr>
              <a:t> </a:t>
            </a:r>
            <a:endParaRPr lang="en-US" sz="2500" dirty="0">
              <a:latin typeface="Arial" pitchFamily="34" charset="0"/>
            </a:endParaRP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609600" y="177800"/>
            <a:ext cx="10972800" cy="990600"/>
          </a:xfrm>
        </p:spPr>
        <p:txBody>
          <a:bodyPr/>
          <a:lstStyle/>
          <a:p>
            <a:r>
              <a:rPr lang="en-US" altLang="ru-RU" smtClean="0">
                <a:latin typeface="Arial" pitchFamily="34" charset="0"/>
                <a:cs typeface="Arial" pitchFamily="34" charset="0"/>
              </a:rPr>
              <a:t>MUSTAHKAMLASH</a:t>
            </a:r>
            <a:endParaRPr lang="ru-RU" altLang="ru-RU" smtClean="0">
              <a:latin typeface="Arial" pitchFamily="34" charset="0"/>
              <a:cs typeface="Arial" pitchFamily="34" charset="0"/>
            </a:endParaRPr>
          </a:p>
        </p:txBody>
      </p:sp>
      <p:sp>
        <p:nvSpPr>
          <p:cNvPr id="2" name="TextBox 1"/>
          <p:cNvSpPr txBox="1">
            <a:spLocks noChangeArrowheads="1"/>
          </p:cNvSpPr>
          <p:nvPr/>
        </p:nvSpPr>
        <p:spPr bwMode="auto">
          <a:xfrm>
            <a:off x="6853238" y="2460625"/>
            <a:ext cx="5110162" cy="5842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a)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Kapalak</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chigirtka</a:t>
            </a:r>
            <a:endPar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p:txBody>
      </p:sp>
      <p:sp>
        <p:nvSpPr>
          <p:cNvPr id="10244" name="Прямоугольник 9"/>
          <p:cNvSpPr>
            <a:spLocks noChangeArrowheads="1"/>
          </p:cNvSpPr>
          <p:nvPr/>
        </p:nvSpPr>
        <p:spPr bwMode="auto">
          <a:xfrm>
            <a:off x="282575" y="1389063"/>
            <a:ext cx="11685588" cy="584200"/>
          </a:xfrm>
          <a:prstGeom prst="rect">
            <a:avLst/>
          </a:prstGeom>
          <a:noFill/>
          <a:ln w="9525">
            <a:noFill/>
            <a:miter lim="800000"/>
            <a:headEnd/>
            <a:tailEnd/>
          </a:ln>
        </p:spPr>
        <p:txBody>
          <a:bodyPr>
            <a:spAutoFit/>
          </a:bodyPr>
          <a:lstStyle/>
          <a:p>
            <a:r>
              <a:rPr lang="en-US" altLang="ru-RU" sz="3200" b="1" dirty="0">
                <a:latin typeface="Arial" pitchFamily="34" charset="0"/>
                <a:cs typeface="Arial" pitchFamily="34" charset="0"/>
              </a:rPr>
              <a:t>1.  </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Chala</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o‘zgarish</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bilan</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rivojlanadigan</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hasharot</a:t>
            </a:r>
            <a:r>
              <a:rPr lang="en-US" altLang="ru-RU" sz="3200" b="1" dirty="0" smtClean="0">
                <a:latin typeface="Arial" pitchFamily="34" charset="0"/>
                <a:cs typeface="Arial" pitchFamily="34" charset="0"/>
              </a:rPr>
              <a:t>?</a:t>
            </a:r>
            <a:endParaRPr lang="en-US" altLang="ru-RU" sz="3200" b="1" dirty="0">
              <a:latin typeface="Arial" pitchFamily="34" charset="0"/>
              <a:cs typeface="Arial" pitchFamily="34" charset="0"/>
            </a:endParaRPr>
          </a:p>
        </p:txBody>
      </p:sp>
      <p:sp>
        <p:nvSpPr>
          <p:cNvPr id="18" name="TextBox 17"/>
          <p:cNvSpPr txBox="1">
            <a:spLocks noChangeArrowheads="1"/>
          </p:cNvSpPr>
          <p:nvPr/>
        </p:nvSpPr>
        <p:spPr bwMode="auto">
          <a:xfrm>
            <a:off x="6884893" y="3277254"/>
            <a:ext cx="4988859" cy="5842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b)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Chigirtka</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ninachi</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endPar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p:txBody>
      </p:sp>
      <p:sp>
        <p:nvSpPr>
          <p:cNvPr id="19" name="TextBox 18"/>
          <p:cNvSpPr txBox="1">
            <a:spLocks noChangeArrowheads="1"/>
          </p:cNvSpPr>
          <p:nvPr/>
        </p:nvSpPr>
        <p:spPr bwMode="auto">
          <a:xfrm>
            <a:off x="6866965" y="4124325"/>
            <a:ext cx="5028173" cy="5842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 </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Tut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ipak</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qurti</a:t>
            </a:r>
            <a:endPar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p:txBody>
      </p:sp>
      <p:sp>
        <p:nvSpPr>
          <p:cNvPr id="22" name="Прямоугольник 21"/>
          <p:cNvSpPr/>
          <p:nvPr/>
        </p:nvSpPr>
        <p:spPr>
          <a:xfrm>
            <a:off x="6257365" y="3271228"/>
            <a:ext cx="829234" cy="735996"/>
          </a:xfrm>
          <a:prstGeom prst="rect">
            <a:avLst/>
          </a:prstGeom>
        </p:spPr>
        <p:txBody>
          <a:bodyPr wrap="square">
            <a:spAutoFit/>
          </a:bodyPr>
          <a:lstStyle/>
          <a:p>
            <a:pPr>
              <a:buFont typeface="Wingdings" pitchFamily="2" charset="2"/>
              <a:buChar char="ü"/>
              <a:defRPr/>
            </a:pPr>
            <a:r>
              <a:rPr lang="en-US" sz="4000" dirty="0">
                <a:ln w="0">
                  <a:solidFill>
                    <a:srgbClr val="009900"/>
                  </a:solidFill>
                </a:ln>
                <a:solidFill>
                  <a:srgbClr val="00B050"/>
                </a:solidFill>
                <a:effectLst>
                  <a:outerShdw blurRad="38100" dist="38100" dir="2700000" algn="tl">
                    <a:srgbClr val="000000">
                      <a:alpha val="43137"/>
                    </a:srgbClr>
                  </a:outerShdw>
                </a:effectLst>
                <a:latin typeface="Arial" pitchFamily="34" charset="0"/>
                <a:cs typeface="Arial" pitchFamily="34" charset="0"/>
              </a:rPr>
              <a:t> </a:t>
            </a:r>
            <a:endParaRPr lang="ru-RU" sz="4000" dirty="0">
              <a:ln w="0">
                <a:solidFill>
                  <a:srgbClr val="009900"/>
                </a:solidFill>
              </a:ln>
              <a:solidFill>
                <a:srgbClr val="00B050"/>
              </a:solidFill>
              <a:effectLst>
                <a:outerShdw blurRad="38100" dist="38100" dir="2700000" algn="tl">
                  <a:srgbClr val="000000">
                    <a:alpha val="43137"/>
                  </a:srgbClr>
                </a:outerShdw>
              </a:effectLst>
            </a:endParaRPr>
          </a:p>
        </p:txBody>
      </p:sp>
      <p:pic>
        <p:nvPicPr>
          <p:cNvPr id="13" name="Picture 2" descr="C:\Users\USER\Searches\Desktop\Sanobar ustoz\Kapalaklar\no'xat oq kapalagi\1200px-Pieris.brassicae.female.mounted.jpg"/>
          <p:cNvPicPr>
            <a:picLocks noChangeAspect="1" noChangeArrowheads="1"/>
          </p:cNvPicPr>
          <p:nvPr/>
        </p:nvPicPr>
        <p:blipFill>
          <a:blip r:embed="rId2" cstate="print"/>
          <a:srcRect/>
          <a:stretch>
            <a:fillRect/>
          </a:stretch>
        </p:blipFill>
        <p:spPr bwMode="auto">
          <a:xfrm>
            <a:off x="696364" y="2372496"/>
            <a:ext cx="2229037" cy="1873521"/>
          </a:xfrm>
          <a:prstGeom prst="rect">
            <a:avLst/>
          </a:prstGeom>
          <a:ln>
            <a:noFill/>
          </a:ln>
          <a:effectLst>
            <a:outerShdw blurRad="292100" dist="139700" dir="2700000" algn="tl" rotWithShape="0">
              <a:srgbClr val="333333">
                <a:alpha val="65000"/>
              </a:srgbClr>
            </a:outerShdw>
          </a:effectLst>
        </p:spPr>
      </p:pic>
      <p:pic>
        <p:nvPicPr>
          <p:cNvPr id="14" name="Рисунок 18"/>
          <p:cNvPicPr>
            <a:picLocks noChangeAspect="1"/>
          </p:cNvPicPr>
          <p:nvPr/>
        </p:nvPicPr>
        <p:blipFill>
          <a:blip r:embed="rId3"/>
          <a:srcRect/>
          <a:stretch>
            <a:fillRect/>
          </a:stretch>
        </p:blipFill>
        <p:spPr bwMode="auto">
          <a:xfrm>
            <a:off x="3090357" y="2490415"/>
            <a:ext cx="2099481" cy="1697037"/>
          </a:xfrm>
          <a:prstGeom prst="rect">
            <a:avLst/>
          </a:prstGeom>
          <a:noFill/>
          <a:ln w="9525">
            <a:noFill/>
            <a:miter lim="800000"/>
            <a:headEnd/>
            <a:tailEnd/>
          </a:ln>
        </p:spPr>
      </p:pic>
      <p:pic>
        <p:nvPicPr>
          <p:cNvPr id="15" name="Рисунок 14" descr="image_860711161057204786260.gif"/>
          <p:cNvPicPr>
            <a:picLocks noChangeAspect="1"/>
          </p:cNvPicPr>
          <p:nvPr/>
        </p:nvPicPr>
        <p:blipFill>
          <a:blip r:embed="rId4"/>
          <a:stretch>
            <a:fillRect/>
          </a:stretch>
        </p:blipFill>
        <p:spPr>
          <a:xfrm>
            <a:off x="928034" y="4536140"/>
            <a:ext cx="4379072" cy="1931147"/>
          </a:xfrm>
          <a:prstGeom prst="rect">
            <a:avLst/>
          </a:prstGeom>
          <a:ln>
            <a:noFill/>
          </a:ln>
          <a:effectLst>
            <a:outerShdw blurRad="292100" dist="139700" dir="2700000" algn="tl" rotWithShape="0">
              <a:srgbClr val="333333">
                <a:alpha val="65000"/>
              </a:srgbClr>
            </a:outerShdw>
          </a:effectLst>
        </p:spPr>
      </p:pic>
      <p:pic>
        <p:nvPicPr>
          <p:cNvPr id="11" name="Рисунок 3"/>
          <p:cNvPicPr>
            <a:picLocks noChangeAspect="1"/>
          </p:cNvPicPr>
          <p:nvPr/>
        </p:nvPicPr>
        <p:blipFill>
          <a:blip r:embed="rId5"/>
          <a:srcRect/>
          <a:stretch>
            <a:fillRect/>
          </a:stretch>
        </p:blipFill>
        <p:spPr bwMode="auto">
          <a:xfrm>
            <a:off x="375065" y="2186450"/>
            <a:ext cx="5737411" cy="4337918"/>
          </a:xfrm>
          <a:prstGeom prst="rect">
            <a:avLst/>
          </a:prstGeom>
          <a:noFill/>
          <a:ln w="9525">
            <a:noFill/>
            <a:miter lim="800000"/>
            <a:headEnd/>
            <a:tailEnd/>
          </a:ln>
        </p:spPr>
      </p:pic>
    </p:spTree>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 calcmode="lin" valueType="num">
                                      <p:cBhvr additive="base">
                                        <p:cTn id="2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2" descr="Animated gif about cute in 🍰🍭🐥🦇🎂👑🌳Adventure Time🌳👑🎂🦇🐥🍭🍰 by  bayonetta"/>
          <p:cNvPicPr>
            <a:picLocks noChangeAspect="1" noChangeArrowheads="1" noCrop="1"/>
          </p:cNvPicPr>
          <p:nvPr/>
        </p:nvPicPr>
        <p:blipFill>
          <a:blip r:embed="rId2"/>
          <a:stretch>
            <a:fillRect/>
          </a:stretch>
        </p:blipFill>
        <p:spPr bwMode="auto">
          <a:xfrm>
            <a:off x="4045400" y="3507475"/>
            <a:ext cx="3770131" cy="2772555"/>
          </a:xfrm>
          <a:prstGeom prst="rect">
            <a:avLst/>
          </a:prstGeom>
          <a:noFill/>
          <a:ln w="9525">
            <a:noFill/>
            <a:miter lim="800000"/>
            <a:headEnd/>
            <a:tailEnd/>
          </a:ln>
        </p:spPr>
      </p:pic>
      <p:sp>
        <p:nvSpPr>
          <p:cNvPr id="20482"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20483"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CHUMOLILAR</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9" name="Прямоугольник 8"/>
          <p:cNvSpPr/>
          <p:nvPr/>
        </p:nvSpPr>
        <p:spPr>
          <a:xfrm>
            <a:off x="177421" y="1214130"/>
            <a:ext cx="11833225" cy="1815882"/>
          </a:xfrm>
          <a:prstGeom prst="rect">
            <a:avLst/>
          </a:prstGeom>
          <a:gradFill flip="none" rotWithShape="1">
            <a:gsLst>
              <a:gs pos="0">
                <a:srgbClr val="CCCC00">
                  <a:tint val="66000"/>
                  <a:satMod val="160000"/>
                </a:srgbClr>
              </a:gs>
              <a:gs pos="50000">
                <a:srgbClr val="CCCC00">
                  <a:tint val="44500"/>
                  <a:satMod val="160000"/>
                </a:srgbClr>
              </a:gs>
              <a:gs pos="100000">
                <a:srgbClr val="CCCC00">
                  <a:tint val="23500"/>
                  <a:satMod val="160000"/>
                </a:srgbClr>
              </a:gs>
            </a:gsLst>
            <a:lin ang="16200000" scaled="1"/>
            <a:tileRect/>
          </a:gradFill>
        </p:spPr>
        <p:txBody>
          <a:bodyPr>
            <a:spAutoFit/>
          </a:bodyPr>
          <a:lstStyle/>
          <a:p>
            <a:pPr algn="ctr" eaLnBrk="0" hangingPunct="0">
              <a:defRPr/>
            </a:pPr>
            <a:r>
              <a:rPr lang="la-Latn" sz="2800" b="1" dirty="0">
                <a:latin typeface="Arial" pitchFamily="34" charset="0"/>
              </a:rPr>
              <a:t>Chumolilar </a:t>
            </a:r>
            <a:r>
              <a:rPr lang="la-Latn" sz="2800" b="1" dirty="0" smtClean="0">
                <a:latin typeface="Arial" pitchFamily="34" charset="0"/>
              </a:rPr>
              <a:t>qorin </a:t>
            </a:r>
            <a:r>
              <a:rPr lang="la-Latn" sz="2800" b="1" dirty="0">
                <a:latin typeface="Arial" pitchFamily="34" charset="0"/>
              </a:rPr>
              <a:t>bo‘limining ikki bo‘g‘imli ingichka </a:t>
            </a:r>
            <a:r>
              <a:rPr lang="la-Latn" sz="2800" b="1" dirty="0" smtClean="0">
                <a:latin typeface="Arial" pitchFamily="34" charset="0"/>
              </a:rPr>
              <a:t>bel </a:t>
            </a:r>
            <a:r>
              <a:rPr lang="la-Latn" sz="2800" b="1" dirty="0">
                <a:latin typeface="Arial" pitchFamily="34" charset="0"/>
              </a:rPr>
              <a:t>orqali ko‘krakka qo‘shilishi, boshining yirik va jag‘larining </a:t>
            </a:r>
            <a:r>
              <a:rPr lang="la-Latn" sz="2800" b="1" dirty="0" smtClean="0">
                <a:latin typeface="Arial" pitchFamily="34" charset="0"/>
              </a:rPr>
              <a:t>kuchli </a:t>
            </a:r>
            <a:r>
              <a:rPr lang="la-Latn" sz="2800" b="1" dirty="0">
                <a:latin typeface="Arial" pitchFamily="34" charset="0"/>
              </a:rPr>
              <a:t>rivojlanganligi bilan boshqa pardaqanotlilardan farq qiladi. </a:t>
            </a:r>
            <a:r>
              <a:rPr lang="en-US" sz="2800" b="1" dirty="0" smtClean="0">
                <a:latin typeface="Arial" pitchFamily="34" charset="0"/>
              </a:rPr>
              <a:t> </a:t>
            </a:r>
            <a:r>
              <a:rPr lang="la-Latn" sz="2800" b="1" dirty="0" smtClean="0">
                <a:latin typeface="Arial" pitchFamily="34" charset="0"/>
              </a:rPr>
              <a:t>Chumolilar </a:t>
            </a:r>
            <a:r>
              <a:rPr lang="la-Latn" sz="2800" b="1" dirty="0">
                <a:latin typeface="Arial" pitchFamily="34" charset="0"/>
              </a:rPr>
              <a:t>tuproqda murakkab, ko‘p kam</a:t>
            </a:r>
            <a:r>
              <a:rPr lang="ru-RU" sz="2800" b="1" dirty="0">
                <a:latin typeface="Arial" pitchFamily="34" charset="0"/>
              </a:rPr>
              <a:t>е</a:t>
            </a:r>
            <a:r>
              <a:rPr lang="la-Latn" sz="2800" b="1" dirty="0">
                <a:latin typeface="Arial" pitchFamily="34" charset="0"/>
              </a:rPr>
              <a:t>rali in quradi.</a:t>
            </a:r>
            <a:endParaRPr lang="ru-RU" sz="2800" b="1" dirty="0">
              <a:latin typeface="Arial" pitchFamily="34" charset="0"/>
            </a:endParaRPr>
          </a:p>
        </p:txBody>
      </p:sp>
      <p:pic>
        <p:nvPicPr>
          <p:cNvPr id="76802" name="Picture 2" descr="Ant Life Cycle - Rentokil Indonesia"/>
          <p:cNvPicPr>
            <a:picLocks noChangeAspect="1" noChangeArrowheads="1"/>
          </p:cNvPicPr>
          <p:nvPr/>
        </p:nvPicPr>
        <p:blipFill>
          <a:blip r:embed="rId3"/>
          <a:srcRect/>
          <a:stretch>
            <a:fillRect/>
          </a:stretch>
        </p:blipFill>
        <p:spPr bwMode="auto">
          <a:xfrm flipH="1">
            <a:off x="361795" y="3365075"/>
            <a:ext cx="3364816" cy="2934269"/>
          </a:xfrm>
          <a:prstGeom prst="rect">
            <a:avLst/>
          </a:prstGeom>
          <a:noFill/>
        </p:spPr>
      </p:pic>
      <p:pic>
        <p:nvPicPr>
          <p:cNvPr id="10" name="Picture 2" descr="Interesting Information &amp; Facts about Ants for Kids"/>
          <p:cNvPicPr>
            <a:picLocks noChangeAspect="1" noChangeArrowheads="1"/>
          </p:cNvPicPr>
          <p:nvPr/>
        </p:nvPicPr>
        <p:blipFill>
          <a:blip r:embed="rId4"/>
          <a:srcRect/>
          <a:stretch>
            <a:fillRect/>
          </a:stretch>
        </p:blipFill>
        <p:spPr bwMode="auto">
          <a:xfrm flipH="1">
            <a:off x="7941488" y="3191774"/>
            <a:ext cx="3928457" cy="2897703"/>
          </a:xfrm>
          <a:prstGeom prst="rect">
            <a:avLst/>
          </a:prstGeom>
          <a:noFill/>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81302"/>
          </a:xfrm>
        </p:spPr>
        <p:txBody>
          <a:bodyPr/>
          <a:lstStyle/>
          <a:p>
            <a:r>
              <a:rPr lang="en-US" dirty="0" smtClean="0"/>
              <a:t>CHUMOLILAR</a:t>
            </a:r>
            <a:endParaRPr lang="ru-RU" dirty="0"/>
          </a:p>
        </p:txBody>
      </p:sp>
      <p:sp>
        <p:nvSpPr>
          <p:cNvPr id="3" name="Объект 2"/>
          <p:cNvSpPr>
            <a:spLocks noGrp="1"/>
          </p:cNvSpPr>
          <p:nvPr>
            <p:ph sz="half" idx="2"/>
          </p:nvPr>
        </p:nvSpPr>
        <p:spPr/>
        <p:txBody>
          <a:bodyPr/>
          <a:lstStyle/>
          <a:p>
            <a:endParaRPr lang="ru-RU"/>
          </a:p>
        </p:txBody>
      </p:sp>
      <p:sp>
        <p:nvSpPr>
          <p:cNvPr id="4" name="Объект 3"/>
          <p:cNvSpPr>
            <a:spLocks noGrp="1"/>
          </p:cNvSpPr>
          <p:nvPr>
            <p:ph sz="half" idx="3"/>
          </p:nvPr>
        </p:nvSpPr>
        <p:spPr/>
        <p:txBody>
          <a:bodyPr/>
          <a:lstStyle/>
          <a:p>
            <a:endParaRPr lang="ru-RU"/>
          </a:p>
        </p:txBody>
      </p:sp>
      <p:sp>
        <p:nvSpPr>
          <p:cNvPr id="5" name="Прямоугольник 4"/>
          <p:cNvSpPr/>
          <p:nvPr/>
        </p:nvSpPr>
        <p:spPr>
          <a:xfrm>
            <a:off x="224287" y="1174451"/>
            <a:ext cx="11731924" cy="1672717"/>
          </a:xfrm>
          <a:prstGeom prst="rect">
            <a:avLst/>
          </a:prstGeom>
        </p:spPr>
        <p:style>
          <a:lnRef idx="1">
            <a:schemeClr val="accent3"/>
          </a:lnRef>
          <a:fillRef idx="2">
            <a:schemeClr val="accent3"/>
          </a:fillRef>
          <a:effectRef idx="1">
            <a:schemeClr val="accent3"/>
          </a:effectRef>
          <a:fontRef idx="minor">
            <a:schemeClr val="dk1"/>
          </a:fontRef>
        </p:style>
        <p:txBody>
          <a:bodyPr wrap="square" lIns="193492" tIns="96750" rIns="193492" bIns="96750">
            <a:spAutoFit/>
          </a:bodyPr>
          <a:lstStyle/>
          <a:p>
            <a:pPr algn="ctr"/>
            <a:r>
              <a:rPr lang="en-US" sz="3000" b="1" dirty="0" smtClean="0">
                <a:solidFill>
                  <a:srgbClr val="C525B6"/>
                </a:solidFill>
                <a:latin typeface="Arial" pitchFamily="34" charset="0"/>
                <a:cs typeface="Arial" pitchFamily="34" charset="0"/>
              </a:rPr>
              <a:t> </a:t>
            </a:r>
            <a:r>
              <a:rPr lang="la-Latn" sz="3200" b="1" dirty="0" smtClean="0">
                <a:latin typeface="Arial" pitchFamily="34" charset="0"/>
                <a:cs typeface="Arial" pitchFamily="34" charset="0"/>
              </a:rPr>
              <a:t>K</a:t>
            </a:r>
            <a:r>
              <a:rPr lang="ru-RU" sz="3200" b="1" dirty="0" smtClean="0">
                <a:latin typeface="Arial" pitchFamily="34" charset="0"/>
                <a:cs typeface="Arial" pitchFamily="34" charset="0"/>
              </a:rPr>
              <a:t>е</a:t>
            </a:r>
            <a:r>
              <a:rPr lang="la-Latn" sz="3200" b="1" dirty="0" smtClean="0">
                <a:latin typeface="Arial" pitchFamily="34" charset="0"/>
                <a:cs typeface="Arial" pitchFamily="34" charset="0"/>
              </a:rPr>
              <a:t>ngbargli va nina bargli o‘rmonlarda yashaydigan sariq o‘rmon chumolisi zararkunanda hasharotlarni qirib, daraxtlarni himoya qiladi.</a:t>
            </a:r>
            <a:endParaRPr lang="ru-RU" sz="3000" b="1" dirty="0">
              <a:solidFill>
                <a:srgbClr val="002060"/>
              </a:solidFill>
              <a:latin typeface="Arial" pitchFamily="34" charset="0"/>
              <a:cs typeface="Arial"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24" y="2994829"/>
            <a:ext cx="5298556" cy="364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883" r="13552" b="24410"/>
          <a:stretch/>
        </p:blipFill>
        <p:spPr bwMode="auto">
          <a:xfrm>
            <a:off x="5906219" y="2984739"/>
            <a:ext cx="5680888" cy="364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3188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12290"/>
          </a:xfrm>
        </p:spPr>
        <p:txBody>
          <a:bodyPr/>
          <a:lstStyle/>
          <a:p>
            <a:r>
              <a:rPr lang="en-US" dirty="0" smtClean="0"/>
              <a:t>CHUMOLILAR</a:t>
            </a:r>
            <a:endParaRPr lang="ru-RU" dirty="0"/>
          </a:p>
        </p:txBody>
      </p:sp>
      <p:sp>
        <p:nvSpPr>
          <p:cNvPr id="3" name="Объект 2"/>
          <p:cNvSpPr>
            <a:spLocks noGrp="1"/>
          </p:cNvSpPr>
          <p:nvPr>
            <p:ph sz="half" idx="2"/>
          </p:nvPr>
        </p:nvSpPr>
        <p:spPr/>
        <p:txBody>
          <a:bodyPr/>
          <a:lstStyle/>
          <a:p>
            <a:endParaRPr lang="ru-RU"/>
          </a:p>
        </p:txBody>
      </p:sp>
      <p:sp>
        <p:nvSpPr>
          <p:cNvPr id="4" name="Объект 3"/>
          <p:cNvSpPr>
            <a:spLocks noGrp="1"/>
          </p:cNvSpPr>
          <p:nvPr>
            <p:ph sz="half" idx="3"/>
          </p:nvPr>
        </p:nvSpPr>
        <p:spPr/>
        <p:txBody>
          <a:bodyPr/>
          <a:lstStyle/>
          <a:p>
            <a:endParaRPr lang="ru-RU"/>
          </a:p>
        </p:txBody>
      </p:sp>
      <p:sp>
        <p:nvSpPr>
          <p:cNvPr id="5" name="Прямоугольник 4"/>
          <p:cNvSpPr/>
          <p:nvPr/>
        </p:nvSpPr>
        <p:spPr>
          <a:xfrm>
            <a:off x="303604" y="1275104"/>
            <a:ext cx="11557670" cy="1918938"/>
          </a:xfrm>
          <a:prstGeom prst="rect">
            <a:avLst/>
          </a:prstGeom>
        </p:spPr>
        <p:style>
          <a:lnRef idx="1">
            <a:schemeClr val="accent4"/>
          </a:lnRef>
          <a:fillRef idx="2">
            <a:schemeClr val="accent4"/>
          </a:fillRef>
          <a:effectRef idx="1">
            <a:schemeClr val="accent4"/>
          </a:effectRef>
          <a:fontRef idx="minor">
            <a:schemeClr val="dk1"/>
          </a:fontRef>
        </p:style>
        <p:txBody>
          <a:bodyPr wrap="square" lIns="193492" tIns="96750" rIns="193492" bIns="96750">
            <a:spAutoFit/>
          </a:bodyPr>
          <a:lstStyle/>
          <a:p>
            <a:pPr algn="ctr"/>
            <a:r>
              <a:rPr lang="ru-RU" sz="2800" b="1" dirty="0" smtClean="0">
                <a:solidFill>
                  <a:srgbClr val="002060"/>
                </a:solidFill>
                <a:latin typeface="Arial" pitchFamily="34" charset="0"/>
                <a:cs typeface="Arial" pitchFamily="34" charset="0"/>
              </a:rPr>
              <a:t> </a:t>
            </a:r>
            <a:r>
              <a:rPr lang="la-Latn" sz="2800" b="1" dirty="0" smtClean="0">
                <a:latin typeface="Arial" pitchFamily="34" charset="0"/>
                <a:cs typeface="Arial" pitchFamily="34" charset="0"/>
              </a:rPr>
              <a:t>O‘rta Osiyo cho‘llarida tarqalgan chopqir faeton chumoli mayda</a:t>
            </a:r>
            <a:r>
              <a:rPr lang="en-US" sz="2800" b="1" dirty="0" smtClean="0">
                <a:latin typeface="Arial" pitchFamily="34" charset="0"/>
                <a:cs typeface="Arial" pitchFamily="34" charset="0"/>
              </a:rPr>
              <a:t> </a:t>
            </a:r>
            <a:r>
              <a:rPr lang="la-Latn" sz="2800" b="1" dirty="0" smtClean="0">
                <a:latin typeface="Arial" pitchFamily="34" charset="0"/>
                <a:cs typeface="Arial" pitchFamily="34" charset="0"/>
              </a:rPr>
              <a:t>zararkunanda hasharotlar, o‘simliklar doni va mevasi bilan oziqlanadi.</a:t>
            </a:r>
            <a:r>
              <a:rPr lang="en-US" sz="2800" b="1" dirty="0" smtClean="0">
                <a:solidFill>
                  <a:srgbClr val="002060"/>
                </a:solidFill>
                <a:latin typeface="Arial" pitchFamily="34" charset="0"/>
                <a:cs typeface="Arial" pitchFamily="34" charset="0"/>
              </a:rPr>
              <a:t>  </a:t>
            </a:r>
            <a:r>
              <a:rPr lang="la-Latn" sz="2800" b="1" dirty="0" smtClean="0">
                <a:latin typeface="Arial" pitchFamily="34" charset="0"/>
                <a:cs typeface="Arial" pitchFamily="34" charset="0"/>
              </a:rPr>
              <a:t>Cho‘l va sahrolarda uchraydigan qir chumoli o‘simliklar doni bilan oziqlanadi. </a:t>
            </a:r>
            <a:endParaRPr lang="ru-RU" sz="2800" b="1" dirty="0">
              <a:solidFill>
                <a:srgbClr val="002060"/>
              </a:solidFill>
              <a:latin typeface="Arial" pitchFamily="34" charset="0"/>
              <a:cs typeface="Arial" pitchFamily="34" charset="0"/>
            </a:endParaRPr>
          </a:p>
        </p:txBody>
      </p:sp>
      <p:pic>
        <p:nvPicPr>
          <p:cNvPr id="14338" name="Picture 2" descr="Фаэтончик красный — Википеди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055" y="3295291"/>
            <a:ext cx="3810787" cy="32605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12480"/>
          <a:stretch/>
        </p:blipFill>
        <p:spPr bwMode="auto">
          <a:xfrm>
            <a:off x="5914889" y="3295291"/>
            <a:ext cx="4885301" cy="324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0915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10550"/>
            <a:ext cx="10972800" cy="776377"/>
          </a:xfrm>
        </p:spPr>
        <p:txBody>
          <a:bodyPr/>
          <a:lstStyle/>
          <a:p>
            <a:r>
              <a:rPr lang="en-US" dirty="0" smtClean="0"/>
              <a:t>CHUMOLILAR</a:t>
            </a:r>
            <a:endParaRPr lang="ru-RU" dirty="0"/>
          </a:p>
        </p:txBody>
      </p:sp>
      <p:sp>
        <p:nvSpPr>
          <p:cNvPr id="5" name="Прямоугольник 4"/>
          <p:cNvSpPr/>
          <p:nvPr/>
        </p:nvSpPr>
        <p:spPr>
          <a:xfrm>
            <a:off x="224286" y="1226210"/>
            <a:ext cx="11749177" cy="1918938"/>
          </a:xfrm>
          <a:prstGeom prst="rect">
            <a:avLst/>
          </a:prstGeom>
        </p:spPr>
        <p:style>
          <a:lnRef idx="1">
            <a:schemeClr val="accent4"/>
          </a:lnRef>
          <a:fillRef idx="2">
            <a:schemeClr val="accent4"/>
          </a:fillRef>
          <a:effectRef idx="1">
            <a:schemeClr val="accent4"/>
          </a:effectRef>
          <a:fontRef idx="minor">
            <a:schemeClr val="dk1"/>
          </a:fontRef>
        </p:style>
        <p:txBody>
          <a:bodyPr wrap="square" lIns="193492" tIns="96750" rIns="193492" bIns="96750">
            <a:spAutoFit/>
          </a:bodyPr>
          <a:lstStyle/>
          <a:p>
            <a:pPr algn="just" eaLnBrk="0" hangingPunct="0">
              <a:defRPr/>
            </a:pPr>
            <a:r>
              <a:rPr lang="la-Latn" sz="2800" b="1" dirty="0" smtClean="0">
                <a:latin typeface="Arial" pitchFamily="34" charset="0"/>
              </a:rPr>
              <a:t>Xonadonlarda yashaydigan sariq fir’avn chumolisi</a:t>
            </a:r>
            <a:r>
              <a:rPr lang="en-US" sz="2800" b="1" dirty="0" smtClean="0">
                <a:latin typeface="Arial" pitchFamily="34" charset="0"/>
              </a:rPr>
              <a:t> </a:t>
            </a:r>
            <a:r>
              <a:rPr lang="la-Latn" sz="2800" b="1" dirty="0" smtClean="0">
                <a:latin typeface="Arial" pitchFamily="34" charset="0"/>
              </a:rPr>
              <a:t>sara shirinliklarni xush ko‘radi. Bog‘ qora chumolisi shira bitlari ajratgan suyuqlikni yalab, ularni yirtqich hasharotlardan himoya qiladi.</a:t>
            </a:r>
            <a:endParaRPr lang="ru-RU" sz="2800" b="1" dirty="0" smtClean="0">
              <a:latin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744" y="3284431"/>
            <a:ext cx="358586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707" y="3284431"/>
            <a:ext cx="3721239" cy="315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86" y="3284431"/>
            <a:ext cx="3477623" cy="316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75144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Прямоугольник 4"/>
          <p:cNvSpPr>
            <a:spLocks noChangeArrowheads="1"/>
          </p:cNvSpPr>
          <p:nvPr/>
        </p:nvSpPr>
        <p:spPr bwMode="auto">
          <a:xfrm>
            <a:off x="341523" y="1589794"/>
            <a:ext cx="11093985" cy="4401205"/>
          </a:xfrm>
          <a:prstGeom prst="rect">
            <a:avLst/>
          </a:prstGeom>
          <a:noFill/>
          <a:ln w="9525">
            <a:noFill/>
            <a:miter lim="800000"/>
            <a:headEnd/>
            <a:tailEnd/>
          </a:ln>
        </p:spPr>
        <p:txBody>
          <a:bodyPr wrap="square">
            <a:spAutoFit/>
          </a:bodyPr>
          <a:lstStyle/>
          <a:p>
            <a:pPr marL="806450" indent="-357188" defTabSz="631825">
              <a:tabLst>
                <a:tab pos="619125" algn="l"/>
              </a:tabLst>
              <a:defRPr/>
            </a:pP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JauntyGentNFW01-Regular" pitchFamily="2" charset="0"/>
                <a:ea typeface="Cambria Math" pitchFamily="18" charset="0"/>
                <a:cs typeface="AngsanaUPC" pitchFamily="18" charset="-34"/>
              </a:rPr>
              <a:t> </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1</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Darslikning</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88-90-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sahifasidagi</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sz="4000" b="1" dirty="0" err="1" smtClean="0">
                <a:latin typeface="Arial" pitchFamily="34" charset="0"/>
              </a:rPr>
              <a:t>Pardaqanotlilar</a:t>
            </a:r>
            <a:r>
              <a:rPr lang="en-US" sz="4000" b="1" dirty="0" smtClean="0">
                <a:latin typeface="Arial" pitchFamily="34" charset="0"/>
              </a:rPr>
              <a:t> </a:t>
            </a:r>
            <a:r>
              <a:rPr lang="en-US" sz="4000" b="1" dirty="0" err="1" smtClean="0">
                <a:latin typeface="Arial" pitchFamily="34" charset="0"/>
              </a:rPr>
              <a:t>turkumi</a:t>
            </a:r>
            <a:r>
              <a:rPr lang="en-US" sz="4000" b="1" dirty="0" smtClean="0">
                <a:latin typeface="Arial" pitchFamily="34" charset="0"/>
              </a:rPr>
              <a:t>: </a:t>
            </a:r>
            <a:r>
              <a:rPr lang="en-US" sz="4000" b="1" dirty="0" err="1" smtClean="0">
                <a:latin typeface="Arial" pitchFamily="34" charset="0"/>
              </a:rPr>
              <a:t>asalarilar</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mavzusini</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o‘qish</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p>
          <a:p>
            <a:pPr indent="449263" defTabSz="631825">
              <a:tabLst>
                <a:tab pos="619125" algn="l"/>
              </a:tabLst>
              <a:defRPr/>
            </a:pP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2.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Mavzuga</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oid</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rasmlarni</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chizish</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a:t>
            </a:r>
          </a:p>
          <a:p>
            <a:pPr marL="981075" indent="-531813" defTabSz="631825">
              <a:tabLst>
                <a:tab pos="619125" algn="l"/>
              </a:tabLst>
              <a:defRPr/>
            </a:pP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3.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Mavzuga</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doir</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qo‘shimcha</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ma’lumotlar</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topib</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daftaringizga</a:t>
            </a:r>
            <a:r>
              <a:rPr lang="en-US" altLang="ru-RU" sz="40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yozib</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 </a:t>
            </a:r>
            <a:r>
              <a:rPr lang="en-US" altLang="ru-RU" sz="4000" b="1" spc="50" dirty="0" err="1">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oling</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ea typeface="Cambria Math" pitchFamily="18" charset="0"/>
              </a:rPr>
              <a:t>.</a:t>
            </a:r>
            <a:r>
              <a:rPr lang="en-US"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rPr>
              <a:t>                   </a:t>
            </a:r>
            <a:r>
              <a:rPr lang="ru-RU" altLang="ru-RU" sz="4000" b="1" spc="50" dirty="0">
                <a:ln w="13500">
                  <a:solidFill>
                    <a:schemeClr val="accent1">
                      <a:shade val="2500"/>
                      <a:alpha val="6500"/>
                    </a:schemeClr>
                  </a:solidFill>
                  <a:prstDash val="solid"/>
                </a:ln>
                <a:effectLst>
                  <a:innerShdw blurRad="50900" dist="38500" dir="13500000">
                    <a:srgbClr val="000000">
                      <a:alpha val="60000"/>
                    </a:srgbClr>
                  </a:innerShdw>
                </a:effectLst>
                <a:latin typeface="Arial" panose="020B0604020202020204" pitchFamily="34" charset="0"/>
              </a:rPr>
              <a:t> </a:t>
            </a:r>
          </a:p>
          <a:p>
            <a:pPr indent="449263" defTabSz="631825">
              <a:tabLst>
                <a:tab pos="619125" algn="l"/>
              </a:tabLst>
              <a:defRPr/>
            </a:pPr>
            <a:r>
              <a:rPr lang="ru-RU" altLang="ru-RU" sz="4000" dirty="0">
                <a:latin typeface="Arial" pitchFamily="34" charset="0"/>
              </a:rPr>
              <a:t>   </a:t>
            </a:r>
            <a:endParaRPr lang="en-US" altLang="ru-RU" sz="4000" dirty="0">
              <a:latin typeface="Arial" pitchFamily="34" charset="0"/>
            </a:endParaRPr>
          </a:p>
        </p:txBody>
      </p:sp>
      <p:sp>
        <p:nvSpPr>
          <p:cNvPr id="57348" name="Прямоугольник 6"/>
          <p:cNvSpPr>
            <a:spLocks noChangeArrowheads="1"/>
          </p:cNvSpPr>
          <p:nvPr/>
        </p:nvSpPr>
        <p:spPr bwMode="auto">
          <a:xfrm>
            <a:off x="231775" y="165100"/>
            <a:ext cx="11750675" cy="769938"/>
          </a:xfrm>
          <a:prstGeom prst="rect">
            <a:avLst/>
          </a:prstGeom>
          <a:noFill/>
          <a:ln w="9525">
            <a:noFill/>
            <a:miter lim="800000"/>
            <a:headEnd/>
            <a:tailEnd/>
          </a:ln>
        </p:spPr>
        <p:txBody>
          <a:bodyPr>
            <a:spAutoFit/>
          </a:bodyPr>
          <a:lstStyle/>
          <a:p>
            <a:pPr algn="ctr"/>
            <a:r>
              <a:rPr lang="en-US" altLang="ru-RU" sz="4000" b="1">
                <a:solidFill>
                  <a:schemeClr val="bg1"/>
                </a:solidFill>
                <a:latin typeface="Arial" pitchFamily="34" charset="0"/>
                <a:cs typeface="Arial" pitchFamily="34" charset="0"/>
              </a:rPr>
              <a:t>MUSTAQIL BAJARISH UCHUN TOPSHIRIQLAR</a:t>
            </a:r>
            <a:r>
              <a:rPr lang="en-US" altLang="ru-RU" sz="4400" b="1">
                <a:solidFill>
                  <a:schemeClr val="bg1"/>
                </a:solidFill>
                <a:latin typeface="Arial" pitchFamily="34" charset="0"/>
                <a:cs typeface="Arial" pitchFamily="34" charset="0"/>
              </a:rPr>
              <a:t>:</a:t>
            </a:r>
            <a:endParaRPr lang="ru-RU" altLang="ru-RU" sz="4400" b="1">
              <a:solidFill>
                <a:schemeClr val="bg1"/>
              </a:solidFill>
              <a:latin typeface="Arial" pitchFamily="34" charset="0"/>
              <a:cs typeface="Arial"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s167176.jpg"/>
          <p:cNvPicPr>
            <a:picLocks noChangeAspect="1"/>
          </p:cNvPicPr>
          <p:nvPr/>
        </p:nvPicPr>
        <p:blipFill>
          <a:blip r:embed="rId2"/>
          <a:stretch>
            <a:fillRect/>
          </a:stretch>
        </p:blipFill>
        <p:spPr>
          <a:xfrm>
            <a:off x="0" y="-16328"/>
            <a:ext cx="12191999" cy="6874328"/>
          </a:xfrm>
          <a:prstGeom prst="rect">
            <a:avLst/>
          </a:prstGeom>
        </p:spPr>
      </p:pic>
      <p:pic>
        <p:nvPicPr>
          <p:cNvPr id="15" name="Рисунок 14" descr="1527283514_2469-gifka-serdce-iz-pchel.gif"/>
          <p:cNvPicPr>
            <a:picLocks noChangeAspect="1"/>
          </p:cNvPicPr>
          <p:nvPr/>
        </p:nvPicPr>
        <p:blipFill>
          <a:blip r:embed="rId3"/>
          <a:stretch>
            <a:fillRect/>
          </a:stretch>
        </p:blipFill>
        <p:spPr>
          <a:xfrm>
            <a:off x="2056584" y="1672182"/>
            <a:ext cx="3630418" cy="3435396"/>
          </a:xfrm>
          <a:prstGeom prst="rect">
            <a:avLst/>
          </a:prstGeom>
        </p:spPr>
      </p:pic>
      <p:sp>
        <p:nvSpPr>
          <p:cNvPr id="5" name="Прямоугольник 4"/>
          <p:cNvSpPr/>
          <p:nvPr/>
        </p:nvSpPr>
        <p:spPr>
          <a:xfrm>
            <a:off x="893148" y="578977"/>
            <a:ext cx="6729727" cy="923330"/>
          </a:xfrm>
          <a:prstGeom prst="rect">
            <a:avLst/>
          </a:prstGeom>
          <a:noFill/>
        </p:spPr>
        <p:txBody>
          <a:bodyPr wrap="none" lIns="91440" tIns="45720" rIns="91440" bIns="45720">
            <a:spAutoFit/>
          </a:bodyPr>
          <a:lstStyle/>
          <a:p>
            <a:pPr algn="ctr"/>
            <a:r>
              <a:rPr lang="en-US" sz="5400" b="1" cap="none" spc="0" dirty="0" err="1" smtClean="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latin typeface="Algerian" pitchFamily="82" charset="0"/>
              </a:rPr>
              <a:t>E’tiboringiz</a:t>
            </a:r>
            <a:r>
              <a:rPr lang="en-US" sz="5400" b="1" cap="none" spc="0" dirty="0" smtClean="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latin typeface="Algerian" pitchFamily="82" charset="0"/>
              </a:rPr>
              <a:t> </a:t>
            </a:r>
            <a:r>
              <a:rPr lang="en-US" sz="5400" b="1" cap="none" spc="0" dirty="0" err="1" smtClean="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latin typeface="Algerian" pitchFamily="82" charset="0"/>
              </a:rPr>
              <a:t>uchun</a:t>
            </a:r>
            <a:endParaRPr lang="ru-RU" sz="5400" b="1" cap="none" spc="0" dirty="0">
              <a:ln w="31550" cmpd="sng">
                <a:solidFill>
                  <a:schemeClr val="tx1"/>
                </a:solidFill>
                <a:prstDash val="solid"/>
              </a:ln>
              <a:solidFill>
                <a:schemeClr val="bg1"/>
              </a:solidFill>
              <a:effectLst>
                <a:outerShdw blurRad="50800" dist="40000" dir="5400000" algn="tl" rotWithShape="0">
                  <a:srgbClr val="000000">
                    <a:shade val="5000"/>
                    <a:satMod val="120000"/>
                    <a:alpha val="33000"/>
                  </a:srgbClr>
                </a:outerShdw>
              </a:effectLst>
            </a:endParaRPr>
          </a:p>
        </p:txBody>
      </p:sp>
      <p:sp>
        <p:nvSpPr>
          <p:cNvPr id="6" name="Прямоугольник 5"/>
          <p:cNvSpPr/>
          <p:nvPr/>
        </p:nvSpPr>
        <p:spPr>
          <a:xfrm>
            <a:off x="731650" y="5344321"/>
            <a:ext cx="184731" cy="923330"/>
          </a:xfrm>
          <a:prstGeom prst="rect">
            <a:avLst/>
          </a:prstGeom>
          <a:noFill/>
        </p:spPr>
        <p:txBody>
          <a:bodyPr wrap="none" lIns="91440" tIns="45720" rIns="91440" bIns="45720">
            <a:spAutoFit/>
          </a:bodyPr>
          <a:lstStyle/>
          <a:p>
            <a:pPr algn="ctr"/>
            <a:endParaRPr lang="ru-RU" sz="5400" b="1" cap="none" spc="0" dirty="0">
              <a:ln w="31550" cmpd="sng">
                <a:solidFill>
                  <a:srgbClr val="996633"/>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7" name="Прямоугольник 6"/>
          <p:cNvSpPr/>
          <p:nvPr/>
        </p:nvSpPr>
        <p:spPr>
          <a:xfrm>
            <a:off x="185739" y="5303378"/>
            <a:ext cx="8315097" cy="923330"/>
          </a:xfrm>
          <a:prstGeom prst="rect">
            <a:avLst/>
          </a:prstGeom>
          <a:noFill/>
        </p:spPr>
        <p:txBody>
          <a:bodyPr wrap="none" lIns="91440" tIns="45720" rIns="91440" bIns="45720">
            <a:spAutoFit/>
          </a:bodyPr>
          <a:lstStyle/>
          <a:p>
            <a:pPr algn="ctr"/>
            <a:r>
              <a:rPr lang="en-US" sz="5400" b="1" cap="none" spc="0" dirty="0" err="1" smtClean="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lgerian" pitchFamily="82" charset="0"/>
              </a:rPr>
              <a:t>Xayr</a:t>
            </a:r>
            <a:r>
              <a:rPr lang="en-US" sz="5400" b="1" cap="none" spc="0" dirty="0" smtClean="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lgerian" pitchFamily="82" charset="0"/>
              </a:rPr>
              <a:t> </a:t>
            </a:r>
            <a:r>
              <a:rPr lang="en-US" sz="5400" b="1" cap="none" spc="0" dirty="0" err="1" smtClean="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lgerian" pitchFamily="82" charset="0"/>
              </a:rPr>
              <a:t>salomat</a:t>
            </a:r>
            <a:r>
              <a:rPr lang="en-US" sz="5400" b="1" cap="none" spc="0" dirty="0" smtClean="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lgerian" pitchFamily="82" charset="0"/>
              </a:rPr>
              <a:t> </a:t>
            </a:r>
            <a:r>
              <a:rPr lang="en-US" sz="5400" b="1" cap="none" spc="0" dirty="0" err="1" smtClean="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lgerian" pitchFamily="82" charset="0"/>
              </a:rPr>
              <a:t>bo’ling</a:t>
            </a:r>
            <a:r>
              <a:rPr lang="en-US" sz="5400" b="1" cap="none" spc="0" dirty="0" smtClean="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lgerian" pitchFamily="82" charset="0"/>
              </a:rPr>
              <a:t>!</a:t>
            </a:r>
            <a:endParaRPr lang="ru-RU" sz="5400" b="1" cap="none" spc="0" dirty="0">
              <a:ln w="31550" cmpd="sng">
                <a:solidFill>
                  <a:schemeClr val="tx1"/>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p:cover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2"/>
          </p:nvPr>
        </p:nvSpPr>
        <p:spPr/>
        <p:txBody>
          <a:bodyPr/>
          <a:lstStyle/>
          <a:p>
            <a:endParaRPr lang="ru-RU"/>
          </a:p>
        </p:txBody>
      </p:sp>
      <p:sp>
        <p:nvSpPr>
          <p:cNvPr id="4" name="Содержимое 3"/>
          <p:cNvSpPr>
            <a:spLocks noGrp="1"/>
          </p:cNvSpPr>
          <p:nvPr>
            <p:ph sz="half" idx="3"/>
          </p:nvPr>
        </p:nvSpPr>
        <p:spPr/>
        <p:txBody>
          <a:bodyPr/>
          <a:lstStyle/>
          <a:p>
            <a:endParaRPr lang="ru-RU"/>
          </a:p>
        </p:txBody>
      </p:sp>
      <p:pic>
        <p:nvPicPr>
          <p:cNvPr id="5" name="Рисунок 9" descr="1c5b6f1bbebe6cc59bd4a3ced8f43b37.jpg"/>
          <p:cNvPicPr>
            <a:picLocks noChangeAspect="1"/>
          </p:cNvPicPr>
          <p:nvPr/>
        </p:nvPicPr>
        <p:blipFill>
          <a:blip r:embed="rId2"/>
          <a:srcRect/>
          <a:stretch>
            <a:fillRect/>
          </a:stretch>
        </p:blipFill>
        <p:spPr bwMode="auto">
          <a:xfrm>
            <a:off x="695325" y="3494088"/>
            <a:ext cx="2776538" cy="2770187"/>
          </a:xfrm>
          <a:prstGeom prst="rect">
            <a:avLst/>
          </a:prstGeom>
          <a:noFill/>
          <a:ln w="9525">
            <a:noFill/>
            <a:miter lim="800000"/>
            <a:headEnd/>
            <a:tailEnd/>
          </a:ln>
        </p:spPr>
      </p:pic>
      <p:pic>
        <p:nvPicPr>
          <p:cNvPr id="7" name="Picture 2" descr="Пчелка Майя: новые приключения Королева на день на канале TiJi в 20:05  19.09.2020, кадры, видео, актеры."/>
          <p:cNvPicPr>
            <a:picLocks noChangeAspect="1" noChangeArrowheads="1"/>
          </p:cNvPicPr>
          <p:nvPr/>
        </p:nvPicPr>
        <p:blipFill>
          <a:blip r:embed="rId3"/>
          <a:srcRect/>
          <a:stretch>
            <a:fillRect/>
          </a:stretch>
        </p:blipFill>
        <p:spPr bwMode="auto">
          <a:xfrm>
            <a:off x="231964" y="3661131"/>
            <a:ext cx="3998913" cy="2851150"/>
          </a:xfrm>
          <a:prstGeom prst="rect">
            <a:avLst/>
          </a:prstGeom>
          <a:noFill/>
          <a:ln w="9525">
            <a:noFill/>
            <a:miter lim="800000"/>
            <a:headEnd/>
            <a:tailEnd/>
          </a:ln>
        </p:spPr>
      </p:pic>
      <p:pic>
        <p:nvPicPr>
          <p:cNvPr id="9" name="Рисунок 9" descr="1c5b6f1bbebe6cc59bd4a3ced8f43b37.jpg"/>
          <p:cNvPicPr>
            <a:picLocks noChangeAspect="1"/>
          </p:cNvPicPr>
          <p:nvPr/>
        </p:nvPicPr>
        <p:blipFill>
          <a:blip r:embed="rId4"/>
          <a:srcRect/>
          <a:stretch>
            <a:fillRect/>
          </a:stretch>
        </p:blipFill>
        <p:spPr bwMode="auto">
          <a:xfrm>
            <a:off x="4012632" y="3166328"/>
            <a:ext cx="3255963" cy="2811463"/>
          </a:xfrm>
          <a:prstGeom prst="rect">
            <a:avLst/>
          </a:prstGeom>
          <a:noFill/>
          <a:ln w="9525">
            <a:noFill/>
            <a:miter lim="800000"/>
            <a:headEnd/>
            <a:tailEnd/>
          </a:ln>
        </p:spPr>
      </p:pic>
      <p:pic>
        <p:nvPicPr>
          <p:cNvPr id="10" name="Рисунок 9" descr="1c5b6f1bbebe6cc59bd4a3ced8f43b37.jpg"/>
          <p:cNvPicPr>
            <a:picLocks noChangeAspect="1"/>
          </p:cNvPicPr>
          <p:nvPr/>
        </p:nvPicPr>
        <p:blipFill>
          <a:blip r:embed="rId5" cstate="print"/>
          <a:stretch>
            <a:fillRect/>
          </a:stretch>
        </p:blipFill>
        <p:spPr bwMode="auto">
          <a:xfrm>
            <a:off x="4067175" y="1337480"/>
            <a:ext cx="3392488" cy="3002508"/>
          </a:xfrm>
          <a:prstGeom prst="rect">
            <a:avLst/>
          </a:prstGeom>
          <a:noFill/>
          <a:ln w="9525">
            <a:noFill/>
            <a:miter lim="800000"/>
            <a:headEnd/>
            <a:tailEnd/>
          </a:ln>
        </p:spPr>
      </p:pic>
      <p:pic>
        <p:nvPicPr>
          <p:cNvPr id="11" name="Picture 2" descr="Fact Check: Donald Trump inaugural address not stolen from 'Bee Movie'"/>
          <p:cNvPicPr>
            <a:picLocks noChangeAspect="1" noChangeArrowheads="1"/>
          </p:cNvPicPr>
          <p:nvPr/>
        </p:nvPicPr>
        <p:blipFill>
          <a:blip r:embed="rId6"/>
          <a:srcRect/>
          <a:stretch>
            <a:fillRect/>
          </a:stretch>
        </p:blipFill>
        <p:spPr bwMode="auto">
          <a:xfrm>
            <a:off x="6796349" y="368110"/>
            <a:ext cx="4454525" cy="3057525"/>
          </a:xfrm>
          <a:prstGeom prst="rect">
            <a:avLst/>
          </a:prstGeom>
          <a:noFill/>
          <a:ln w="9525">
            <a:noFill/>
            <a:miter lim="800000"/>
            <a:headEnd/>
            <a:tailEnd/>
          </a:ln>
        </p:spPr>
      </p:pic>
      <p:pic>
        <p:nvPicPr>
          <p:cNvPr id="12" name="Picture 12" descr="Фильм &quot;Пчелка Майя&quot; (2014) – отзывы и рецензии о фильме зрителей"/>
          <p:cNvPicPr>
            <a:picLocks noChangeAspect="1" noChangeArrowheads="1"/>
          </p:cNvPicPr>
          <p:nvPr/>
        </p:nvPicPr>
        <p:blipFill>
          <a:blip r:embed="rId7"/>
          <a:srcRect/>
          <a:stretch>
            <a:fillRect/>
          </a:stretch>
        </p:blipFill>
        <p:spPr bwMode="auto">
          <a:xfrm>
            <a:off x="182870" y="641444"/>
            <a:ext cx="4047935" cy="3435681"/>
          </a:xfrm>
          <a:prstGeom prst="rect">
            <a:avLst/>
          </a:prstGeom>
          <a:noFill/>
        </p:spPr>
      </p:pic>
      <p:pic>
        <p:nvPicPr>
          <p:cNvPr id="13" name="Рисунок 12" descr="thumb-1920-494284.jpg"/>
          <p:cNvPicPr>
            <a:picLocks noChangeAspect="1"/>
          </p:cNvPicPr>
          <p:nvPr/>
        </p:nvPicPr>
        <p:blipFill>
          <a:blip r:embed="rId8"/>
          <a:srcRect l="57076" b="31392"/>
          <a:stretch>
            <a:fillRect/>
          </a:stretch>
        </p:blipFill>
        <p:spPr>
          <a:xfrm>
            <a:off x="1733266" y="1405719"/>
            <a:ext cx="6605517" cy="4817660"/>
          </a:xfrm>
          <a:prstGeom prst="rect">
            <a:avLst/>
          </a:prstGeom>
        </p:spPr>
      </p:pic>
      <p:pic>
        <p:nvPicPr>
          <p:cNvPr id="14" name="Рисунок 6" descr="1482938506_2521.gif"/>
          <p:cNvPicPr>
            <a:picLocks noChangeAspect="1"/>
          </p:cNvPicPr>
          <p:nvPr/>
        </p:nvPicPr>
        <p:blipFill>
          <a:blip r:embed="rId9"/>
          <a:srcRect/>
          <a:stretch>
            <a:fillRect/>
          </a:stretch>
        </p:blipFill>
        <p:spPr bwMode="auto">
          <a:xfrm>
            <a:off x="381000" y="2792413"/>
            <a:ext cx="2798763" cy="2332037"/>
          </a:xfrm>
          <a:prstGeom prst="rect">
            <a:avLst/>
          </a:prstGeom>
          <a:noFill/>
          <a:ln w="9525">
            <a:noFill/>
            <a:miter lim="800000"/>
            <a:headEnd/>
            <a:tailEnd/>
          </a:ln>
        </p:spPr>
      </p:pic>
      <p:pic>
        <p:nvPicPr>
          <p:cNvPr id="15" name="Picture 7" descr="Оса гифки, анимированные GIF изображения оса - скачать гиф картинки на GIFER"/>
          <p:cNvPicPr>
            <a:picLocks noChangeAspect="1" noChangeArrowheads="1" noCrop="1"/>
          </p:cNvPicPr>
          <p:nvPr/>
        </p:nvPicPr>
        <p:blipFill>
          <a:blip r:embed="rId10"/>
          <a:srcRect/>
          <a:stretch>
            <a:fillRect/>
          </a:stretch>
        </p:blipFill>
        <p:spPr bwMode="auto">
          <a:xfrm flipH="1">
            <a:off x="1814513" y="3763963"/>
            <a:ext cx="5349875" cy="3725862"/>
          </a:xfrm>
          <a:prstGeom prst="rect">
            <a:avLst/>
          </a:prstGeom>
          <a:noFill/>
          <a:ln w="9525">
            <a:noFill/>
            <a:miter lim="800000"/>
            <a:headEnd/>
            <a:tailEnd/>
          </a:ln>
        </p:spPr>
      </p:pic>
      <p:pic>
        <p:nvPicPr>
          <p:cNvPr id="16" name="Рисунок 11" descr="ALgBIBM.gif"/>
          <p:cNvPicPr>
            <a:picLocks noChangeAspect="1"/>
          </p:cNvPicPr>
          <p:nvPr/>
        </p:nvPicPr>
        <p:blipFill>
          <a:blip r:embed="rId11"/>
          <a:srcRect/>
          <a:stretch>
            <a:fillRect/>
          </a:stretch>
        </p:blipFill>
        <p:spPr bwMode="auto">
          <a:xfrm>
            <a:off x="6215063" y="3306763"/>
            <a:ext cx="3179762" cy="178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31775" y="1270000"/>
            <a:ext cx="11764963" cy="1185863"/>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ru-RU"/>
          </a:p>
        </p:txBody>
      </p:sp>
      <p:sp>
        <p:nvSpPr>
          <p:cNvPr id="9" name="Прямоугольник 8"/>
          <p:cNvSpPr/>
          <p:nvPr/>
        </p:nvSpPr>
        <p:spPr>
          <a:xfrm>
            <a:off x="546100" y="1255713"/>
            <a:ext cx="11109325" cy="120015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0" name="Прямоугольник 9"/>
          <p:cNvSpPr/>
          <p:nvPr/>
        </p:nvSpPr>
        <p:spPr>
          <a:xfrm>
            <a:off x="247650" y="2743200"/>
            <a:ext cx="11764963" cy="12573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ru-RU"/>
          </a:p>
        </p:txBody>
      </p:sp>
      <p:sp>
        <p:nvSpPr>
          <p:cNvPr id="11" name="Прямоугольник 10"/>
          <p:cNvSpPr/>
          <p:nvPr/>
        </p:nvSpPr>
        <p:spPr>
          <a:xfrm>
            <a:off x="561975" y="2743200"/>
            <a:ext cx="11109325" cy="124142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3" name="Прямоугольник 12"/>
          <p:cNvSpPr/>
          <p:nvPr/>
        </p:nvSpPr>
        <p:spPr>
          <a:xfrm>
            <a:off x="263525" y="4203700"/>
            <a:ext cx="11764963" cy="118745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ru-RU"/>
          </a:p>
        </p:txBody>
      </p:sp>
      <p:sp>
        <p:nvSpPr>
          <p:cNvPr id="14" name="Прямоугольник 13"/>
          <p:cNvSpPr/>
          <p:nvPr/>
        </p:nvSpPr>
        <p:spPr>
          <a:xfrm>
            <a:off x="577850" y="4189413"/>
            <a:ext cx="11109325" cy="1201737"/>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5" name="Прямоугольник 14"/>
          <p:cNvSpPr/>
          <p:nvPr/>
        </p:nvSpPr>
        <p:spPr>
          <a:xfrm>
            <a:off x="263525" y="5622925"/>
            <a:ext cx="11764963" cy="928688"/>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ru-RU"/>
          </a:p>
        </p:txBody>
      </p:sp>
      <p:sp>
        <p:nvSpPr>
          <p:cNvPr id="16" name="Прямоугольник 15"/>
          <p:cNvSpPr/>
          <p:nvPr/>
        </p:nvSpPr>
        <p:spPr>
          <a:xfrm>
            <a:off x="577850" y="5622925"/>
            <a:ext cx="11109325" cy="92868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6394" name="Прямоугольник 4"/>
          <p:cNvSpPr>
            <a:spLocks noChangeArrowheads="1"/>
          </p:cNvSpPr>
          <p:nvPr/>
        </p:nvSpPr>
        <p:spPr bwMode="auto">
          <a:xfrm>
            <a:off x="258763" y="1277938"/>
            <a:ext cx="11655425" cy="5262562"/>
          </a:xfrm>
          <a:prstGeom prst="rect">
            <a:avLst/>
          </a:prstGeom>
          <a:noFill/>
          <a:ln w="9525">
            <a:noFill/>
            <a:miter lim="800000"/>
            <a:headEnd/>
            <a:tailEnd/>
          </a:ln>
        </p:spPr>
        <p:txBody>
          <a:bodyPr>
            <a:spAutoFit/>
          </a:bodyPr>
          <a:lstStyle/>
          <a:p>
            <a:pPr algn="ctr" eaLnBrk="0" hangingPunct="0"/>
            <a:r>
              <a:rPr lang="ru-RU" sz="2400" dirty="0">
                <a:latin typeface="Arial" pitchFamily="34" charset="0"/>
              </a:rPr>
              <a:t>13. </a:t>
            </a:r>
            <a:r>
              <a:rPr lang="ru-RU" sz="2400" dirty="0" err="1">
                <a:latin typeface="Arial" pitchFamily="34" charset="0"/>
              </a:rPr>
              <a:t>Asalari</a:t>
            </a:r>
            <a:r>
              <a:rPr lang="ru-RU" sz="2400" dirty="0">
                <a:latin typeface="Arial" pitchFamily="34" charset="0"/>
              </a:rPr>
              <a:t> </a:t>
            </a:r>
            <a:r>
              <a:rPr lang="ru-RU" sz="2400" dirty="0" err="1">
                <a:latin typeface="Arial" pitchFamily="34" charset="0"/>
              </a:rPr>
              <a:t>uyasida</a:t>
            </a:r>
            <a:r>
              <a:rPr lang="ru-RU" sz="2400" dirty="0">
                <a:latin typeface="Arial" pitchFamily="34" charset="0"/>
              </a:rPr>
              <a:t> </a:t>
            </a:r>
            <a:r>
              <a:rPr lang="ru-RU" sz="2400" dirty="0" err="1">
                <a:latin typeface="Arial" pitchFamily="34" charset="0"/>
              </a:rPr>
              <a:t>faqat</a:t>
            </a:r>
            <a:r>
              <a:rPr lang="ru-RU" sz="2400" dirty="0">
                <a:latin typeface="Arial" pitchFamily="34" charset="0"/>
              </a:rPr>
              <a:t> </a:t>
            </a:r>
            <a:r>
              <a:rPr lang="ru-RU" sz="2400" dirty="0" err="1">
                <a:latin typeface="Arial" pitchFamily="34" charset="0"/>
              </a:rPr>
              <a:t>bitta</a:t>
            </a:r>
            <a:r>
              <a:rPr lang="ru-RU" sz="2400" dirty="0">
                <a:latin typeface="Arial" pitchFamily="34" charset="0"/>
              </a:rPr>
              <a:t> </a:t>
            </a:r>
            <a:r>
              <a:rPr lang="ru-RU" sz="2400" dirty="0" err="1">
                <a:latin typeface="Arial" pitchFamily="34" charset="0"/>
              </a:rPr>
              <a:t>qirolicha</a:t>
            </a:r>
            <a:r>
              <a:rPr lang="ru-RU" sz="2400" dirty="0">
                <a:latin typeface="Arial" pitchFamily="34" charset="0"/>
              </a:rPr>
              <a:t> </a:t>
            </a:r>
            <a:r>
              <a:rPr lang="ru-RU" sz="2400" dirty="0" err="1">
                <a:latin typeface="Arial" pitchFamily="34" charset="0"/>
              </a:rPr>
              <a:t>mavjud</a:t>
            </a:r>
            <a:r>
              <a:rPr lang="ru-RU" sz="2400" dirty="0">
                <a:latin typeface="Arial" pitchFamily="34" charset="0"/>
              </a:rPr>
              <a:t> </a:t>
            </a:r>
            <a:r>
              <a:rPr lang="ru-RU" sz="2400" dirty="0" err="1">
                <a:latin typeface="Arial" pitchFamily="34" charset="0"/>
              </a:rPr>
              <a:t>bo‘ladi</a:t>
            </a:r>
            <a:r>
              <a:rPr lang="ru-RU" sz="2400" dirty="0">
                <a:latin typeface="Arial" pitchFamily="34" charset="0"/>
              </a:rPr>
              <a:t> </a:t>
            </a:r>
            <a:r>
              <a:rPr lang="ru-RU" sz="2400" dirty="0" err="1">
                <a:latin typeface="Arial" pitchFamily="34" charset="0"/>
              </a:rPr>
              <a:t>va</a:t>
            </a:r>
            <a:r>
              <a:rPr lang="ru-RU" sz="2400" dirty="0">
                <a:latin typeface="Arial" pitchFamily="34" charset="0"/>
              </a:rPr>
              <a:t> </a:t>
            </a:r>
            <a:r>
              <a:rPr lang="ru-RU" sz="2400" dirty="0" err="1">
                <a:latin typeface="Arial" pitchFamily="34" charset="0"/>
              </a:rPr>
              <a:t>barcha</a:t>
            </a:r>
            <a:r>
              <a:rPr lang="ru-RU" sz="2400" dirty="0">
                <a:latin typeface="Arial" pitchFamily="34" charset="0"/>
              </a:rPr>
              <a:t> </a:t>
            </a:r>
            <a:r>
              <a:rPr lang="ru-RU" sz="2400" dirty="0" err="1">
                <a:latin typeface="Arial" pitchFamily="34" charset="0"/>
              </a:rPr>
              <a:t>asalarilar</a:t>
            </a:r>
            <a:r>
              <a:rPr lang="ru-RU" sz="2400" dirty="0">
                <a:latin typeface="Arial" pitchFamily="34" charset="0"/>
              </a:rPr>
              <a:t> </a:t>
            </a:r>
            <a:r>
              <a:rPr lang="ru-RU" sz="2400" dirty="0" err="1">
                <a:latin typeface="Arial" pitchFamily="34" charset="0"/>
              </a:rPr>
              <a:t>unga</a:t>
            </a:r>
            <a:r>
              <a:rPr lang="ru-RU" sz="2400" dirty="0">
                <a:latin typeface="Arial" pitchFamily="34" charset="0"/>
              </a:rPr>
              <a:t> </a:t>
            </a:r>
            <a:r>
              <a:rPr lang="ru-RU" sz="2400" dirty="0" err="1">
                <a:latin typeface="Arial" pitchFamily="34" charset="0"/>
              </a:rPr>
              <a:t>bo‘ysunadi</a:t>
            </a:r>
            <a:r>
              <a:rPr lang="ru-RU" sz="2400" dirty="0">
                <a:latin typeface="Arial" pitchFamily="34" charset="0"/>
              </a:rPr>
              <a:t>. </a:t>
            </a:r>
            <a:r>
              <a:rPr lang="ru-RU" sz="2400" dirty="0" err="1">
                <a:latin typeface="Arial" pitchFamily="34" charset="0"/>
              </a:rPr>
              <a:t>Undan</a:t>
            </a:r>
            <a:r>
              <a:rPr lang="ru-RU" sz="2400" dirty="0">
                <a:latin typeface="Arial" pitchFamily="34" charset="0"/>
              </a:rPr>
              <a:t> </a:t>
            </a:r>
            <a:r>
              <a:rPr lang="ru-RU" sz="2400" dirty="0" err="1">
                <a:latin typeface="Arial" pitchFamily="34" charset="0"/>
              </a:rPr>
              <a:t>boshqa</a:t>
            </a:r>
            <a:r>
              <a:rPr lang="ru-RU" sz="2400" dirty="0">
                <a:latin typeface="Arial" pitchFamily="34" charset="0"/>
              </a:rPr>
              <a:t> </a:t>
            </a:r>
            <a:r>
              <a:rPr lang="ru-RU" sz="2400" dirty="0" err="1">
                <a:latin typeface="Arial" pitchFamily="34" charset="0"/>
              </a:rPr>
              <a:t>qirolicha</a:t>
            </a:r>
            <a:r>
              <a:rPr lang="ru-RU" sz="2400" dirty="0">
                <a:latin typeface="Arial" pitchFamily="34" charset="0"/>
              </a:rPr>
              <a:t> </a:t>
            </a:r>
            <a:r>
              <a:rPr lang="ru-RU" sz="2400" dirty="0" err="1">
                <a:latin typeface="Arial" pitchFamily="34" charset="0"/>
              </a:rPr>
              <a:t>asalari</a:t>
            </a:r>
            <a:r>
              <a:rPr lang="ru-RU" sz="2400" dirty="0">
                <a:latin typeface="Arial" pitchFamily="34" charset="0"/>
              </a:rPr>
              <a:t> </a:t>
            </a:r>
            <a:r>
              <a:rPr lang="ru-RU" sz="2400" dirty="0" err="1">
                <a:latin typeface="Arial" pitchFamily="34" charset="0"/>
              </a:rPr>
              <a:t>paydo</a:t>
            </a:r>
            <a:r>
              <a:rPr lang="ru-RU" sz="2400" dirty="0">
                <a:latin typeface="Arial" pitchFamily="34" charset="0"/>
              </a:rPr>
              <a:t> </a:t>
            </a:r>
            <a:r>
              <a:rPr lang="ru-RU" sz="2400" dirty="0" err="1">
                <a:latin typeface="Arial" pitchFamily="34" charset="0"/>
              </a:rPr>
              <a:t>bo‘lsa</a:t>
            </a:r>
            <a:r>
              <a:rPr lang="ru-RU" sz="2400" dirty="0">
                <a:latin typeface="Arial" pitchFamily="34" charset="0"/>
              </a:rPr>
              <a:t> </a:t>
            </a:r>
            <a:r>
              <a:rPr lang="ru-RU" sz="2400" dirty="0" err="1">
                <a:latin typeface="Arial" pitchFamily="34" charset="0"/>
              </a:rPr>
              <a:t>va</a:t>
            </a:r>
            <a:r>
              <a:rPr lang="ru-RU" sz="2400" dirty="0">
                <a:latin typeface="Arial" pitchFamily="34" charset="0"/>
              </a:rPr>
              <a:t> </a:t>
            </a:r>
            <a:r>
              <a:rPr lang="ru-RU" sz="2400" dirty="0" err="1">
                <a:latin typeface="Arial" pitchFamily="34" charset="0"/>
              </a:rPr>
              <a:t>uyani</a:t>
            </a:r>
            <a:r>
              <a:rPr lang="ru-RU" sz="2400" dirty="0">
                <a:latin typeface="Arial" pitchFamily="34" charset="0"/>
              </a:rPr>
              <a:t> </a:t>
            </a:r>
            <a:r>
              <a:rPr lang="ru-RU" sz="2400" dirty="0" err="1">
                <a:latin typeface="Arial" pitchFamily="34" charset="0"/>
              </a:rPr>
              <a:t>boshqarishga</a:t>
            </a:r>
            <a:r>
              <a:rPr lang="ru-RU" sz="2400" dirty="0">
                <a:latin typeface="Arial" pitchFamily="34" charset="0"/>
              </a:rPr>
              <a:t> </a:t>
            </a:r>
            <a:r>
              <a:rPr lang="ru-RU" sz="2400" dirty="0" err="1">
                <a:latin typeface="Arial" pitchFamily="34" charset="0"/>
              </a:rPr>
              <a:t>harakat</a:t>
            </a:r>
            <a:r>
              <a:rPr lang="ru-RU" sz="2400" dirty="0">
                <a:latin typeface="Arial" pitchFamily="34" charset="0"/>
              </a:rPr>
              <a:t> </a:t>
            </a:r>
            <a:r>
              <a:rPr lang="ru-RU" sz="2400" dirty="0" err="1">
                <a:latin typeface="Arial" pitchFamily="34" charset="0"/>
              </a:rPr>
              <a:t>qilsa</a:t>
            </a:r>
            <a:r>
              <a:rPr lang="ru-RU" sz="2400" dirty="0">
                <a:latin typeface="Arial" pitchFamily="34" charset="0"/>
              </a:rPr>
              <a:t>, </a:t>
            </a:r>
            <a:r>
              <a:rPr lang="ru-RU" sz="2400" dirty="0" err="1">
                <a:latin typeface="Arial" pitchFamily="34" charset="0"/>
              </a:rPr>
              <a:t>u</a:t>
            </a:r>
            <a:r>
              <a:rPr lang="ru-RU" sz="2400" dirty="0">
                <a:latin typeface="Arial" pitchFamily="34" charset="0"/>
              </a:rPr>
              <a:t> </a:t>
            </a:r>
            <a:r>
              <a:rPr lang="ru-RU" sz="2400" dirty="0" err="1">
                <a:latin typeface="Arial" pitchFamily="34" charset="0"/>
              </a:rPr>
              <a:t>asalarilar</a:t>
            </a:r>
            <a:r>
              <a:rPr lang="ru-RU" sz="2400" dirty="0">
                <a:latin typeface="Arial" pitchFamily="34" charset="0"/>
              </a:rPr>
              <a:t> </a:t>
            </a:r>
            <a:r>
              <a:rPr lang="ru-RU" sz="2400" dirty="0" err="1">
                <a:latin typeface="Arial" pitchFamily="34" charset="0"/>
              </a:rPr>
              <a:t>tomonidan</a:t>
            </a:r>
            <a:r>
              <a:rPr lang="ru-RU" sz="2400" dirty="0">
                <a:latin typeface="Arial" pitchFamily="34" charset="0"/>
              </a:rPr>
              <a:t> </a:t>
            </a:r>
            <a:r>
              <a:rPr lang="ru-RU" sz="2400" dirty="0" err="1">
                <a:latin typeface="Arial" pitchFamily="34" charset="0"/>
              </a:rPr>
              <a:t>o‘ldiriladi</a:t>
            </a:r>
            <a:r>
              <a:rPr lang="ru-RU" sz="2400" dirty="0">
                <a:latin typeface="Arial" pitchFamily="34" charset="0"/>
              </a:rPr>
              <a:t>.</a:t>
            </a:r>
          </a:p>
          <a:p>
            <a:pPr algn="ctr" eaLnBrk="0" hangingPunct="0"/>
            <a:endParaRPr lang="en-US" sz="2400" dirty="0">
              <a:latin typeface="Arial" pitchFamily="34" charset="0"/>
            </a:endParaRPr>
          </a:p>
          <a:p>
            <a:pPr algn="ctr" eaLnBrk="0" hangingPunct="0"/>
            <a:r>
              <a:rPr lang="ru-RU" sz="2400" dirty="0">
                <a:latin typeface="Arial" pitchFamily="34" charset="0"/>
              </a:rPr>
              <a:t>14. </a:t>
            </a:r>
            <a:r>
              <a:rPr lang="ru-RU" sz="2400" dirty="0" err="1">
                <a:latin typeface="Arial" pitchFamily="34" charset="0"/>
              </a:rPr>
              <a:t>Qirolichani</a:t>
            </a:r>
            <a:r>
              <a:rPr lang="ru-RU" sz="2400" dirty="0">
                <a:latin typeface="Arial" pitchFamily="34" charset="0"/>
              </a:rPr>
              <a:t> </a:t>
            </a:r>
            <a:r>
              <a:rPr lang="ru-RU" sz="2400" dirty="0" err="1">
                <a:latin typeface="Arial" pitchFamily="34" charset="0"/>
              </a:rPr>
              <a:t>asalarilar</a:t>
            </a:r>
            <a:r>
              <a:rPr lang="ru-RU" sz="2400" dirty="0">
                <a:latin typeface="Arial" pitchFamily="34" charset="0"/>
              </a:rPr>
              <a:t> </a:t>
            </a:r>
            <a:r>
              <a:rPr lang="ru-RU" sz="2400" dirty="0" err="1">
                <a:latin typeface="Arial" pitchFamily="34" charset="0"/>
              </a:rPr>
              <a:t>hididan</a:t>
            </a:r>
            <a:r>
              <a:rPr lang="ru-RU" sz="2400" dirty="0">
                <a:latin typeface="Arial" pitchFamily="34" charset="0"/>
              </a:rPr>
              <a:t> </a:t>
            </a:r>
            <a:r>
              <a:rPr lang="ru-RU" sz="2400" dirty="0" err="1">
                <a:latin typeface="Arial" pitchFamily="34" charset="0"/>
              </a:rPr>
              <a:t>taniydi</a:t>
            </a:r>
            <a:r>
              <a:rPr lang="ru-RU" sz="2400" dirty="0">
                <a:latin typeface="Arial" pitchFamily="34" charset="0"/>
              </a:rPr>
              <a:t>. </a:t>
            </a:r>
            <a:r>
              <a:rPr lang="ru-RU" sz="2400" dirty="0" err="1">
                <a:latin typeface="Arial" pitchFamily="34" charset="0"/>
              </a:rPr>
              <a:t>Agar</a:t>
            </a:r>
            <a:r>
              <a:rPr lang="ru-RU" sz="2400" dirty="0">
                <a:latin typeface="Arial" pitchFamily="34" charset="0"/>
              </a:rPr>
              <a:t> </a:t>
            </a:r>
            <a:r>
              <a:rPr lang="ru-RU" sz="2400" dirty="0" err="1">
                <a:latin typeface="Arial" pitchFamily="34" charset="0"/>
              </a:rPr>
              <a:t>qirolicha</a:t>
            </a:r>
            <a:r>
              <a:rPr lang="ru-RU" sz="2400" dirty="0">
                <a:latin typeface="Arial" pitchFamily="34" charset="0"/>
              </a:rPr>
              <a:t> </a:t>
            </a:r>
            <a:r>
              <a:rPr lang="ru-RU" sz="2400" dirty="0" err="1">
                <a:latin typeface="Arial" pitchFamily="34" charset="0"/>
              </a:rPr>
              <a:t>to‘satdan</a:t>
            </a:r>
            <a:r>
              <a:rPr lang="ru-RU" sz="2400" dirty="0">
                <a:latin typeface="Arial" pitchFamily="34" charset="0"/>
              </a:rPr>
              <a:t> </a:t>
            </a:r>
            <a:r>
              <a:rPr lang="ru-RU" sz="2400" dirty="0" err="1">
                <a:latin typeface="Arial" pitchFamily="34" charset="0"/>
              </a:rPr>
              <a:t>o‘lib</a:t>
            </a:r>
            <a:r>
              <a:rPr lang="ru-RU" sz="2400" dirty="0">
                <a:latin typeface="Arial" pitchFamily="34" charset="0"/>
              </a:rPr>
              <a:t> </a:t>
            </a:r>
            <a:r>
              <a:rPr lang="ru-RU" sz="2400" dirty="0" err="1">
                <a:latin typeface="Arial" pitchFamily="34" charset="0"/>
              </a:rPr>
              <a:t>qolsa</a:t>
            </a:r>
            <a:r>
              <a:rPr lang="ru-RU" sz="2400" dirty="0">
                <a:latin typeface="Arial" pitchFamily="34" charset="0"/>
              </a:rPr>
              <a:t>, </a:t>
            </a:r>
            <a:r>
              <a:rPr lang="ru-RU" sz="2400" dirty="0" err="1">
                <a:latin typeface="Arial" pitchFamily="34" charset="0"/>
              </a:rPr>
              <a:t>uning</a:t>
            </a:r>
            <a:r>
              <a:rPr lang="ru-RU" sz="2400" dirty="0">
                <a:latin typeface="Arial" pitchFamily="34" charset="0"/>
              </a:rPr>
              <a:t> </a:t>
            </a:r>
            <a:r>
              <a:rPr lang="ru-RU" sz="2400" dirty="0" err="1">
                <a:latin typeface="Arial" pitchFamily="34" charset="0"/>
              </a:rPr>
              <a:t>o‘lganligini</a:t>
            </a:r>
            <a:r>
              <a:rPr lang="ru-RU" sz="2400" dirty="0">
                <a:latin typeface="Arial" pitchFamily="34" charset="0"/>
              </a:rPr>
              <a:t> 15-20 </a:t>
            </a:r>
            <a:r>
              <a:rPr lang="ru-RU" sz="2400" dirty="0" err="1">
                <a:latin typeface="Arial" pitchFamily="34" charset="0"/>
              </a:rPr>
              <a:t>minutda</a:t>
            </a:r>
            <a:r>
              <a:rPr lang="ru-RU" sz="2400" dirty="0">
                <a:latin typeface="Arial" pitchFamily="34" charset="0"/>
              </a:rPr>
              <a:t> </a:t>
            </a:r>
            <a:r>
              <a:rPr lang="ru-RU" sz="2400" dirty="0" err="1">
                <a:latin typeface="Arial" pitchFamily="34" charset="0"/>
              </a:rPr>
              <a:t>hididan</a:t>
            </a:r>
            <a:r>
              <a:rPr lang="ru-RU" sz="2400" dirty="0">
                <a:latin typeface="Arial" pitchFamily="34" charset="0"/>
              </a:rPr>
              <a:t> </a:t>
            </a:r>
            <a:r>
              <a:rPr lang="ru-RU" sz="2400" dirty="0" err="1">
                <a:latin typeface="Arial" pitchFamily="34" charset="0"/>
              </a:rPr>
              <a:t>sezishadi</a:t>
            </a:r>
            <a:r>
              <a:rPr lang="ru-RU" sz="2400" dirty="0">
                <a:latin typeface="Arial" pitchFamily="34" charset="0"/>
              </a:rPr>
              <a:t> </a:t>
            </a:r>
            <a:r>
              <a:rPr lang="ru-RU" sz="2400" dirty="0" err="1">
                <a:latin typeface="Arial" pitchFamily="34" charset="0"/>
              </a:rPr>
              <a:t>va</a:t>
            </a:r>
            <a:r>
              <a:rPr lang="ru-RU" sz="2400" dirty="0">
                <a:latin typeface="Arial" pitchFamily="34" charset="0"/>
              </a:rPr>
              <a:t> </a:t>
            </a:r>
            <a:r>
              <a:rPr lang="ru-RU" sz="2400" dirty="0" err="1">
                <a:latin typeface="Arial" pitchFamily="34" charset="0"/>
              </a:rPr>
              <a:t>zudlik</a:t>
            </a:r>
            <a:r>
              <a:rPr lang="ru-RU" sz="2400" dirty="0">
                <a:latin typeface="Arial" pitchFamily="34" charset="0"/>
              </a:rPr>
              <a:t> </a:t>
            </a:r>
            <a:r>
              <a:rPr lang="ru-RU" sz="2400" dirty="0" err="1">
                <a:latin typeface="Arial" pitchFamily="34" charset="0"/>
              </a:rPr>
              <a:t>bilan</a:t>
            </a:r>
            <a:r>
              <a:rPr lang="ru-RU" sz="2400" dirty="0">
                <a:latin typeface="Arial" pitchFamily="34" charset="0"/>
              </a:rPr>
              <a:t> </a:t>
            </a:r>
            <a:r>
              <a:rPr lang="ru-RU" sz="2400" dirty="0" err="1">
                <a:latin typeface="Arial" pitchFamily="34" charset="0"/>
              </a:rPr>
              <a:t>qo‘yilganiga</a:t>
            </a:r>
            <a:r>
              <a:rPr lang="ru-RU" sz="2400" dirty="0">
                <a:latin typeface="Arial" pitchFamily="34" charset="0"/>
              </a:rPr>
              <a:t> 3 </a:t>
            </a:r>
            <a:r>
              <a:rPr lang="ru-RU" sz="2400" dirty="0" err="1">
                <a:latin typeface="Arial" pitchFamily="34" charset="0"/>
              </a:rPr>
              <a:t>kundan</a:t>
            </a:r>
            <a:r>
              <a:rPr lang="ru-RU" sz="2400" dirty="0">
                <a:latin typeface="Arial" pitchFamily="34" charset="0"/>
              </a:rPr>
              <a:t> </a:t>
            </a:r>
            <a:r>
              <a:rPr lang="ru-RU" sz="2400" dirty="0" err="1">
                <a:latin typeface="Arial" pitchFamily="34" charset="0"/>
              </a:rPr>
              <a:t>ko‘p</a:t>
            </a:r>
            <a:r>
              <a:rPr lang="ru-RU" sz="2400" dirty="0">
                <a:latin typeface="Arial" pitchFamily="34" charset="0"/>
              </a:rPr>
              <a:t> </a:t>
            </a:r>
            <a:r>
              <a:rPr lang="ru-RU" sz="2400" dirty="0" err="1">
                <a:latin typeface="Arial" pitchFamily="34" charset="0"/>
              </a:rPr>
              <a:t>bo‘lmagan</a:t>
            </a:r>
            <a:r>
              <a:rPr lang="ru-RU" sz="2400" dirty="0">
                <a:latin typeface="Arial" pitchFamily="34" charset="0"/>
              </a:rPr>
              <a:t> </a:t>
            </a:r>
            <a:r>
              <a:rPr lang="ru-RU" sz="2400" dirty="0" err="1">
                <a:latin typeface="Arial" pitchFamily="34" charset="0"/>
              </a:rPr>
              <a:t>tuxumlar</a:t>
            </a:r>
            <a:r>
              <a:rPr lang="ru-RU" sz="2400" dirty="0">
                <a:latin typeface="Arial" pitchFamily="34" charset="0"/>
              </a:rPr>
              <a:t> </a:t>
            </a:r>
            <a:r>
              <a:rPr lang="ru-RU" sz="2400" dirty="0" err="1">
                <a:latin typeface="Arial" pitchFamily="34" charset="0"/>
              </a:rPr>
              <a:t>orasidan</a:t>
            </a:r>
            <a:r>
              <a:rPr lang="ru-RU" sz="2400" dirty="0">
                <a:latin typeface="Arial" pitchFamily="34" charset="0"/>
              </a:rPr>
              <a:t> </a:t>
            </a:r>
            <a:r>
              <a:rPr lang="ru-RU" sz="2400" dirty="0" err="1">
                <a:latin typeface="Arial" pitchFamily="34" charset="0"/>
              </a:rPr>
              <a:t>qirolicha</a:t>
            </a:r>
            <a:r>
              <a:rPr lang="ru-RU" sz="2400" dirty="0">
                <a:latin typeface="Arial" pitchFamily="34" charset="0"/>
              </a:rPr>
              <a:t> </a:t>
            </a:r>
            <a:r>
              <a:rPr lang="ru-RU" sz="2400" dirty="0" err="1">
                <a:latin typeface="Arial" pitchFamily="34" charset="0"/>
              </a:rPr>
              <a:t>tayinlab</a:t>
            </a:r>
            <a:r>
              <a:rPr lang="ru-RU" sz="2400" dirty="0">
                <a:latin typeface="Arial" pitchFamily="34" charset="0"/>
              </a:rPr>
              <a:t> </a:t>
            </a:r>
            <a:r>
              <a:rPr lang="ru-RU" sz="2400" dirty="0" err="1">
                <a:latin typeface="Arial" pitchFamily="34" charset="0"/>
              </a:rPr>
              <a:t>olishadi</a:t>
            </a:r>
            <a:r>
              <a:rPr lang="ru-RU" sz="2400" dirty="0">
                <a:latin typeface="Arial" pitchFamily="34" charset="0"/>
              </a:rPr>
              <a:t>.</a:t>
            </a:r>
          </a:p>
          <a:p>
            <a:pPr algn="ctr" eaLnBrk="0" hangingPunct="0"/>
            <a:endParaRPr lang="en-US" sz="2400" dirty="0">
              <a:latin typeface="Arial" pitchFamily="34" charset="0"/>
            </a:endParaRPr>
          </a:p>
          <a:p>
            <a:pPr algn="ctr" eaLnBrk="0" hangingPunct="0"/>
            <a:r>
              <a:rPr lang="ru-RU" sz="2400" dirty="0">
                <a:latin typeface="Arial" pitchFamily="34" charset="0"/>
              </a:rPr>
              <a:t>15. </a:t>
            </a:r>
            <a:r>
              <a:rPr lang="ru-RU" sz="2400" dirty="0" err="1">
                <a:latin typeface="Arial" pitchFamily="34" charset="0"/>
              </a:rPr>
              <a:t>Asalarilarning</a:t>
            </a:r>
            <a:r>
              <a:rPr lang="ru-RU" sz="2400" dirty="0">
                <a:latin typeface="Arial" pitchFamily="34" charset="0"/>
              </a:rPr>
              <a:t> </a:t>
            </a:r>
            <a:r>
              <a:rPr lang="ru-RU" sz="2400" dirty="0" err="1">
                <a:latin typeface="Arial" pitchFamily="34" charset="0"/>
              </a:rPr>
              <a:t>aynan</a:t>
            </a:r>
            <a:r>
              <a:rPr lang="ru-RU" sz="2400" dirty="0">
                <a:latin typeface="Arial" pitchFamily="34" charset="0"/>
              </a:rPr>
              <a:t> </a:t>
            </a:r>
            <a:r>
              <a:rPr lang="ru-RU" sz="2400" dirty="0" err="1">
                <a:latin typeface="Arial" pitchFamily="34" charset="0"/>
              </a:rPr>
              <a:t>bitta</a:t>
            </a:r>
            <a:r>
              <a:rPr lang="ru-RU" sz="2400" dirty="0">
                <a:latin typeface="Arial" pitchFamily="34" charset="0"/>
              </a:rPr>
              <a:t> </a:t>
            </a:r>
            <a:r>
              <a:rPr lang="ru-RU" sz="2400" dirty="0" err="1">
                <a:latin typeface="Arial" pitchFamily="34" charset="0"/>
              </a:rPr>
              <a:t>qirolichaga</a:t>
            </a:r>
            <a:r>
              <a:rPr lang="ru-RU" sz="2400" dirty="0">
                <a:latin typeface="Arial" pitchFamily="34" charset="0"/>
              </a:rPr>
              <a:t> </a:t>
            </a:r>
            <a:r>
              <a:rPr lang="ru-RU" sz="2400" dirty="0" err="1">
                <a:latin typeface="Arial" pitchFamily="34" charset="0"/>
              </a:rPr>
              <a:t>bo‘ysunishining</a:t>
            </a:r>
            <a:r>
              <a:rPr lang="ru-RU" sz="2400" dirty="0">
                <a:latin typeface="Arial" pitchFamily="34" charset="0"/>
              </a:rPr>
              <a:t> </a:t>
            </a:r>
            <a:r>
              <a:rPr lang="ru-RU" sz="2400" dirty="0" err="1">
                <a:latin typeface="Arial" pitchFamily="34" charset="0"/>
              </a:rPr>
              <a:t>hamda</a:t>
            </a:r>
            <a:r>
              <a:rPr lang="ru-RU" sz="2400" dirty="0">
                <a:latin typeface="Arial" pitchFamily="34" charset="0"/>
              </a:rPr>
              <a:t> </a:t>
            </a:r>
            <a:r>
              <a:rPr lang="ru-RU" sz="2400" dirty="0" err="1">
                <a:latin typeface="Arial" pitchFamily="34" charset="0"/>
              </a:rPr>
              <a:t>yangi</a:t>
            </a:r>
            <a:r>
              <a:rPr lang="ru-RU" sz="2400" dirty="0">
                <a:latin typeface="Arial" pitchFamily="34" charset="0"/>
              </a:rPr>
              <a:t> </a:t>
            </a:r>
            <a:r>
              <a:rPr lang="ru-RU" sz="2400" dirty="0" err="1">
                <a:latin typeface="Arial" pitchFamily="34" charset="0"/>
              </a:rPr>
              <a:t>qirolichani</a:t>
            </a:r>
            <a:r>
              <a:rPr lang="ru-RU" sz="2400" dirty="0">
                <a:latin typeface="Arial" pitchFamily="34" charset="0"/>
              </a:rPr>
              <a:t> </a:t>
            </a:r>
            <a:r>
              <a:rPr lang="ru-RU" sz="2400" dirty="0" err="1">
                <a:latin typeface="Arial" pitchFamily="34" charset="0"/>
              </a:rPr>
              <a:t>qanday</a:t>
            </a:r>
            <a:r>
              <a:rPr lang="ru-RU" sz="2400" dirty="0">
                <a:latin typeface="Arial" pitchFamily="34" charset="0"/>
              </a:rPr>
              <a:t> </a:t>
            </a:r>
            <a:r>
              <a:rPr lang="ru-RU" sz="2400" dirty="0" err="1">
                <a:latin typeface="Arial" pitchFamily="34" charset="0"/>
              </a:rPr>
              <a:t>qilib</a:t>
            </a:r>
            <a:r>
              <a:rPr lang="ru-RU" sz="2400" dirty="0">
                <a:latin typeface="Arial" pitchFamily="34" charset="0"/>
              </a:rPr>
              <a:t> </a:t>
            </a:r>
            <a:r>
              <a:rPr lang="ru-RU" sz="2400" dirty="0" err="1">
                <a:latin typeface="Arial" pitchFamily="34" charset="0"/>
              </a:rPr>
              <a:t>barcha</a:t>
            </a:r>
            <a:r>
              <a:rPr lang="ru-RU" sz="2400" dirty="0">
                <a:latin typeface="Arial" pitchFamily="34" charset="0"/>
              </a:rPr>
              <a:t> </a:t>
            </a:r>
            <a:r>
              <a:rPr lang="ru-RU" sz="2400" dirty="0" err="1">
                <a:latin typeface="Arial" pitchFamily="34" charset="0"/>
              </a:rPr>
              <a:t>asalarilar</a:t>
            </a:r>
            <a:r>
              <a:rPr lang="ru-RU" sz="2400" dirty="0">
                <a:latin typeface="Arial" pitchFamily="34" charset="0"/>
              </a:rPr>
              <a:t> </a:t>
            </a:r>
            <a:r>
              <a:rPr lang="ru-RU" sz="2400" dirty="0" err="1">
                <a:latin typeface="Arial" pitchFamily="34" charset="0"/>
              </a:rPr>
              <a:t>tomonidan</a:t>
            </a:r>
            <a:r>
              <a:rPr lang="ru-RU" sz="2400" dirty="0">
                <a:latin typeface="Arial" pitchFamily="34" charset="0"/>
              </a:rPr>
              <a:t> </a:t>
            </a:r>
            <a:r>
              <a:rPr lang="ru-RU" sz="2400" dirty="0" err="1">
                <a:latin typeface="Arial" pitchFamily="34" charset="0"/>
              </a:rPr>
              <a:t>yakdillikda</a:t>
            </a:r>
            <a:r>
              <a:rPr lang="ru-RU" sz="2400" dirty="0">
                <a:latin typeface="Arial" pitchFamily="34" charset="0"/>
              </a:rPr>
              <a:t> </a:t>
            </a:r>
            <a:r>
              <a:rPr lang="ru-RU" sz="2400" dirty="0" err="1">
                <a:latin typeface="Arial" pitchFamily="34" charset="0"/>
              </a:rPr>
              <a:t>tayinlanishing</a:t>
            </a:r>
            <a:r>
              <a:rPr lang="ru-RU" sz="2400" dirty="0">
                <a:latin typeface="Arial" pitchFamily="34" charset="0"/>
              </a:rPr>
              <a:t> </a:t>
            </a:r>
            <a:r>
              <a:rPr lang="ru-RU" sz="2400" dirty="0" err="1">
                <a:latin typeface="Arial" pitchFamily="34" charset="0"/>
              </a:rPr>
              <a:t>sababi</a:t>
            </a:r>
            <a:r>
              <a:rPr lang="ru-RU" sz="2400" dirty="0">
                <a:latin typeface="Arial" pitchFamily="34" charset="0"/>
              </a:rPr>
              <a:t> </a:t>
            </a:r>
            <a:r>
              <a:rPr lang="ru-RU" sz="2400" dirty="0" err="1">
                <a:latin typeface="Arial" pitchFamily="34" charset="0"/>
              </a:rPr>
              <a:t>inson</a:t>
            </a:r>
            <a:r>
              <a:rPr lang="ru-RU" sz="2400" dirty="0">
                <a:latin typeface="Arial" pitchFamily="34" charset="0"/>
              </a:rPr>
              <a:t> </a:t>
            </a:r>
            <a:r>
              <a:rPr lang="ru-RU" sz="2400" dirty="0" err="1">
                <a:latin typeface="Arial" pitchFamily="34" charset="0"/>
              </a:rPr>
              <a:t>tomonidan</a:t>
            </a:r>
            <a:r>
              <a:rPr lang="ru-RU" sz="2400" dirty="0">
                <a:latin typeface="Arial" pitchFamily="34" charset="0"/>
              </a:rPr>
              <a:t> </a:t>
            </a:r>
            <a:r>
              <a:rPr lang="ru-RU" sz="2400" dirty="0" err="1">
                <a:latin typeface="Arial" pitchFamily="34" charset="0"/>
              </a:rPr>
              <a:t>haligacha</a:t>
            </a:r>
            <a:r>
              <a:rPr lang="ru-RU" sz="2400" dirty="0">
                <a:latin typeface="Arial" pitchFamily="34" charset="0"/>
              </a:rPr>
              <a:t> </a:t>
            </a:r>
            <a:r>
              <a:rPr lang="ru-RU" sz="2400" dirty="0" err="1">
                <a:latin typeface="Arial" pitchFamily="34" charset="0"/>
              </a:rPr>
              <a:t>aniqlanmagan</a:t>
            </a:r>
            <a:r>
              <a:rPr lang="ru-RU" sz="2400" dirty="0">
                <a:latin typeface="Arial" pitchFamily="34" charset="0"/>
              </a:rPr>
              <a:t>.</a:t>
            </a:r>
          </a:p>
          <a:p>
            <a:pPr algn="ctr" eaLnBrk="0" hangingPunct="0"/>
            <a:endParaRPr lang="en-US" sz="2400" dirty="0">
              <a:latin typeface="Arial" pitchFamily="34" charset="0"/>
            </a:endParaRPr>
          </a:p>
          <a:p>
            <a:pPr algn="ctr" eaLnBrk="0" hangingPunct="0"/>
            <a:r>
              <a:rPr lang="ru-RU" sz="2400" dirty="0">
                <a:latin typeface="Arial" pitchFamily="34" charset="0"/>
              </a:rPr>
              <a:t>16. </a:t>
            </a:r>
            <a:r>
              <a:rPr lang="ru-RU" sz="2400" dirty="0" err="1">
                <a:latin typeface="Arial" pitchFamily="34" charset="0"/>
              </a:rPr>
              <a:t>Ishchi</a:t>
            </a:r>
            <a:r>
              <a:rPr lang="ru-RU" sz="2400" dirty="0">
                <a:latin typeface="Arial" pitchFamily="34" charset="0"/>
              </a:rPr>
              <a:t> </a:t>
            </a:r>
            <a:r>
              <a:rPr lang="ru-RU" sz="2400" dirty="0" err="1">
                <a:latin typeface="Arial" pitchFamily="34" charset="0"/>
              </a:rPr>
              <a:t>asalarilar</a:t>
            </a:r>
            <a:r>
              <a:rPr lang="ru-RU" sz="2400" dirty="0">
                <a:latin typeface="Arial" pitchFamily="34" charset="0"/>
              </a:rPr>
              <a:t> </a:t>
            </a:r>
            <a:r>
              <a:rPr lang="ru-RU" sz="2400" dirty="0" err="1">
                <a:latin typeface="Arial" pitchFamily="34" charset="0"/>
              </a:rPr>
              <a:t>hayotining</a:t>
            </a:r>
            <a:r>
              <a:rPr lang="ru-RU" sz="2400" dirty="0">
                <a:latin typeface="Arial" pitchFamily="34" charset="0"/>
              </a:rPr>
              <a:t> </a:t>
            </a:r>
            <a:r>
              <a:rPr lang="ru-RU" sz="2400" dirty="0" err="1">
                <a:latin typeface="Arial" pitchFamily="34" charset="0"/>
              </a:rPr>
              <a:t>davomiyligi</a:t>
            </a:r>
            <a:r>
              <a:rPr lang="ru-RU" sz="2400" dirty="0">
                <a:latin typeface="Arial" pitchFamily="34" charset="0"/>
              </a:rPr>
              <a:t> 6-7 </a:t>
            </a:r>
            <a:r>
              <a:rPr lang="ru-RU" sz="2400" dirty="0" err="1">
                <a:latin typeface="Arial" pitchFamily="34" charset="0"/>
              </a:rPr>
              <a:t>haftani</a:t>
            </a:r>
            <a:r>
              <a:rPr lang="ru-RU" sz="2400" dirty="0">
                <a:latin typeface="Arial" pitchFamily="34" charset="0"/>
              </a:rPr>
              <a:t> </a:t>
            </a:r>
            <a:r>
              <a:rPr lang="ru-RU" sz="2400" dirty="0" err="1">
                <a:latin typeface="Arial" pitchFamily="34" charset="0"/>
              </a:rPr>
              <a:t>tashkil</a:t>
            </a:r>
            <a:r>
              <a:rPr lang="ru-RU" sz="2400" dirty="0">
                <a:latin typeface="Arial" pitchFamily="34" charset="0"/>
              </a:rPr>
              <a:t> </a:t>
            </a:r>
            <a:r>
              <a:rPr lang="ru-RU" sz="2400" dirty="0" err="1">
                <a:latin typeface="Arial" pitchFamily="34" charset="0"/>
              </a:rPr>
              <a:t>etadi</a:t>
            </a:r>
            <a:r>
              <a:rPr lang="ru-RU" sz="2400" dirty="0">
                <a:latin typeface="Arial" pitchFamily="34" charset="0"/>
              </a:rPr>
              <a:t>. </a:t>
            </a:r>
            <a:r>
              <a:rPr lang="ru-RU" sz="2400" dirty="0" err="1">
                <a:latin typeface="Arial" pitchFamily="34" charset="0"/>
              </a:rPr>
              <a:t>Erkak</a:t>
            </a:r>
            <a:r>
              <a:rPr lang="ru-RU" sz="2400" dirty="0">
                <a:latin typeface="Arial" pitchFamily="34" charset="0"/>
              </a:rPr>
              <a:t> </a:t>
            </a:r>
            <a:r>
              <a:rPr lang="ru-RU" sz="2400" dirty="0" err="1">
                <a:latin typeface="Arial" pitchFamily="34" charset="0"/>
              </a:rPr>
              <a:t>asalarilar</a:t>
            </a:r>
            <a:r>
              <a:rPr lang="ru-RU" sz="2400" dirty="0">
                <a:latin typeface="Arial" pitchFamily="34" charset="0"/>
              </a:rPr>
              <a:t> </a:t>
            </a:r>
            <a:r>
              <a:rPr lang="ru-RU" sz="2400" dirty="0" err="1">
                <a:latin typeface="Arial" pitchFamily="34" charset="0"/>
              </a:rPr>
              <a:t>esa</a:t>
            </a:r>
            <a:r>
              <a:rPr lang="ru-RU" sz="2400" dirty="0">
                <a:latin typeface="Arial" pitchFamily="34" charset="0"/>
              </a:rPr>
              <a:t> 4 </a:t>
            </a:r>
            <a:r>
              <a:rPr lang="ru-RU" sz="2400" dirty="0" err="1">
                <a:latin typeface="Arial" pitchFamily="34" charset="0"/>
              </a:rPr>
              <a:t>oygacha</a:t>
            </a:r>
            <a:r>
              <a:rPr lang="ru-RU" sz="2400" dirty="0">
                <a:latin typeface="Arial" pitchFamily="34" charset="0"/>
              </a:rPr>
              <a:t> </a:t>
            </a:r>
            <a:r>
              <a:rPr lang="ru-RU" sz="2400" dirty="0" err="1">
                <a:latin typeface="Arial" pitchFamily="34" charset="0"/>
              </a:rPr>
              <a:t>yashaydi</a:t>
            </a:r>
            <a:r>
              <a:rPr lang="ru-RU" sz="2400" dirty="0">
                <a:latin typeface="Arial" pitchFamily="34" charset="0"/>
              </a:rPr>
              <a:t>.</a:t>
            </a:r>
          </a:p>
        </p:txBody>
      </p:sp>
      <p:sp>
        <p:nvSpPr>
          <p:cNvPr id="16395"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6396"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6"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7"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BU QIZIQ</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16400" name="Рисунок 16" descr="1527283514_2469-gifka-serdce-iz-pchel.gif"/>
          <p:cNvPicPr>
            <a:picLocks noChangeAspect="1"/>
          </p:cNvPicPr>
          <p:nvPr/>
        </p:nvPicPr>
        <p:blipFill>
          <a:blip r:embed="rId2"/>
          <a:srcRect/>
          <a:stretch>
            <a:fillRect/>
          </a:stretch>
        </p:blipFill>
        <p:spPr bwMode="auto">
          <a:xfrm>
            <a:off x="9975850" y="0"/>
            <a:ext cx="2038350" cy="1201738"/>
          </a:xfrm>
          <a:prstGeom prst="rect">
            <a:avLst/>
          </a:prstGeom>
          <a:noFill/>
          <a:ln w="9525">
            <a:noFill/>
            <a:miter lim="800000"/>
            <a:headEnd/>
            <a:tailEnd/>
          </a:ln>
        </p:spPr>
      </p:pic>
      <p:pic>
        <p:nvPicPr>
          <p:cNvPr id="16401" name="Рисунок 17" descr="11984.jpg"/>
          <p:cNvPicPr>
            <a:picLocks noChangeAspect="1"/>
          </p:cNvPicPr>
          <p:nvPr/>
        </p:nvPicPr>
        <p:blipFill>
          <a:blip r:embed="rId3"/>
          <a:srcRect/>
          <a:stretch>
            <a:fillRect/>
          </a:stretch>
        </p:blipFill>
        <p:spPr bwMode="auto">
          <a:xfrm>
            <a:off x="209550" y="0"/>
            <a:ext cx="2043113" cy="12017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10"/>
          <p:cNvSpPr/>
          <p:nvPr/>
        </p:nvSpPr>
        <p:spPr>
          <a:xfrm>
            <a:off x="313899" y="2704530"/>
            <a:ext cx="11602871" cy="3778157"/>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368490" y="1460310"/>
            <a:ext cx="11477767" cy="103723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4"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8435"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18437" name="Прямоугольник 4"/>
          <p:cNvSpPr>
            <a:spLocks noChangeArrowheads="1"/>
          </p:cNvSpPr>
          <p:nvPr/>
        </p:nvSpPr>
        <p:spPr bwMode="auto">
          <a:xfrm>
            <a:off x="368940" y="1491680"/>
            <a:ext cx="11599862" cy="4893647"/>
          </a:xfrm>
          <a:prstGeom prst="rect">
            <a:avLst/>
          </a:prstGeom>
          <a:noFill/>
          <a:ln w="9525">
            <a:noFill/>
            <a:miter lim="800000"/>
            <a:headEnd/>
            <a:tailEnd/>
          </a:ln>
        </p:spPr>
        <p:txBody>
          <a:bodyPr>
            <a:spAutoFit/>
          </a:bodyPr>
          <a:lstStyle/>
          <a:p>
            <a:pPr algn="ctr" eaLnBrk="0" hangingPunct="0"/>
            <a:r>
              <a:rPr lang="ru-RU" sz="2600" dirty="0">
                <a:latin typeface="Arial" pitchFamily="34" charset="0"/>
              </a:rPr>
              <a:t>17. </a:t>
            </a:r>
            <a:r>
              <a:rPr lang="ru-RU" sz="2600" dirty="0" err="1">
                <a:latin typeface="Arial" pitchFamily="34" charset="0"/>
              </a:rPr>
              <a:t>Asalarilar</a:t>
            </a:r>
            <a:r>
              <a:rPr lang="ru-RU" sz="2600" dirty="0">
                <a:latin typeface="Arial" pitchFamily="34" charset="0"/>
              </a:rPr>
              <a:t> </a:t>
            </a:r>
            <a:r>
              <a:rPr lang="ru-RU" sz="2600" dirty="0" err="1">
                <a:latin typeface="Arial" pitchFamily="34" charset="0"/>
              </a:rPr>
              <a:t>onglilik</a:t>
            </a:r>
            <a:r>
              <a:rPr lang="ru-RU" sz="2600" dirty="0">
                <a:latin typeface="Arial" pitchFamily="34" charset="0"/>
              </a:rPr>
              <a:t> </a:t>
            </a:r>
            <a:r>
              <a:rPr lang="ru-RU" sz="2600" dirty="0" err="1">
                <a:latin typeface="Arial" pitchFamily="34" charset="0"/>
              </a:rPr>
              <a:t>darajasi</a:t>
            </a:r>
            <a:r>
              <a:rPr lang="ru-RU" sz="2600" dirty="0">
                <a:latin typeface="Arial" pitchFamily="34" charset="0"/>
              </a:rPr>
              <a:t> </a:t>
            </a:r>
            <a:r>
              <a:rPr lang="ru-RU" sz="2600" dirty="0" err="1">
                <a:latin typeface="Arial" pitchFamily="34" charset="0"/>
              </a:rPr>
              <a:t>bo‘yicha</a:t>
            </a:r>
            <a:r>
              <a:rPr lang="ru-RU" sz="2600" dirty="0">
                <a:latin typeface="Arial" pitchFamily="34" charset="0"/>
              </a:rPr>
              <a:t> </a:t>
            </a:r>
            <a:r>
              <a:rPr lang="ru-RU" sz="2600" dirty="0" err="1">
                <a:latin typeface="Arial" pitchFamily="34" charset="0"/>
              </a:rPr>
              <a:t>Dunyodagi</a:t>
            </a:r>
            <a:r>
              <a:rPr lang="ru-RU" sz="2600" dirty="0">
                <a:latin typeface="Arial" pitchFamily="34" charset="0"/>
              </a:rPr>
              <a:t> </a:t>
            </a:r>
            <a:r>
              <a:rPr lang="ru-RU" sz="2600" dirty="0" err="1">
                <a:latin typeface="Arial" pitchFamily="34" charset="0"/>
              </a:rPr>
              <a:t>barcha</a:t>
            </a:r>
            <a:r>
              <a:rPr lang="ru-RU" sz="2600" dirty="0">
                <a:latin typeface="Arial" pitchFamily="34" charset="0"/>
              </a:rPr>
              <a:t> </a:t>
            </a:r>
            <a:r>
              <a:rPr lang="ru-RU" sz="2600" dirty="0" err="1">
                <a:latin typeface="Arial" pitchFamily="34" charset="0"/>
              </a:rPr>
              <a:t>mavjudodlar</a:t>
            </a:r>
            <a:r>
              <a:rPr lang="ru-RU" sz="2600" dirty="0">
                <a:latin typeface="Arial" pitchFamily="34" charset="0"/>
              </a:rPr>
              <a:t> </a:t>
            </a:r>
            <a:r>
              <a:rPr lang="ru-RU" sz="2600" dirty="0" err="1">
                <a:latin typeface="Arial" pitchFamily="34" charset="0"/>
              </a:rPr>
              <a:t>ichida</a:t>
            </a:r>
            <a:r>
              <a:rPr lang="ru-RU" sz="2600" dirty="0">
                <a:latin typeface="Arial" pitchFamily="34" charset="0"/>
              </a:rPr>
              <a:t> 2-o‘rinda </a:t>
            </a:r>
            <a:r>
              <a:rPr lang="ru-RU" sz="2600" dirty="0" err="1">
                <a:latin typeface="Arial" pitchFamily="34" charset="0"/>
              </a:rPr>
              <a:t>turadi</a:t>
            </a:r>
            <a:r>
              <a:rPr lang="ru-RU" sz="2600" dirty="0">
                <a:latin typeface="Arial" pitchFamily="34" charset="0"/>
              </a:rPr>
              <a:t> (1-o‘rinda </a:t>
            </a:r>
            <a:r>
              <a:rPr lang="ru-RU" sz="2600" dirty="0" err="1">
                <a:latin typeface="Arial" pitchFamily="34" charset="0"/>
              </a:rPr>
              <a:t>inson</a:t>
            </a:r>
            <a:r>
              <a:rPr lang="ru-RU" sz="2600" dirty="0" smtClean="0">
                <a:latin typeface="Arial" pitchFamily="34" charset="0"/>
              </a:rPr>
              <a:t>).</a:t>
            </a:r>
          </a:p>
          <a:p>
            <a:pPr algn="ctr" eaLnBrk="0" hangingPunct="0"/>
            <a:endParaRPr lang="ru-RU" sz="2600" dirty="0">
              <a:latin typeface="Arial" pitchFamily="34" charset="0"/>
            </a:endParaRPr>
          </a:p>
          <a:p>
            <a:pPr algn="ctr" eaLnBrk="0" hangingPunct="0"/>
            <a:r>
              <a:rPr lang="ru-RU" sz="2600" dirty="0">
                <a:latin typeface="Arial" pitchFamily="34" charset="0"/>
              </a:rPr>
              <a:t>18. </a:t>
            </a:r>
            <a:r>
              <a:rPr lang="ru-RU" sz="2600" dirty="0" err="1">
                <a:latin typeface="Arial" pitchFamily="34" charset="0"/>
              </a:rPr>
              <a:t>Asalarilar</a:t>
            </a:r>
            <a:r>
              <a:rPr lang="ru-RU" sz="2600" dirty="0">
                <a:latin typeface="Arial" pitchFamily="34" charset="0"/>
              </a:rPr>
              <a:t> </a:t>
            </a:r>
            <a:r>
              <a:rPr lang="ru-RU" sz="2600" dirty="0" err="1">
                <a:latin typeface="Arial" pitchFamily="34" charset="0"/>
              </a:rPr>
              <a:t>insonlar</a:t>
            </a:r>
            <a:r>
              <a:rPr lang="ru-RU" sz="2600" dirty="0">
                <a:latin typeface="Arial" pitchFamily="34" charset="0"/>
              </a:rPr>
              <a:t> </a:t>
            </a:r>
            <a:r>
              <a:rPr lang="ru-RU" sz="2600" dirty="0" err="1">
                <a:latin typeface="Arial" pitchFamily="34" charset="0"/>
              </a:rPr>
              <a:t>va</a:t>
            </a:r>
            <a:r>
              <a:rPr lang="ru-RU" sz="2600" dirty="0">
                <a:latin typeface="Arial" pitchFamily="34" charset="0"/>
              </a:rPr>
              <a:t> </a:t>
            </a:r>
            <a:r>
              <a:rPr lang="ru-RU" sz="2600" dirty="0" err="1">
                <a:latin typeface="Arial" pitchFamily="34" charset="0"/>
              </a:rPr>
              <a:t>ba’zi</a:t>
            </a:r>
            <a:r>
              <a:rPr lang="ru-RU" sz="2600" dirty="0">
                <a:latin typeface="Arial" pitchFamily="34" charset="0"/>
              </a:rPr>
              <a:t> </a:t>
            </a:r>
            <a:r>
              <a:rPr lang="ru-RU" sz="2600" dirty="0" err="1">
                <a:latin typeface="Arial" pitchFamily="34" charset="0"/>
              </a:rPr>
              <a:t>kompyuterlar</a:t>
            </a:r>
            <a:r>
              <a:rPr lang="ru-RU" sz="2600" dirty="0">
                <a:latin typeface="Arial" pitchFamily="34" charset="0"/>
              </a:rPr>
              <a:t> </a:t>
            </a:r>
            <a:r>
              <a:rPr lang="ru-RU" sz="2600" dirty="0" err="1">
                <a:latin typeface="Arial" pitchFamily="34" charset="0"/>
              </a:rPr>
              <a:t>uchun</a:t>
            </a:r>
            <a:r>
              <a:rPr lang="ru-RU" sz="2600" dirty="0">
                <a:latin typeface="Arial" pitchFamily="34" charset="0"/>
              </a:rPr>
              <a:t> </a:t>
            </a:r>
            <a:r>
              <a:rPr lang="ru-RU" sz="2600" dirty="0" err="1">
                <a:latin typeface="Arial" pitchFamily="34" charset="0"/>
              </a:rPr>
              <a:t>eng</a:t>
            </a:r>
            <a:r>
              <a:rPr lang="ru-RU" sz="2600" dirty="0">
                <a:latin typeface="Arial" pitchFamily="34" charset="0"/>
              </a:rPr>
              <a:t> </a:t>
            </a:r>
            <a:r>
              <a:rPr lang="ru-RU" sz="2600" dirty="0" err="1">
                <a:latin typeface="Arial" pitchFamily="34" charset="0"/>
              </a:rPr>
              <a:t>qiyin</a:t>
            </a:r>
            <a:r>
              <a:rPr lang="ru-RU" sz="2600" dirty="0">
                <a:latin typeface="Arial" pitchFamily="34" charset="0"/>
              </a:rPr>
              <a:t> </a:t>
            </a:r>
            <a:r>
              <a:rPr lang="ru-RU" sz="2600" dirty="0" err="1">
                <a:latin typeface="Arial" pitchFamily="34" charset="0"/>
              </a:rPr>
              <a:t>bo‘lgan</a:t>
            </a:r>
            <a:r>
              <a:rPr lang="ru-RU" sz="2600" dirty="0">
                <a:latin typeface="Arial" pitchFamily="34" charset="0"/>
              </a:rPr>
              <a:t> </a:t>
            </a:r>
            <a:r>
              <a:rPr lang="ru-RU" sz="2600" dirty="0" err="1">
                <a:latin typeface="Arial" pitchFamily="34" charset="0"/>
              </a:rPr>
              <a:t>matematik</a:t>
            </a:r>
            <a:r>
              <a:rPr lang="ru-RU" sz="2600" dirty="0">
                <a:latin typeface="Arial" pitchFamily="34" charset="0"/>
              </a:rPr>
              <a:t> </a:t>
            </a:r>
            <a:r>
              <a:rPr lang="ru-RU" sz="2600" dirty="0" err="1">
                <a:latin typeface="Arial" pitchFamily="34" charset="0"/>
              </a:rPr>
              <a:t>masalalarni</a:t>
            </a:r>
            <a:r>
              <a:rPr lang="ru-RU" sz="2600" dirty="0">
                <a:latin typeface="Arial" pitchFamily="34" charset="0"/>
              </a:rPr>
              <a:t> </a:t>
            </a:r>
            <a:r>
              <a:rPr lang="ru-RU" sz="2600" dirty="0" err="1">
                <a:latin typeface="Arial" pitchFamily="34" charset="0"/>
              </a:rPr>
              <a:t>osonlikcha</a:t>
            </a:r>
            <a:r>
              <a:rPr lang="ru-RU" sz="2600" dirty="0">
                <a:latin typeface="Arial" pitchFamily="34" charset="0"/>
              </a:rPr>
              <a:t> </a:t>
            </a:r>
            <a:r>
              <a:rPr lang="ru-RU" sz="2600" dirty="0" err="1">
                <a:latin typeface="Arial" pitchFamily="34" charset="0"/>
              </a:rPr>
              <a:t>hal</a:t>
            </a:r>
            <a:r>
              <a:rPr lang="ru-RU" sz="2600" dirty="0">
                <a:latin typeface="Arial" pitchFamily="34" charset="0"/>
              </a:rPr>
              <a:t> </a:t>
            </a:r>
            <a:r>
              <a:rPr lang="ru-RU" sz="2600" dirty="0" err="1">
                <a:latin typeface="Arial" pitchFamily="34" charset="0"/>
              </a:rPr>
              <a:t>qila</a:t>
            </a:r>
            <a:r>
              <a:rPr lang="ru-RU" sz="2600" dirty="0">
                <a:latin typeface="Arial" pitchFamily="34" charset="0"/>
              </a:rPr>
              <a:t> </a:t>
            </a:r>
            <a:r>
              <a:rPr lang="ru-RU" sz="2600" dirty="0" err="1">
                <a:latin typeface="Arial" pitchFamily="34" charset="0"/>
              </a:rPr>
              <a:t>oladi</a:t>
            </a:r>
            <a:r>
              <a:rPr lang="ru-RU" sz="2600" dirty="0">
                <a:latin typeface="Arial" pitchFamily="34" charset="0"/>
              </a:rPr>
              <a:t>. </a:t>
            </a:r>
            <a:r>
              <a:rPr lang="ru-RU" sz="2600" dirty="0" err="1">
                <a:latin typeface="Arial" pitchFamily="34" charset="0"/>
              </a:rPr>
              <a:t>Tasavvur</a:t>
            </a:r>
            <a:r>
              <a:rPr lang="ru-RU" sz="2600" dirty="0">
                <a:latin typeface="Arial" pitchFamily="34" charset="0"/>
              </a:rPr>
              <a:t> </a:t>
            </a:r>
            <a:r>
              <a:rPr lang="ru-RU" sz="2600" dirty="0" err="1">
                <a:latin typeface="Arial" pitchFamily="34" charset="0"/>
              </a:rPr>
              <a:t>qiling</a:t>
            </a:r>
            <a:r>
              <a:rPr lang="ru-RU" sz="2600" dirty="0">
                <a:latin typeface="Arial" pitchFamily="34" charset="0"/>
              </a:rPr>
              <a:t>: </a:t>
            </a:r>
            <a:r>
              <a:rPr lang="ru-RU" sz="2600" dirty="0" err="1">
                <a:latin typeface="Arial" pitchFamily="34" charset="0"/>
              </a:rPr>
              <a:t>yakshanba</a:t>
            </a:r>
            <a:r>
              <a:rPr lang="ru-RU" sz="2600" dirty="0">
                <a:latin typeface="Arial" pitchFamily="34" charset="0"/>
              </a:rPr>
              <a:t> </a:t>
            </a:r>
            <a:r>
              <a:rPr lang="ru-RU" sz="2600" dirty="0" err="1">
                <a:latin typeface="Arial" pitchFamily="34" charset="0"/>
              </a:rPr>
              <a:t>kuni</a:t>
            </a:r>
            <a:r>
              <a:rPr lang="ru-RU" sz="2600" dirty="0">
                <a:latin typeface="Arial" pitchFamily="34" charset="0"/>
              </a:rPr>
              <a:t> </a:t>
            </a:r>
            <a:r>
              <a:rPr lang="ru-RU" sz="2600" dirty="0" err="1">
                <a:latin typeface="Arial" pitchFamily="34" charset="0"/>
              </a:rPr>
              <a:t>oziq-ovqat</a:t>
            </a:r>
            <a:r>
              <a:rPr lang="ru-RU" sz="2600" dirty="0">
                <a:latin typeface="Arial" pitchFamily="34" charset="0"/>
              </a:rPr>
              <a:t> </a:t>
            </a:r>
            <a:r>
              <a:rPr lang="ru-RU" sz="2600" dirty="0" err="1">
                <a:latin typeface="Arial" pitchFamily="34" charset="0"/>
              </a:rPr>
              <a:t>do‘koniga</a:t>
            </a:r>
            <a:r>
              <a:rPr lang="ru-RU" sz="2600" dirty="0">
                <a:latin typeface="Arial" pitchFamily="34" charset="0"/>
              </a:rPr>
              <a:t> </a:t>
            </a:r>
            <a:r>
              <a:rPr lang="ru-RU" sz="2600" dirty="0" err="1">
                <a:latin typeface="Arial" pitchFamily="34" charset="0"/>
              </a:rPr>
              <a:t>bormoqchisiz</a:t>
            </a:r>
            <a:r>
              <a:rPr lang="ru-RU" sz="2600" dirty="0">
                <a:latin typeface="Arial" pitchFamily="34" charset="0"/>
              </a:rPr>
              <a:t> </a:t>
            </a:r>
            <a:r>
              <a:rPr lang="ru-RU" sz="2600" dirty="0" err="1">
                <a:latin typeface="Arial" pitchFamily="34" charset="0"/>
              </a:rPr>
              <a:t>va</a:t>
            </a:r>
            <a:r>
              <a:rPr lang="ru-RU" sz="2600" dirty="0">
                <a:latin typeface="Arial" pitchFamily="34" charset="0"/>
              </a:rPr>
              <a:t> </a:t>
            </a:r>
            <a:r>
              <a:rPr lang="ru-RU" sz="2600" dirty="0" err="1">
                <a:latin typeface="Arial" pitchFamily="34" charset="0"/>
              </a:rPr>
              <a:t>uyingiz</a:t>
            </a:r>
            <a:r>
              <a:rPr lang="ru-RU" sz="2600" dirty="0">
                <a:latin typeface="Arial" pitchFamily="34" charset="0"/>
              </a:rPr>
              <a:t> </a:t>
            </a:r>
            <a:r>
              <a:rPr lang="ru-RU" sz="2600" dirty="0" err="1">
                <a:latin typeface="Arial" pitchFamily="34" charset="0"/>
              </a:rPr>
              <a:t>yaqinida</a:t>
            </a:r>
            <a:r>
              <a:rPr lang="ru-RU" sz="2600" dirty="0">
                <a:latin typeface="Arial" pitchFamily="34" charset="0"/>
              </a:rPr>
              <a:t> </a:t>
            </a:r>
            <a:r>
              <a:rPr lang="ru-RU" sz="2600" dirty="0" err="1">
                <a:latin typeface="Arial" pitchFamily="34" charset="0"/>
              </a:rPr>
              <a:t>turli</a:t>
            </a:r>
            <a:r>
              <a:rPr lang="ru-RU" sz="2600" dirty="0">
                <a:latin typeface="Arial" pitchFamily="34" charset="0"/>
              </a:rPr>
              <a:t> </a:t>
            </a:r>
            <a:r>
              <a:rPr lang="ru-RU" sz="2600" dirty="0" err="1">
                <a:latin typeface="Arial" pitchFamily="34" charset="0"/>
              </a:rPr>
              <a:t>joylarda</a:t>
            </a:r>
            <a:r>
              <a:rPr lang="ru-RU" sz="2600" dirty="0">
                <a:latin typeface="Arial" pitchFamily="34" charset="0"/>
              </a:rPr>
              <a:t> 6 </a:t>
            </a:r>
            <a:r>
              <a:rPr lang="ru-RU" sz="2600" dirty="0" err="1">
                <a:latin typeface="Arial" pitchFamily="34" charset="0"/>
              </a:rPr>
              <a:t>ta</a:t>
            </a:r>
            <a:r>
              <a:rPr lang="ru-RU" sz="2600" dirty="0">
                <a:latin typeface="Arial" pitchFamily="34" charset="0"/>
              </a:rPr>
              <a:t> </a:t>
            </a:r>
            <a:r>
              <a:rPr lang="ru-RU" sz="2600" dirty="0" err="1">
                <a:latin typeface="Arial" pitchFamily="34" charset="0"/>
              </a:rPr>
              <a:t>do‘kon</a:t>
            </a:r>
            <a:r>
              <a:rPr lang="ru-RU" sz="2600" dirty="0">
                <a:latin typeface="Arial" pitchFamily="34" charset="0"/>
              </a:rPr>
              <a:t> </a:t>
            </a:r>
            <a:r>
              <a:rPr lang="ru-RU" sz="2600" dirty="0" err="1">
                <a:latin typeface="Arial" pitchFamily="34" charset="0"/>
              </a:rPr>
              <a:t>bor</a:t>
            </a:r>
            <a:r>
              <a:rPr lang="ru-RU" sz="2600" dirty="0">
                <a:latin typeface="Arial" pitchFamily="34" charset="0"/>
              </a:rPr>
              <a:t>. </a:t>
            </a:r>
            <a:r>
              <a:rPr lang="ru-RU" sz="2600" dirty="0" err="1">
                <a:latin typeface="Arial" pitchFamily="34" charset="0"/>
              </a:rPr>
              <a:t>Ularning</a:t>
            </a:r>
            <a:r>
              <a:rPr lang="ru-RU" sz="2600" dirty="0">
                <a:latin typeface="Arial" pitchFamily="34" charset="0"/>
              </a:rPr>
              <a:t> </a:t>
            </a:r>
            <a:r>
              <a:rPr lang="ru-RU" sz="2600" dirty="0" err="1">
                <a:latin typeface="Arial" pitchFamily="34" charset="0"/>
              </a:rPr>
              <a:t>qaysi</a:t>
            </a:r>
            <a:r>
              <a:rPr lang="ru-RU" sz="2600" dirty="0">
                <a:latin typeface="Arial" pitchFamily="34" charset="0"/>
              </a:rPr>
              <a:t> </a:t>
            </a:r>
            <a:r>
              <a:rPr lang="ru-RU" sz="2600" dirty="0" err="1">
                <a:latin typeface="Arial" pitchFamily="34" charset="0"/>
              </a:rPr>
              <a:t>biri</a:t>
            </a:r>
            <a:r>
              <a:rPr lang="ru-RU" sz="2600" dirty="0">
                <a:latin typeface="Arial" pitchFamily="34" charset="0"/>
              </a:rPr>
              <a:t> </a:t>
            </a:r>
            <a:r>
              <a:rPr lang="ru-RU" sz="2600" dirty="0" err="1">
                <a:latin typeface="Arial" pitchFamily="34" charset="0"/>
              </a:rPr>
              <a:t>piyoda</a:t>
            </a:r>
            <a:r>
              <a:rPr lang="ru-RU" sz="2600" dirty="0">
                <a:latin typeface="Arial" pitchFamily="34" charset="0"/>
              </a:rPr>
              <a:t> </a:t>
            </a:r>
            <a:r>
              <a:rPr lang="ru-RU" sz="2600" dirty="0" err="1">
                <a:latin typeface="Arial" pitchFamily="34" charset="0"/>
              </a:rPr>
              <a:t>borganda</a:t>
            </a:r>
            <a:r>
              <a:rPr lang="ru-RU" sz="2600" dirty="0">
                <a:latin typeface="Arial" pitchFamily="34" charset="0"/>
              </a:rPr>
              <a:t> </a:t>
            </a:r>
            <a:r>
              <a:rPr lang="ru-RU" sz="2600" dirty="0" err="1">
                <a:latin typeface="Arial" pitchFamily="34" charset="0"/>
              </a:rPr>
              <a:t>siz</a:t>
            </a:r>
            <a:r>
              <a:rPr lang="ru-RU" sz="2600" dirty="0">
                <a:latin typeface="Arial" pitchFamily="34" charset="0"/>
              </a:rPr>
              <a:t> </a:t>
            </a:r>
            <a:r>
              <a:rPr lang="ru-RU" sz="2600" dirty="0" err="1">
                <a:latin typeface="Arial" pitchFamily="34" charset="0"/>
              </a:rPr>
              <a:t>uchun</a:t>
            </a:r>
            <a:r>
              <a:rPr lang="ru-RU" sz="2600" dirty="0">
                <a:latin typeface="Arial" pitchFamily="34" charset="0"/>
              </a:rPr>
              <a:t> </a:t>
            </a:r>
            <a:r>
              <a:rPr lang="ru-RU" sz="2600" dirty="0" err="1">
                <a:latin typeface="Arial" pitchFamily="34" charset="0"/>
              </a:rPr>
              <a:t>eng</a:t>
            </a:r>
            <a:r>
              <a:rPr lang="ru-RU" sz="2600" dirty="0">
                <a:latin typeface="Arial" pitchFamily="34" charset="0"/>
              </a:rPr>
              <a:t> </a:t>
            </a:r>
            <a:r>
              <a:rPr lang="ru-RU" sz="2600" dirty="0" err="1">
                <a:latin typeface="Arial" pitchFamily="34" charset="0"/>
              </a:rPr>
              <a:t>yaqin</a:t>
            </a:r>
            <a:r>
              <a:rPr lang="ru-RU" sz="2600" dirty="0">
                <a:latin typeface="Arial" pitchFamily="34" charset="0"/>
              </a:rPr>
              <a:t>? </a:t>
            </a:r>
            <a:r>
              <a:rPr lang="ru-RU" sz="2600" dirty="0" err="1">
                <a:latin typeface="Arial" pitchFamily="34" charset="0"/>
              </a:rPr>
              <a:t>Bunday</a:t>
            </a:r>
            <a:r>
              <a:rPr lang="ru-RU" sz="2600" dirty="0">
                <a:latin typeface="Arial" pitchFamily="34" charset="0"/>
              </a:rPr>
              <a:t> </a:t>
            </a:r>
            <a:r>
              <a:rPr lang="ru-RU" sz="2600" dirty="0" err="1">
                <a:latin typeface="Arial" pitchFamily="34" charset="0"/>
              </a:rPr>
              <a:t>masalar</a:t>
            </a:r>
            <a:r>
              <a:rPr lang="ru-RU" sz="2600" dirty="0">
                <a:latin typeface="Arial" pitchFamily="34" charset="0"/>
              </a:rPr>
              <a:t> </a:t>
            </a:r>
            <a:r>
              <a:rPr lang="ru-RU" sz="2600" dirty="0" err="1">
                <a:latin typeface="Arial" pitchFamily="34" charset="0"/>
              </a:rPr>
              <a:t>matematikada</a:t>
            </a:r>
            <a:r>
              <a:rPr lang="ru-RU" sz="2600" dirty="0">
                <a:latin typeface="Arial" pitchFamily="34" charset="0"/>
              </a:rPr>
              <a:t> "</a:t>
            </a:r>
            <a:r>
              <a:rPr lang="ru-RU" sz="2600" dirty="0" err="1">
                <a:latin typeface="Arial" pitchFamily="34" charset="0"/>
              </a:rPr>
              <a:t>sayohatchi</a:t>
            </a:r>
            <a:r>
              <a:rPr lang="ru-RU" sz="2600" dirty="0">
                <a:latin typeface="Arial" pitchFamily="34" charset="0"/>
              </a:rPr>
              <a:t> </a:t>
            </a:r>
            <a:r>
              <a:rPr lang="ru-RU" sz="2600" dirty="0" err="1">
                <a:latin typeface="Arial" pitchFamily="34" charset="0"/>
              </a:rPr>
              <a:t>sotuvchi</a:t>
            </a:r>
            <a:r>
              <a:rPr lang="ru-RU" sz="2600" dirty="0">
                <a:latin typeface="Arial" pitchFamily="34" charset="0"/>
              </a:rPr>
              <a:t> </a:t>
            </a:r>
            <a:r>
              <a:rPr lang="ru-RU" sz="2600" dirty="0" err="1">
                <a:latin typeface="Arial" pitchFamily="34" charset="0"/>
              </a:rPr>
              <a:t>masalalari</a:t>
            </a:r>
            <a:r>
              <a:rPr lang="ru-RU" sz="2600" dirty="0">
                <a:latin typeface="Arial" pitchFamily="34" charset="0"/>
              </a:rPr>
              <a:t>" </a:t>
            </a:r>
            <a:r>
              <a:rPr lang="ru-RU" sz="2600" dirty="0" err="1">
                <a:latin typeface="Arial" pitchFamily="34" charset="0"/>
              </a:rPr>
              <a:t>deb</a:t>
            </a:r>
            <a:r>
              <a:rPr lang="ru-RU" sz="2600" dirty="0">
                <a:latin typeface="Arial" pitchFamily="34" charset="0"/>
              </a:rPr>
              <a:t> </a:t>
            </a:r>
            <a:r>
              <a:rPr lang="ru-RU" sz="2600" dirty="0" err="1">
                <a:latin typeface="Arial" pitchFamily="34" charset="0"/>
              </a:rPr>
              <a:t>nomlanadi</a:t>
            </a:r>
            <a:r>
              <a:rPr lang="ru-RU" sz="2600" dirty="0">
                <a:latin typeface="Arial" pitchFamily="34" charset="0"/>
              </a:rPr>
              <a:t> </a:t>
            </a:r>
            <a:r>
              <a:rPr lang="ru-RU" sz="2600" dirty="0" err="1">
                <a:latin typeface="Arial" pitchFamily="34" charset="0"/>
              </a:rPr>
              <a:t>va</a:t>
            </a:r>
            <a:r>
              <a:rPr lang="ru-RU" sz="2600" dirty="0">
                <a:latin typeface="Arial" pitchFamily="34" charset="0"/>
              </a:rPr>
              <a:t> </a:t>
            </a:r>
            <a:r>
              <a:rPr lang="ru-RU" sz="2600" dirty="0" err="1">
                <a:latin typeface="Arial" pitchFamily="34" charset="0"/>
              </a:rPr>
              <a:t>ularni</a:t>
            </a:r>
            <a:r>
              <a:rPr lang="ru-RU" sz="2600" dirty="0">
                <a:latin typeface="Arial" pitchFamily="34" charset="0"/>
              </a:rPr>
              <a:t> </a:t>
            </a:r>
            <a:r>
              <a:rPr lang="ru-RU" sz="2600" dirty="0" err="1">
                <a:latin typeface="Arial" pitchFamily="34" charset="0"/>
              </a:rPr>
              <a:t>yechishda</a:t>
            </a:r>
            <a:r>
              <a:rPr lang="ru-RU" sz="2600" dirty="0">
                <a:latin typeface="Arial" pitchFamily="34" charset="0"/>
              </a:rPr>
              <a:t> </a:t>
            </a:r>
            <a:r>
              <a:rPr lang="ru-RU" sz="2600" dirty="0" err="1">
                <a:latin typeface="Arial" pitchFamily="34" charset="0"/>
              </a:rPr>
              <a:t>ba’zi</a:t>
            </a:r>
            <a:r>
              <a:rPr lang="ru-RU" sz="2600" dirty="0">
                <a:latin typeface="Arial" pitchFamily="34" charset="0"/>
              </a:rPr>
              <a:t> </a:t>
            </a:r>
            <a:r>
              <a:rPr lang="ru-RU" sz="2600" dirty="0" err="1">
                <a:latin typeface="Arial" pitchFamily="34" charset="0"/>
              </a:rPr>
              <a:t>kompyuterlar</a:t>
            </a:r>
            <a:r>
              <a:rPr lang="ru-RU" sz="2600" dirty="0">
                <a:latin typeface="Arial" pitchFamily="34" charset="0"/>
              </a:rPr>
              <a:t> </a:t>
            </a:r>
            <a:r>
              <a:rPr lang="ru-RU" sz="2600" dirty="0" err="1">
                <a:latin typeface="Arial" pitchFamily="34" charset="0"/>
              </a:rPr>
              <a:t>ham</a:t>
            </a:r>
            <a:r>
              <a:rPr lang="ru-RU" sz="2600" dirty="0">
                <a:latin typeface="Arial" pitchFamily="34" charset="0"/>
              </a:rPr>
              <a:t> </a:t>
            </a:r>
            <a:r>
              <a:rPr lang="ru-RU" sz="2600" dirty="0" err="1">
                <a:latin typeface="Arial" pitchFamily="34" charset="0"/>
              </a:rPr>
              <a:t>hisobdan</a:t>
            </a:r>
            <a:r>
              <a:rPr lang="ru-RU" sz="2600" dirty="0">
                <a:latin typeface="Arial" pitchFamily="34" charset="0"/>
              </a:rPr>
              <a:t> </a:t>
            </a:r>
            <a:r>
              <a:rPr lang="ru-RU" sz="2600" dirty="0" err="1">
                <a:latin typeface="Arial" pitchFamily="34" charset="0"/>
              </a:rPr>
              <a:t>adashishi</a:t>
            </a:r>
            <a:r>
              <a:rPr lang="ru-RU" sz="2600" dirty="0">
                <a:latin typeface="Arial" pitchFamily="34" charset="0"/>
              </a:rPr>
              <a:t> </a:t>
            </a:r>
            <a:r>
              <a:rPr lang="ru-RU" sz="2600" dirty="0" err="1">
                <a:latin typeface="Arial" pitchFamily="34" charset="0"/>
              </a:rPr>
              <a:t>mumkin</a:t>
            </a:r>
            <a:r>
              <a:rPr lang="ru-RU" sz="2600" dirty="0">
                <a:latin typeface="Arial" pitchFamily="34" charset="0"/>
              </a:rPr>
              <a:t>. </a:t>
            </a:r>
            <a:r>
              <a:rPr lang="ru-RU" sz="2600" dirty="0" err="1">
                <a:latin typeface="Arial" pitchFamily="34" charset="0"/>
              </a:rPr>
              <a:t>Asalarilar</a:t>
            </a:r>
            <a:r>
              <a:rPr lang="ru-RU" sz="2600" dirty="0">
                <a:latin typeface="Arial" pitchFamily="34" charset="0"/>
              </a:rPr>
              <a:t> </a:t>
            </a:r>
            <a:r>
              <a:rPr lang="ru-RU" sz="2600" dirty="0" err="1">
                <a:latin typeface="Arial" pitchFamily="34" charset="0"/>
              </a:rPr>
              <a:t>esa</a:t>
            </a:r>
            <a:r>
              <a:rPr lang="ru-RU" sz="2600" dirty="0">
                <a:latin typeface="Arial" pitchFamily="34" charset="0"/>
              </a:rPr>
              <a:t>, </a:t>
            </a:r>
            <a:r>
              <a:rPr lang="ru-RU" sz="2600" dirty="0" err="1">
                <a:latin typeface="Arial" pitchFamily="34" charset="0"/>
              </a:rPr>
              <a:t>hech</a:t>
            </a:r>
            <a:r>
              <a:rPr lang="ru-RU" sz="2600" dirty="0">
                <a:latin typeface="Arial" pitchFamily="34" charset="0"/>
              </a:rPr>
              <a:t> </a:t>
            </a:r>
            <a:r>
              <a:rPr lang="ru-RU" sz="2600" dirty="0" err="1">
                <a:latin typeface="Arial" pitchFamily="34" charset="0"/>
              </a:rPr>
              <a:t>qiynalmasdan</a:t>
            </a:r>
            <a:r>
              <a:rPr lang="ru-RU" sz="2600" dirty="0">
                <a:latin typeface="Arial" pitchFamily="34" charset="0"/>
              </a:rPr>
              <a:t> </a:t>
            </a:r>
            <a:r>
              <a:rPr lang="ru-RU" sz="2600" dirty="0" err="1">
                <a:latin typeface="Arial" pitchFamily="34" charset="0"/>
              </a:rPr>
              <a:t>uyasidan</a:t>
            </a:r>
            <a:r>
              <a:rPr lang="ru-RU" sz="2600" dirty="0">
                <a:latin typeface="Arial" pitchFamily="34" charset="0"/>
              </a:rPr>
              <a:t> </a:t>
            </a:r>
            <a:r>
              <a:rPr lang="ru-RU" sz="2600" dirty="0" err="1">
                <a:latin typeface="Arial" pitchFamily="34" charset="0"/>
              </a:rPr>
              <a:t>eng</a:t>
            </a:r>
            <a:r>
              <a:rPr lang="ru-RU" sz="2600" dirty="0">
                <a:latin typeface="Arial" pitchFamily="34" charset="0"/>
              </a:rPr>
              <a:t> </a:t>
            </a:r>
            <a:r>
              <a:rPr lang="ru-RU" sz="2600" dirty="0" err="1">
                <a:latin typeface="Arial" pitchFamily="34" charset="0"/>
              </a:rPr>
              <a:t>yaqinda</a:t>
            </a:r>
            <a:r>
              <a:rPr lang="ru-RU" sz="2600" dirty="0">
                <a:latin typeface="Arial" pitchFamily="34" charset="0"/>
              </a:rPr>
              <a:t> </a:t>
            </a:r>
            <a:r>
              <a:rPr lang="ru-RU" sz="2600" dirty="0" err="1">
                <a:latin typeface="Arial" pitchFamily="34" charset="0"/>
              </a:rPr>
              <a:t>bo‘lgan</a:t>
            </a:r>
            <a:r>
              <a:rPr lang="ru-RU" sz="2600" dirty="0">
                <a:latin typeface="Arial" pitchFamily="34" charset="0"/>
              </a:rPr>
              <a:t> </a:t>
            </a:r>
            <a:r>
              <a:rPr lang="ru-RU" sz="2600" dirty="0" err="1">
                <a:latin typeface="Arial" pitchFamily="34" charset="0"/>
              </a:rPr>
              <a:t>gulzor</a:t>
            </a:r>
            <a:r>
              <a:rPr lang="ru-RU" sz="2600" dirty="0">
                <a:latin typeface="Arial" pitchFamily="34" charset="0"/>
              </a:rPr>
              <a:t> </a:t>
            </a:r>
            <a:r>
              <a:rPr lang="ru-RU" sz="2600" dirty="0" err="1">
                <a:latin typeface="Arial" pitchFamily="34" charset="0"/>
              </a:rPr>
              <a:t>yoki</a:t>
            </a:r>
            <a:r>
              <a:rPr lang="ru-RU" sz="2600" dirty="0">
                <a:latin typeface="Arial" pitchFamily="34" charset="0"/>
              </a:rPr>
              <a:t> </a:t>
            </a:r>
            <a:r>
              <a:rPr lang="ru-RU" sz="2600" dirty="0" err="1">
                <a:latin typeface="Arial" pitchFamily="34" charset="0"/>
              </a:rPr>
              <a:t>gul</a:t>
            </a:r>
            <a:r>
              <a:rPr lang="ru-RU" sz="2600" dirty="0">
                <a:latin typeface="Arial" pitchFamily="34" charset="0"/>
              </a:rPr>
              <a:t> </a:t>
            </a:r>
            <a:r>
              <a:rPr lang="ru-RU" sz="2600" dirty="0" err="1">
                <a:latin typeface="Arial" pitchFamily="34" charset="0"/>
              </a:rPr>
              <a:t>qaysi</a:t>
            </a:r>
            <a:r>
              <a:rPr lang="ru-RU" sz="2600" dirty="0">
                <a:latin typeface="Arial" pitchFamily="34" charset="0"/>
              </a:rPr>
              <a:t> </a:t>
            </a:r>
            <a:r>
              <a:rPr lang="ru-RU" sz="2600" dirty="0" err="1">
                <a:latin typeface="Arial" pitchFamily="34" charset="0"/>
              </a:rPr>
              <a:t>ekanligini</a:t>
            </a:r>
            <a:r>
              <a:rPr lang="ru-RU" sz="2600" dirty="0">
                <a:latin typeface="Arial" pitchFamily="34" charset="0"/>
              </a:rPr>
              <a:t> </a:t>
            </a:r>
            <a:r>
              <a:rPr lang="ru-RU" sz="2600" dirty="0" err="1">
                <a:latin typeface="Arial" pitchFamily="34" charset="0"/>
              </a:rPr>
              <a:t>aniqlay</a:t>
            </a:r>
            <a:r>
              <a:rPr lang="ru-RU" sz="2600" dirty="0">
                <a:latin typeface="Arial" pitchFamily="34" charset="0"/>
              </a:rPr>
              <a:t> </a:t>
            </a:r>
            <a:r>
              <a:rPr lang="ru-RU" sz="2600" dirty="0" err="1">
                <a:latin typeface="Arial" pitchFamily="34" charset="0"/>
              </a:rPr>
              <a:t>oladi</a:t>
            </a:r>
            <a:r>
              <a:rPr lang="ru-RU" sz="2600" dirty="0">
                <a:latin typeface="Arial" pitchFamily="34" charset="0"/>
              </a:rPr>
              <a:t>. </a:t>
            </a:r>
            <a:r>
              <a:rPr lang="ru-RU" sz="2600" dirty="0" err="1">
                <a:latin typeface="Arial" pitchFamily="34" charset="0"/>
              </a:rPr>
              <a:t>Hozirda</a:t>
            </a:r>
            <a:r>
              <a:rPr lang="ru-RU" sz="2600" dirty="0">
                <a:latin typeface="Arial" pitchFamily="34" charset="0"/>
              </a:rPr>
              <a:t> </a:t>
            </a:r>
            <a:r>
              <a:rPr lang="ru-RU" sz="2600" dirty="0" err="1">
                <a:latin typeface="Arial" pitchFamily="34" charset="0"/>
              </a:rPr>
              <a:t>bu</a:t>
            </a:r>
            <a:r>
              <a:rPr lang="ru-RU" sz="2600" dirty="0">
                <a:latin typeface="Arial" pitchFamily="34" charset="0"/>
              </a:rPr>
              <a:t> </a:t>
            </a:r>
            <a:r>
              <a:rPr lang="ru-RU" sz="2600" dirty="0" err="1">
                <a:latin typeface="Arial" pitchFamily="34" charset="0"/>
              </a:rPr>
              <a:t>turdagi</a:t>
            </a:r>
            <a:r>
              <a:rPr lang="ru-RU" sz="2600" dirty="0">
                <a:latin typeface="Arial" pitchFamily="34" charset="0"/>
              </a:rPr>
              <a:t> </a:t>
            </a:r>
            <a:r>
              <a:rPr lang="ru-RU" sz="2600" dirty="0" err="1">
                <a:latin typeface="Arial" pitchFamily="34" charset="0"/>
              </a:rPr>
              <a:t>masalalarni</a:t>
            </a:r>
            <a:r>
              <a:rPr lang="ru-RU" sz="2600" dirty="0">
                <a:latin typeface="Arial" pitchFamily="34" charset="0"/>
              </a:rPr>
              <a:t> </a:t>
            </a:r>
            <a:r>
              <a:rPr lang="ru-RU" sz="2600" dirty="0" err="1">
                <a:latin typeface="Arial" pitchFamily="34" charset="0"/>
              </a:rPr>
              <a:t>hal</a:t>
            </a:r>
            <a:r>
              <a:rPr lang="ru-RU" sz="2600" dirty="0">
                <a:latin typeface="Arial" pitchFamily="34" charset="0"/>
              </a:rPr>
              <a:t> </a:t>
            </a:r>
            <a:r>
              <a:rPr lang="ru-RU" sz="2600" dirty="0" err="1">
                <a:latin typeface="Arial" pitchFamily="34" charset="0"/>
              </a:rPr>
              <a:t>eta</a:t>
            </a:r>
            <a:r>
              <a:rPr lang="ru-RU" sz="2600" dirty="0">
                <a:latin typeface="Arial" pitchFamily="34" charset="0"/>
              </a:rPr>
              <a:t> </a:t>
            </a:r>
            <a:r>
              <a:rPr lang="ru-RU" sz="2600" dirty="0" err="1">
                <a:latin typeface="Arial" pitchFamily="34" charset="0"/>
              </a:rPr>
              <a:t>oladigan</a:t>
            </a:r>
            <a:r>
              <a:rPr lang="ru-RU" sz="2600" dirty="0">
                <a:latin typeface="Arial" pitchFamily="34" charset="0"/>
              </a:rPr>
              <a:t>, </a:t>
            </a:r>
            <a:r>
              <a:rPr lang="ru-RU" sz="2600" dirty="0" err="1">
                <a:latin typeface="Arial" pitchFamily="34" charset="0"/>
              </a:rPr>
              <a:t>inson</a:t>
            </a:r>
            <a:r>
              <a:rPr lang="ru-RU" sz="2600" dirty="0">
                <a:latin typeface="Arial" pitchFamily="34" charset="0"/>
              </a:rPr>
              <a:t> </a:t>
            </a:r>
            <a:r>
              <a:rPr lang="ru-RU" sz="2600" dirty="0" err="1">
                <a:latin typeface="Arial" pitchFamily="34" charset="0"/>
              </a:rPr>
              <a:t>tomonidan</a:t>
            </a:r>
            <a:r>
              <a:rPr lang="ru-RU" sz="2600" dirty="0">
                <a:latin typeface="Arial" pitchFamily="34" charset="0"/>
              </a:rPr>
              <a:t> </a:t>
            </a:r>
            <a:r>
              <a:rPr lang="ru-RU" sz="2600" dirty="0" err="1">
                <a:latin typeface="Arial" pitchFamily="34" charset="0"/>
              </a:rPr>
              <a:t>aniqlangan</a:t>
            </a:r>
            <a:r>
              <a:rPr lang="ru-RU" sz="2600" dirty="0">
                <a:latin typeface="Arial" pitchFamily="34" charset="0"/>
              </a:rPr>
              <a:t> </a:t>
            </a:r>
            <a:r>
              <a:rPr lang="ru-RU" sz="2600" dirty="0" err="1">
                <a:latin typeface="Arial" pitchFamily="34" charset="0"/>
              </a:rPr>
              <a:t>yagona</a:t>
            </a:r>
            <a:r>
              <a:rPr lang="ru-RU" sz="2600" dirty="0">
                <a:latin typeface="Arial" pitchFamily="34" charset="0"/>
              </a:rPr>
              <a:t> </a:t>
            </a:r>
            <a:r>
              <a:rPr lang="ru-RU" sz="2600" dirty="0" err="1">
                <a:latin typeface="Arial" pitchFamily="34" charset="0"/>
              </a:rPr>
              <a:t>mavjudod</a:t>
            </a:r>
            <a:r>
              <a:rPr lang="ru-RU" sz="2600" dirty="0">
                <a:latin typeface="Arial" pitchFamily="34" charset="0"/>
              </a:rPr>
              <a:t> </a:t>
            </a:r>
            <a:r>
              <a:rPr lang="ru-RU" sz="2600" dirty="0" err="1">
                <a:latin typeface="Arial" pitchFamily="34" charset="0"/>
              </a:rPr>
              <a:t>asalari</a:t>
            </a:r>
            <a:r>
              <a:rPr lang="ru-RU" sz="2600" dirty="0">
                <a:latin typeface="Arial" pitchFamily="34" charset="0"/>
              </a:rPr>
              <a:t> </a:t>
            </a:r>
            <a:r>
              <a:rPr lang="ru-RU" sz="2600" dirty="0" err="1">
                <a:latin typeface="Arial" pitchFamily="34" charset="0"/>
              </a:rPr>
              <a:t>hisoblanadi</a:t>
            </a:r>
            <a:r>
              <a:rPr lang="ru-RU" sz="2600" dirty="0" smtClean="0">
                <a:latin typeface="Arial" pitchFamily="34" charset="0"/>
              </a:rPr>
              <a:t>.</a:t>
            </a:r>
            <a:endParaRPr lang="ru-RU" sz="2600" dirty="0">
              <a:latin typeface="Arial" pitchFamily="34" charset="0"/>
            </a:endParaRPr>
          </a:p>
        </p:txBody>
      </p:sp>
      <p:sp>
        <p:nvSpPr>
          <p:cNvPr id="6"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7"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QIZIQARLI FAKTLAR</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8" name="Рисунок 16" descr="1527283514_2469-gifka-serdce-iz-pchel.gif"/>
          <p:cNvPicPr>
            <a:picLocks noChangeAspect="1"/>
          </p:cNvPicPr>
          <p:nvPr/>
        </p:nvPicPr>
        <p:blipFill>
          <a:blip r:embed="rId2"/>
          <a:srcRect/>
          <a:stretch>
            <a:fillRect/>
          </a:stretch>
        </p:blipFill>
        <p:spPr bwMode="auto">
          <a:xfrm>
            <a:off x="9975850" y="0"/>
            <a:ext cx="2038350" cy="1201738"/>
          </a:xfrm>
          <a:prstGeom prst="rect">
            <a:avLst/>
          </a:prstGeom>
          <a:noFill/>
          <a:ln w="9525">
            <a:noFill/>
            <a:miter lim="800000"/>
            <a:headEnd/>
            <a:tailEnd/>
          </a:ln>
        </p:spPr>
      </p:pic>
      <p:pic>
        <p:nvPicPr>
          <p:cNvPr id="9" name="Рисунок 17" descr="11984.jpg"/>
          <p:cNvPicPr>
            <a:picLocks noChangeAspect="1"/>
          </p:cNvPicPr>
          <p:nvPr/>
        </p:nvPicPr>
        <p:blipFill>
          <a:blip r:embed="rId3"/>
          <a:srcRect/>
          <a:stretch>
            <a:fillRect/>
          </a:stretch>
        </p:blipFill>
        <p:spPr bwMode="auto">
          <a:xfrm>
            <a:off x="209550" y="0"/>
            <a:ext cx="2043113" cy="12017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thumb-1920-494284.jpg"/>
          <p:cNvPicPr>
            <a:picLocks noChangeAspect="1"/>
          </p:cNvPicPr>
          <p:nvPr/>
        </p:nvPicPr>
        <p:blipFill>
          <a:blip r:embed="rId2"/>
          <a:stretch>
            <a:fillRect/>
          </a:stretch>
        </p:blipFill>
        <p:spPr>
          <a:xfrm>
            <a:off x="218364" y="1241946"/>
            <a:ext cx="11791666" cy="5390866"/>
          </a:xfrm>
          <a:prstGeom prst="rect">
            <a:avLst/>
          </a:prstGeom>
        </p:spPr>
      </p:pic>
      <p:sp>
        <p:nvSpPr>
          <p:cNvPr id="19458"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9459"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11"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QIZIQARLI FAKTLAR</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12" name="Рисунок 17" descr="11984.jpg"/>
          <p:cNvPicPr>
            <a:picLocks noChangeAspect="1"/>
          </p:cNvPicPr>
          <p:nvPr/>
        </p:nvPicPr>
        <p:blipFill>
          <a:blip r:embed="rId3"/>
          <a:srcRect/>
          <a:stretch>
            <a:fillRect/>
          </a:stretch>
        </p:blipFill>
        <p:spPr bwMode="auto">
          <a:xfrm>
            <a:off x="209550" y="0"/>
            <a:ext cx="2043113" cy="1201738"/>
          </a:xfrm>
          <a:prstGeom prst="rect">
            <a:avLst/>
          </a:prstGeom>
          <a:noFill/>
          <a:ln w="9525">
            <a:noFill/>
            <a:miter lim="800000"/>
            <a:headEnd/>
            <a:tailEnd/>
          </a:ln>
        </p:spPr>
      </p:pic>
      <p:pic>
        <p:nvPicPr>
          <p:cNvPr id="13" name="Рисунок 16" descr="1527283514_2469-gifka-serdce-iz-pchel.gif"/>
          <p:cNvPicPr>
            <a:picLocks noChangeAspect="1"/>
          </p:cNvPicPr>
          <p:nvPr/>
        </p:nvPicPr>
        <p:blipFill>
          <a:blip r:embed="rId4"/>
          <a:srcRect/>
          <a:stretch>
            <a:fillRect/>
          </a:stretch>
        </p:blipFill>
        <p:spPr bwMode="auto">
          <a:xfrm>
            <a:off x="9948934" y="0"/>
            <a:ext cx="2038350" cy="1201738"/>
          </a:xfrm>
          <a:prstGeom prst="rect">
            <a:avLst/>
          </a:prstGeom>
          <a:noFill/>
          <a:ln w="9525">
            <a:noFill/>
            <a:miter lim="800000"/>
            <a:headEnd/>
            <a:tailEnd/>
          </a:ln>
        </p:spPr>
      </p:pic>
      <p:pic>
        <p:nvPicPr>
          <p:cNvPr id="14" name="Рисунок 17" descr="11984.jpg"/>
          <p:cNvPicPr>
            <a:picLocks noChangeAspect="1"/>
          </p:cNvPicPr>
          <p:nvPr/>
        </p:nvPicPr>
        <p:blipFill>
          <a:blip r:embed="rId3"/>
          <a:srcRect/>
          <a:stretch>
            <a:fillRect/>
          </a:stretch>
        </p:blipFill>
        <p:spPr bwMode="auto">
          <a:xfrm>
            <a:off x="182634" y="0"/>
            <a:ext cx="2043113" cy="1201738"/>
          </a:xfrm>
          <a:prstGeom prst="rect">
            <a:avLst/>
          </a:prstGeom>
          <a:noFill/>
          <a:ln w="9525">
            <a:noFill/>
            <a:miter lim="800000"/>
            <a:headEnd/>
            <a:tailEnd/>
          </a:ln>
        </p:spPr>
      </p:pic>
      <p:sp>
        <p:nvSpPr>
          <p:cNvPr id="15" name="Прямоугольник 14"/>
          <p:cNvSpPr/>
          <p:nvPr/>
        </p:nvSpPr>
        <p:spPr>
          <a:xfrm>
            <a:off x="259307" y="1559919"/>
            <a:ext cx="6564574" cy="4662815"/>
          </a:xfrm>
          <a:prstGeom prst="rect">
            <a:avLst/>
          </a:prstGeom>
        </p:spPr>
        <p:txBody>
          <a:bodyPr wrap="square">
            <a:spAutoFit/>
          </a:bodyPr>
          <a:lstStyle/>
          <a:p>
            <a:pPr algn="ctr" eaLnBrk="0" hangingPunct="0"/>
            <a:r>
              <a:rPr lang="ru-RU" sz="2700" dirty="0" smtClean="0">
                <a:latin typeface="Arial" pitchFamily="34" charset="0"/>
              </a:rPr>
              <a:t>19. </a:t>
            </a:r>
            <a:r>
              <a:rPr lang="ru-RU" sz="2700" dirty="0" err="1" smtClean="0">
                <a:latin typeface="Arial" pitchFamily="34" charset="0"/>
              </a:rPr>
              <a:t>Har</a:t>
            </a:r>
            <a:r>
              <a:rPr lang="ru-RU" sz="2700" dirty="0" smtClean="0">
                <a:latin typeface="Arial" pitchFamily="34" charset="0"/>
              </a:rPr>
              <a:t> </a:t>
            </a:r>
            <a:r>
              <a:rPr lang="ru-RU" sz="2700" dirty="0" err="1" smtClean="0">
                <a:latin typeface="Arial" pitchFamily="34" charset="0"/>
              </a:rPr>
              <a:t>bir</a:t>
            </a:r>
            <a:r>
              <a:rPr lang="ru-RU" sz="2700" dirty="0" smtClean="0">
                <a:latin typeface="Arial" pitchFamily="34" charset="0"/>
              </a:rPr>
              <a:t> </a:t>
            </a:r>
            <a:r>
              <a:rPr lang="ru-RU" sz="2700" dirty="0" err="1" smtClean="0">
                <a:latin typeface="Arial" pitchFamily="34" charset="0"/>
              </a:rPr>
              <a:t>asalari</a:t>
            </a:r>
            <a:r>
              <a:rPr lang="ru-RU" sz="2700" dirty="0" smtClean="0">
                <a:latin typeface="Arial" pitchFamily="34" charset="0"/>
              </a:rPr>
              <a:t> </a:t>
            </a:r>
            <a:r>
              <a:rPr lang="ru-RU" sz="2700" dirty="0" err="1" smtClean="0">
                <a:latin typeface="Arial" pitchFamily="34" charset="0"/>
              </a:rPr>
              <a:t>jamoasida</a:t>
            </a:r>
            <a:r>
              <a:rPr lang="ru-RU" sz="2700" dirty="0" smtClean="0">
                <a:latin typeface="Arial" pitchFamily="34" charset="0"/>
              </a:rPr>
              <a:t> </a:t>
            </a:r>
            <a:r>
              <a:rPr lang="ru-RU" sz="2700" dirty="0" err="1" smtClean="0">
                <a:latin typeface="Arial" pitchFamily="34" charset="0"/>
              </a:rPr>
              <a:t>faqat</a:t>
            </a:r>
            <a:r>
              <a:rPr lang="ru-RU" sz="2700" dirty="0" smtClean="0">
                <a:latin typeface="Arial" pitchFamily="34" charset="0"/>
              </a:rPr>
              <a:t> </a:t>
            </a:r>
            <a:r>
              <a:rPr lang="ru-RU" sz="2700" dirty="0" err="1" smtClean="0">
                <a:latin typeface="Arial" pitchFamily="34" charset="0"/>
              </a:rPr>
              <a:t>shu</a:t>
            </a:r>
            <a:r>
              <a:rPr lang="ru-RU" sz="2700" dirty="0" smtClean="0">
                <a:latin typeface="Arial" pitchFamily="34" charset="0"/>
              </a:rPr>
              <a:t> </a:t>
            </a:r>
            <a:r>
              <a:rPr lang="ru-RU" sz="2700" dirty="0" err="1" smtClean="0">
                <a:latin typeface="Arial" pitchFamily="34" charset="0"/>
              </a:rPr>
              <a:t>jamoa</a:t>
            </a:r>
            <a:r>
              <a:rPr lang="ru-RU" sz="2700" dirty="0" smtClean="0">
                <a:latin typeface="Arial" pitchFamily="34" charset="0"/>
              </a:rPr>
              <a:t> </a:t>
            </a:r>
            <a:r>
              <a:rPr lang="ru-RU" sz="2700" dirty="0" err="1" smtClean="0">
                <a:latin typeface="Arial" pitchFamily="34" charset="0"/>
              </a:rPr>
              <a:t>asalarilariga</a:t>
            </a:r>
            <a:r>
              <a:rPr lang="ru-RU" sz="2700" dirty="0" smtClean="0">
                <a:latin typeface="Arial" pitchFamily="34" charset="0"/>
              </a:rPr>
              <a:t> </a:t>
            </a:r>
            <a:r>
              <a:rPr lang="ru-RU" sz="2700" dirty="0" err="1" smtClean="0">
                <a:latin typeface="Arial" pitchFamily="34" charset="0"/>
              </a:rPr>
              <a:t>xos</a:t>
            </a:r>
            <a:r>
              <a:rPr lang="ru-RU" sz="2700" dirty="0" smtClean="0">
                <a:latin typeface="Arial" pitchFamily="34" charset="0"/>
              </a:rPr>
              <a:t> </a:t>
            </a:r>
            <a:r>
              <a:rPr lang="ru-RU" sz="2700" dirty="0" err="1" smtClean="0">
                <a:latin typeface="Arial" pitchFamily="34" charset="0"/>
              </a:rPr>
              <a:t>hid</a:t>
            </a:r>
            <a:r>
              <a:rPr lang="ru-RU" sz="2700" dirty="0" smtClean="0">
                <a:latin typeface="Arial" pitchFamily="34" charset="0"/>
              </a:rPr>
              <a:t> </a:t>
            </a:r>
            <a:r>
              <a:rPr lang="ru-RU" sz="2700" dirty="0" err="1" smtClean="0">
                <a:latin typeface="Arial" pitchFamily="34" charset="0"/>
              </a:rPr>
              <a:t>mavjud</a:t>
            </a:r>
            <a:r>
              <a:rPr lang="ru-RU" sz="2700" dirty="0" smtClean="0">
                <a:latin typeface="Arial" pitchFamily="34" charset="0"/>
              </a:rPr>
              <a:t> </a:t>
            </a:r>
            <a:r>
              <a:rPr lang="ru-RU" sz="2700" dirty="0" err="1" smtClean="0">
                <a:latin typeface="Arial" pitchFamily="34" charset="0"/>
              </a:rPr>
              <a:t>bo‘lib</a:t>
            </a:r>
            <a:r>
              <a:rPr lang="ru-RU" sz="2700" dirty="0" smtClean="0">
                <a:latin typeface="Arial" pitchFamily="34" charset="0"/>
              </a:rPr>
              <a:t>, </a:t>
            </a:r>
            <a:r>
              <a:rPr lang="ru-RU" sz="2700" dirty="0" err="1" smtClean="0">
                <a:latin typeface="Arial" pitchFamily="34" charset="0"/>
              </a:rPr>
              <a:t>jamoa</a:t>
            </a:r>
            <a:r>
              <a:rPr lang="ru-RU" sz="2700" dirty="0" smtClean="0">
                <a:latin typeface="Arial" pitchFamily="34" charset="0"/>
              </a:rPr>
              <a:t> </a:t>
            </a:r>
            <a:r>
              <a:rPr lang="ru-RU" sz="2700" dirty="0" err="1" smtClean="0">
                <a:latin typeface="Arial" pitchFamily="34" charset="0"/>
              </a:rPr>
              <a:t>a’zolari</a:t>
            </a:r>
            <a:r>
              <a:rPr lang="ru-RU" sz="2700" dirty="0" smtClean="0">
                <a:latin typeface="Arial" pitchFamily="34" charset="0"/>
              </a:rPr>
              <a:t> </a:t>
            </a:r>
            <a:r>
              <a:rPr lang="ru-RU" sz="2700" dirty="0" err="1" smtClean="0">
                <a:latin typeface="Arial" pitchFamily="34" charset="0"/>
              </a:rPr>
              <a:t>bir-birini</a:t>
            </a:r>
            <a:r>
              <a:rPr lang="ru-RU" sz="2700" dirty="0" smtClean="0">
                <a:latin typeface="Arial" pitchFamily="34" charset="0"/>
              </a:rPr>
              <a:t> </a:t>
            </a:r>
            <a:r>
              <a:rPr lang="ru-RU" sz="2700" dirty="0" err="1" smtClean="0">
                <a:latin typeface="Arial" pitchFamily="34" charset="0"/>
              </a:rPr>
              <a:t>shu</a:t>
            </a:r>
            <a:r>
              <a:rPr lang="ru-RU" sz="2700" dirty="0" smtClean="0">
                <a:latin typeface="Arial" pitchFamily="34" charset="0"/>
              </a:rPr>
              <a:t> </a:t>
            </a:r>
            <a:r>
              <a:rPr lang="ru-RU" sz="2700" dirty="0" err="1" smtClean="0">
                <a:latin typeface="Arial" pitchFamily="34" charset="0"/>
              </a:rPr>
              <a:t>hid</a:t>
            </a:r>
            <a:r>
              <a:rPr lang="ru-RU" sz="2700" dirty="0" smtClean="0">
                <a:latin typeface="Arial" pitchFamily="34" charset="0"/>
              </a:rPr>
              <a:t> </a:t>
            </a:r>
            <a:r>
              <a:rPr lang="ru-RU" sz="2700" dirty="0" err="1" smtClean="0">
                <a:latin typeface="Arial" pitchFamily="34" charset="0"/>
              </a:rPr>
              <a:t>orqali</a:t>
            </a:r>
            <a:r>
              <a:rPr lang="ru-RU" sz="2700" dirty="0" smtClean="0">
                <a:latin typeface="Arial" pitchFamily="34" charset="0"/>
              </a:rPr>
              <a:t> </a:t>
            </a:r>
            <a:r>
              <a:rPr lang="ru-RU" sz="2700" dirty="0" err="1" smtClean="0">
                <a:latin typeface="Arial" pitchFamily="34" charset="0"/>
              </a:rPr>
              <a:t>tanib</a:t>
            </a:r>
            <a:r>
              <a:rPr lang="ru-RU" sz="2700" dirty="0" smtClean="0">
                <a:latin typeface="Arial" pitchFamily="34" charset="0"/>
              </a:rPr>
              <a:t> </a:t>
            </a:r>
            <a:r>
              <a:rPr lang="ru-RU" sz="2700" dirty="0" err="1" smtClean="0">
                <a:latin typeface="Arial" pitchFamily="34" charset="0"/>
              </a:rPr>
              <a:t>olishadi</a:t>
            </a:r>
            <a:r>
              <a:rPr lang="ru-RU" sz="2700" dirty="0" smtClean="0">
                <a:latin typeface="Arial" pitchFamily="34" charset="0"/>
              </a:rPr>
              <a:t>.</a:t>
            </a:r>
          </a:p>
          <a:p>
            <a:pPr algn="ctr" eaLnBrk="0" hangingPunct="0"/>
            <a:r>
              <a:rPr lang="ru-RU" sz="2700" dirty="0" smtClean="0">
                <a:latin typeface="Arial" pitchFamily="34" charset="0"/>
              </a:rPr>
              <a:t>20. </a:t>
            </a:r>
            <a:r>
              <a:rPr lang="ru-RU" sz="2700" dirty="0" err="1" smtClean="0">
                <a:latin typeface="Arial" pitchFamily="34" charset="0"/>
              </a:rPr>
              <a:t>Asalarilar</a:t>
            </a:r>
            <a:r>
              <a:rPr lang="ru-RU" sz="2700" dirty="0" smtClean="0">
                <a:latin typeface="Arial" pitchFamily="34" charset="0"/>
              </a:rPr>
              <a:t> </a:t>
            </a:r>
            <a:r>
              <a:rPr lang="ru-RU" sz="2700" dirty="0" err="1" smtClean="0">
                <a:latin typeface="Arial" pitchFamily="34" charset="0"/>
              </a:rPr>
              <a:t>bir-biriga</a:t>
            </a:r>
            <a:r>
              <a:rPr lang="ru-RU" sz="2700" dirty="0" smtClean="0">
                <a:latin typeface="Arial" pitchFamily="34" charset="0"/>
              </a:rPr>
              <a:t> </a:t>
            </a:r>
            <a:r>
              <a:rPr lang="ru-RU" sz="2700" dirty="0" err="1" smtClean="0">
                <a:latin typeface="Arial" pitchFamily="34" charset="0"/>
              </a:rPr>
              <a:t>qayerda</a:t>
            </a:r>
            <a:r>
              <a:rPr lang="ru-RU" sz="2700" dirty="0" smtClean="0">
                <a:latin typeface="Arial" pitchFamily="34" charset="0"/>
              </a:rPr>
              <a:t> </a:t>
            </a:r>
            <a:r>
              <a:rPr lang="ru-RU" sz="2700" dirty="0" err="1" smtClean="0">
                <a:latin typeface="Arial" pitchFamily="34" charset="0"/>
              </a:rPr>
              <a:t>gulzorlar</a:t>
            </a:r>
            <a:r>
              <a:rPr lang="ru-RU" sz="2700" dirty="0" smtClean="0">
                <a:latin typeface="Arial" pitchFamily="34" charset="0"/>
              </a:rPr>
              <a:t> </a:t>
            </a:r>
            <a:r>
              <a:rPr lang="ru-RU" sz="2700" dirty="0" err="1" smtClean="0">
                <a:latin typeface="Arial" pitchFamily="34" charset="0"/>
              </a:rPr>
              <a:t>mavjud</a:t>
            </a:r>
            <a:r>
              <a:rPr lang="ru-RU" sz="2700" dirty="0" smtClean="0">
                <a:latin typeface="Arial" pitchFamily="34" charset="0"/>
              </a:rPr>
              <a:t> </a:t>
            </a:r>
            <a:r>
              <a:rPr lang="ru-RU" sz="2700" dirty="0" err="1" smtClean="0">
                <a:latin typeface="Arial" pitchFamily="34" charset="0"/>
              </a:rPr>
              <a:t>ekanligini</a:t>
            </a:r>
            <a:r>
              <a:rPr lang="ru-RU" sz="2700" dirty="0" smtClean="0">
                <a:latin typeface="Arial" pitchFamily="34" charset="0"/>
              </a:rPr>
              <a:t> "</a:t>
            </a:r>
            <a:r>
              <a:rPr lang="ru-RU" sz="2700" dirty="0" err="1" smtClean="0">
                <a:latin typeface="Arial" pitchFamily="34" charset="0"/>
              </a:rPr>
              <a:t>raqs</a:t>
            </a:r>
            <a:r>
              <a:rPr lang="ru-RU" sz="2700" dirty="0" smtClean="0">
                <a:latin typeface="Arial" pitchFamily="34" charset="0"/>
              </a:rPr>
              <a:t> </a:t>
            </a:r>
            <a:r>
              <a:rPr lang="ru-RU" sz="2700" dirty="0" err="1" smtClean="0">
                <a:latin typeface="Arial" pitchFamily="34" charset="0"/>
              </a:rPr>
              <a:t>tushish</a:t>
            </a:r>
            <a:r>
              <a:rPr lang="ru-RU" sz="2700" dirty="0" smtClean="0">
                <a:latin typeface="Arial" pitchFamily="34" charset="0"/>
              </a:rPr>
              <a:t>" </a:t>
            </a:r>
            <a:r>
              <a:rPr lang="ru-RU" sz="2700" dirty="0" err="1" smtClean="0">
                <a:latin typeface="Arial" pitchFamily="34" charset="0"/>
              </a:rPr>
              <a:t>orqali</a:t>
            </a:r>
            <a:r>
              <a:rPr lang="ru-RU" sz="2700" dirty="0" smtClean="0">
                <a:latin typeface="Arial" pitchFamily="34" charset="0"/>
              </a:rPr>
              <a:t> </a:t>
            </a:r>
            <a:r>
              <a:rPr lang="ru-RU" sz="2700" dirty="0" err="1" smtClean="0">
                <a:latin typeface="Arial" pitchFamily="34" charset="0"/>
              </a:rPr>
              <a:t>tushuntiradi</a:t>
            </a:r>
            <a:r>
              <a:rPr lang="ru-RU" sz="2700" dirty="0" smtClean="0">
                <a:latin typeface="Arial" pitchFamily="34" charset="0"/>
              </a:rPr>
              <a:t>. </a:t>
            </a:r>
            <a:r>
              <a:rPr lang="ru-RU" sz="2700" dirty="0" err="1" smtClean="0">
                <a:latin typeface="Arial" pitchFamily="34" charset="0"/>
              </a:rPr>
              <a:t>Ular</a:t>
            </a:r>
            <a:r>
              <a:rPr lang="ru-RU" sz="2700" dirty="0" smtClean="0">
                <a:latin typeface="Arial" pitchFamily="34" charset="0"/>
              </a:rPr>
              <a:t> </a:t>
            </a:r>
            <a:r>
              <a:rPr lang="ru-RU" sz="2700" dirty="0" err="1" smtClean="0">
                <a:latin typeface="Arial" pitchFamily="34" charset="0"/>
              </a:rPr>
              <a:t>gulzorlarni</a:t>
            </a:r>
            <a:r>
              <a:rPr lang="ru-RU" sz="2700" dirty="0" smtClean="0">
                <a:latin typeface="Arial" pitchFamily="34" charset="0"/>
              </a:rPr>
              <a:t> </a:t>
            </a:r>
            <a:r>
              <a:rPr lang="ru-RU" sz="2700" dirty="0" err="1" smtClean="0">
                <a:latin typeface="Arial" pitchFamily="34" charset="0"/>
              </a:rPr>
              <a:t>aniqlaganda</a:t>
            </a:r>
            <a:r>
              <a:rPr lang="ru-RU" sz="2700" dirty="0" smtClean="0">
                <a:latin typeface="Arial" pitchFamily="34" charset="0"/>
              </a:rPr>
              <a:t> </a:t>
            </a:r>
            <a:r>
              <a:rPr lang="ru-RU" sz="2700" dirty="0" err="1" smtClean="0">
                <a:latin typeface="Arial" pitchFamily="34" charset="0"/>
              </a:rPr>
              <a:t>iniga</a:t>
            </a:r>
            <a:r>
              <a:rPr lang="ru-RU" sz="2700" dirty="0" smtClean="0">
                <a:latin typeface="Arial" pitchFamily="34" charset="0"/>
              </a:rPr>
              <a:t> </a:t>
            </a:r>
            <a:r>
              <a:rPr lang="ru-RU" sz="2700" dirty="0" err="1" smtClean="0">
                <a:latin typeface="Arial" pitchFamily="34" charset="0"/>
              </a:rPr>
              <a:t>qaytib</a:t>
            </a:r>
            <a:r>
              <a:rPr lang="ru-RU" sz="2700" dirty="0" smtClean="0">
                <a:latin typeface="Arial" pitchFamily="34" charset="0"/>
              </a:rPr>
              <a:t>, </a:t>
            </a:r>
            <a:r>
              <a:rPr lang="ru-RU" sz="2700" dirty="0" err="1" smtClean="0">
                <a:latin typeface="Arial" pitchFamily="34" charset="0"/>
              </a:rPr>
              <a:t>o‘zining</a:t>
            </a:r>
            <a:r>
              <a:rPr lang="ru-RU" sz="2700" dirty="0" smtClean="0">
                <a:latin typeface="Arial" pitchFamily="34" charset="0"/>
              </a:rPr>
              <a:t> </a:t>
            </a:r>
            <a:r>
              <a:rPr lang="ru-RU" sz="2700" dirty="0" err="1" smtClean="0">
                <a:latin typeface="Arial" pitchFamily="34" charset="0"/>
              </a:rPr>
              <a:t>turli</a:t>
            </a:r>
            <a:r>
              <a:rPr lang="ru-RU" sz="2700" dirty="0" smtClean="0">
                <a:latin typeface="Arial" pitchFamily="34" charset="0"/>
              </a:rPr>
              <a:t> </a:t>
            </a:r>
            <a:r>
              <a:rPr lang="ru-RU" sz="2700" dirty="0" err="1" smtClean="0">
                <a:latin typeface="Arial" pitchFamily="34" charset="0"/>
              </a:rPr>
              <a:t>harakatlari</a:t>
            </a:r>
            <a:r>
              <a:rPr lang="ru-RU" sz="2700" dirty="0" smtClean="0">
                <a:latin typeface="Arial" pitchFamily="34" charset="0"/>
              </a:rPr>
              <a:t> </a:t>
            </a:r>
            <a:r>
              <a:rPr lang="ru-RU" sz="2700" dirty="0" err="1" smtClean="0">
                <a:latin typeface="Arial" pitchFamily="34" charset="0"/>
              </a:rPr>
              <a:t>bilan</a:t>
            </a:r>
            <a:r>
              <a:rPr lang="ru-RU" sz="2700" dirty="0" smtClean="0">
                <a:latin typeface="Arial" pitchFamily="34" charset="0"/>
              </a:rPr>
              <a:t> </a:t>
            </a:r>
            <a:r>
              <a:rPr lang="ru-RU" sz="2700" dirty="0" err="1" smtClean="0">
                <a:latin typeface="Arial" pitchFamily="34" charset="0"/>
              </a:rPr>
              <a:t>gulzor</a:t>
            </a:r>
            <a:r>
              <a:rPr lang="ru-RU" sz="2700" dirty="0" smtClean="0">
                <a:latin typeface="Arial" pitchFamily="34" charset="0"/>
              </a:rPr>
              <a:t> </a:t>
            </a:r>
            <a:r>
              <a:rPr lang="ru-RU" sz="2700" dirty="0" err="1" smtClean="0">
                <a:latin typeface="Arial" pitchFamily="34" charset="0"/>
              </a:rPr>
              <a:t>aynan</a:t>
            </a:r>
            <a:r>
              <a:rPr lang="ru-RU" sz="2700" dirty="0" smtClean="0">
                <a:latin typeface="Arial" pitchFamily="34" charset="0"/>
              </a:rPr>
              <a:t> </a:t>
            </a:r>
            <a:r>
              <a:rPr lang="ru-RU" sz="2700" dirty="0" err="1" smtClean="0">
                <a:latin typeface="Arial" pitchFamily="34" charset="0"/>
              </a:rPr>
              <a:t>qayerda</a:t>
            </a:r>
            <a:r>
              <a:rPr lang="ru-RU" sz="2700" dirty="0" smtClean="0">
                <a:latin typeface="Arial" pitchFamily="34" charset="0"/>
              </a:rPr>
              <a:t>, </a:t>
            </a:r>
            <a:r>
              <a:rPr lang="ru-RU" sz="2700" dirty="0" err="1" smtClean="0">
                <a:latin typeface="Arial" pitchFamily="34" charset="0"/>
              </a:rPr>
              <a:t>qancha</a:t>
            </a:r>
            <a:r>
              <a:rPr lang="ru-RU" sz="2700" dirty="0" smtClean="0">
                <a:latin typeface="Arial" pitchFamily="34" charset="0"/>
              </a:rPr>
              <a:t> </a:t>
            </a:r>
            <a:r>
              <a:rPr lang="ru-RU" sz="2700" dirty="0" err="1" smtClean="0">
                <a:latin typeface="Arial" pitchFamily="34" charset="0"/>
              </a:rPr>
              <a:t>uzoqlikda</a:t>
            </a:r>
            <a:r>
              <a:rPr lang="ru-RU" sz="2700" dirty="0" smtClean="0">
                <a:latin typeface="Arial" pitchFamily="34" charset="0"/>
              </a:rPr>
              <a:t> </a:t>
            </a:r>
            <a:r>
              <a:rPr lang="ru-RU" sz="2700" dirty="0" err="1" smtClean="0">
                <a:latin typeface="Arial" pitchFamily="34" charset="0"/>
              </a:rPr>
              <a:t>ekanligini</a:t>
            </a:r>
            <a:r>
              <a:rPr lang="ru-RU" sz="2700" dirty="0" smtClean="0">
                <a:latin typeface="Arial" pitchFamily="34" charset="0"/>
              </a:rPr>
              <a:t> </a:t>
            </a:r>
            <a:r>
              <a:rPr lang="ru-RU" sz="2700" dirty="0" err="1" smtClean="0">
                <a:latin typeface="Arial" pitchFamily="34" charset="0"/>
              </a:rPr>
              <a:t>boshqalarga</a:t>
            </a:r>
            <a:r>
              <a:rPr lang="ru-RU" sz="2700" dirty="0" smtClean="0">
                <a:latin typeface="Arial" pitchFamily="34" charset="0"/>
              </a:rPr>
              <a:t> </a:t>
            </a:r>
            <a:r>
              <a:rPr lang="ru-RU" sz="2700" dirty="0" err="1" smtClean="0">
                <a:latin typeface="Arial" pitchFamily="34" charset="0"/>
              </a:rPr>
              <a:t>tushuntiradi</a:t>
            </a:r>
            <a:r>
              <a:rPr lang="ru-RU" sz="2700" dirty="0" smtClean="0">
                <a:latin typeface="Arial" pitchFamily="34" charset="0"/>
              </a:rPr>
              <a:t>. </a:t>
            </a:r>
            <a:r>
              <a:rPr lang="ru-RU" sz="2700" dirty="0" err="1" smtClean="0">
                <a:latin typeface="Arial" pitchFamily="34" charset="0"/>
              </a:rPr>
              <a:t>Bu</a:t>
            </a:r>
            <a:r>
              <a:rPr lang="ru-RU" sz="2700" dirty="0" smtClean="0">
                <a:latin typeface="Arial" pitchFamily="34" charset="0"/>
              </a:rPr>
              <a:t> </a:t>
            </a:r>
            <a:r>
              <a:rPr lang="ru-RU" sz="2700" dirty="0" err="1" smtClean="0">
                <a:latin typeface="Arial" pitchFamily="34" charset="0"/>
              </a:rPr>
              <a:t>harakatlar</a:t>
            </a:r>
            <a:r>
              <a:rPr lang="ru-RU" sz="2700" dirty="0" smtClean="0">
                <a:latin typeface="Arial" pitchFamily="34" charset="0"/>
              </a:rPr>
              <a:t> </a:t>
            </a:r>
            <a:r>
              <a:rPr lang="ru-RU" sz="2700" dirty="0" err="1" smtClean="0">
                <a:latin typeface="Arial" pitchFamily="34" charset="0"/>
              </a:rPr>
              <a:t>fanda</a:t>
            </a:r>
            <a:r>
              <a:rPr lang="ru-RU" sz="2700" dirty="0" smtClean="0">
                <a:latin typeface="Arial" pitchFamily="34" charset="0"/>
              </a:rPr>
              <a:t> "</a:t>
            </a:r>
            <a:r>
              <a:rPr lang="ru-RU" sz="2700" dirty="0" err="1" smtClean="0">
                <a:latin typeface="Arial" pitchFamily="34" charset="0"/>
              </a:rPr>
              <a:t>asalari</a:t>
            </a:r>
            <a:r>
              <a:rPr lang="ru-RU" sz="2700" dirty="0" smtClean="0">
                <a:latin typeface="Arial" pitchFamily="34" charset="0"/>
              </a:rPr>
              <a:t> </a:t>
            </a:r>
            <a:r>
              <a:rPr lang="ru-RU" sz="2700" dirty="0" err="1" smtClean="0">
                <a:latin typeface="Arial" pitchFamily="34" charset="0"/>
              </a:rPr>
              <a:t>raqsi</a:t>
            </a:r>
            <a:r>
              <a:rPr lang="ru-RU" sz="2700" dirty="0" smtClean="0">
                <a:latin typeface="Arial" pitchFamily="34" charset="0"/>
              </a:rPr>
              <a:t>" </a:t>
            </a:r>
            <a:r>
              <a:rPr lang="ru-RU" sz="2700" dirty="0" err="1" smtClean="0">
                <a:latin typeface="Arial" pitchFamily="34" charset="0"/>
              </a:rPr>
              <a:t>deyiladi</a:t>
            </a:r>
            <a:r>
              <a:rPr lang="ru-RU" sz="2700" dirty="0" smtClean="0">
                <a:latin typeface="Arial" pitchFamily="34" charset="0"/>
              </a:rPr>
              <a:t>.</a:t>
            </a:r>
            <a:endParaRPr lang="ru-RU" sz="2700" dirty="0">
              <a:latin typeface="Arial" pitchFamily="34" charset="0"/>
            </a:endParaRPr>
          </a:p>
        </p:txBody>
      </p:sp>
      <p:pic>
        <p:nvPicPr>
          <p:cNvPr id="58370" name="Picture 2" descr="Support for AWS Application Load Balancer in the Honeycomb AWS Bundle -  Honeycomb"/>
          <p:cNvPicPr>
            <a:picLocks noChangeAspect="1" noChangeArrowheads="1" noCrop="1"/>
          </p:cNvPicPr>
          <p:nvPr/>
        </p:nvPicPr>
        <p:blipFill>
          <a:blip r:embed="rId5"/>
          <a:srcRect/>
          <a:stretch>
            <a:fillRect/>
          </a:stretch>
        </p:blipFill>
        <p:spPr bwMode="auto">
          <a:xfrm>
            <a:off x="8052178" y="4168040"/>
            <a:ext cx="2430652" cy="2430652"/>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1000"/>
                                        <p:tgtEl>
                                          <p:spTgt spid="58370"/>
                                        </p:tgtEl>
                                      </p:cBhvr>
                                    </p:animEffect>
                                    <p:anim calcmode="lin" valueType="num">
                                      <p:cBhvr>
                                        <p:cTn id="8" dur="1000" fill="hold"/>
                                        <p:tgtEl>
                                          <p:spTgt spid="58370"/>
                                        </p:tgtEl>
                                        <p:attrNameLst>
                                          <p:attrName>ppt_x</p:attrName>
                                        </p:attrNameLst>
                                      </p:cBhvr>
                                      <p:tavLst>
                                        <p:tav tm="0">
                                          <p:val>
                                            <p:strVal val="#ppt_x"/>
                                          </p:val>
                                        </p:tav>
                                        <p:tav tm="100000">
                                          <p:val>
                                            <p:strVal val="#ppt_x"/>
                                          </p:val>
                                        </p:tav>
                                      </p:tavLst>
                                    </p:anim>
                                    <p:anim calcmode="lin" valueType="num">
                                      <p:cBhvr>
                                        <p:cTn id="9" dur="900" decel="100000" fill="hold"/>
                                        <p:tgtEl>
                                          <p:spTgt spid="5837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83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609600" y="177800"/>
            <a:ext cx="10972800" cy="990600"/>
          </a:xfrm>
        </p:spPr>
        <p:txBody>
          <a:bodyPr/>
          <a:lstStyle/>
          <a:p>
            <a:r>
              <a:rPr lang="en-US" altLang="ru-RU" smtClean="0">
                <a:latin typeface="Arial" pitchFamily="34" charset="0"/>
                <a:cs typeface="Arial" pitchFamily="34" charset="0"/>
              </a:rPr>
              <a:t>MUSTAHKAMLASH</a:t>
            </a:r>
            <a:endParaRPr lang="ru-RU" altLang="ru-RU" smtClean="0">
              <a:latin typeface="Arial" pitchFamily="34" charset="0"/>
              <a:cs typeface="Arial" pitchFamily="34" charset="0"/>
            </a:endParaRPr>
          </a:p>
        </p:txBody>
      </p:sp>
      <p:sp>
        <p:nvSpPr>
          <p:cNvPr id="2" name="TextBox 1"/>
          <p:cNvSpPr txBox="1">
            <a:spLocks noChangeArrowheads="1"/>
          </p:cNvSpPr>
          <p:nvPr/>
        </p:nvSpPr>
        <p:spPr bwMode="auto">
          <a:xfrm>
            <a:off x="6853238" y="2460625"/>
            <a:ext cx="5110162" cy="5842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ru-RU" sz="3200"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a</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Kapalak</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chigirtka</a:t>
            </a:r>
            <a:endPar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p:txBody>
      </p:sp>
      <p:sp>
        <p:nvSpPr>
          <p:cNvPr id="10244" name="Прямоугольник 9"/>
          <p:cNvSpPr>
            <a:spLocks noChangeArrowheads="1"/>
          </p:cNvSpPr>
          <p:nvPr/>
        </p:nvSpPr>
        <p:spPr bwMode="auto">
          <a:xfrm>
            <a:off x="282575" y="1389063"/>
            <a:ext cx="11685588" cy="584200"/>
          </a:xfrm>
          <a:prstGeom prst="rect">
            <a:avLst/>
          </a:prstGeom>
          <a:noFill/>
          <a:ln w="9525">
            <a:noFill/>
            <a:miter lim="800000"/>
            <a:headEnd/>
            <a:tailEnd/>
          </a:ln>
        </p:spPr>
        <p:txBody>
          <a:bodyPr>
            <a:spAutoFit/>
          </a:bodyPr>
          <a:lstStyle/>
          <a:p>
            <a:r>
              <a:rPr lang="en-US" altLang="ru-RU" sz="3200" b="1" dirty="0">
                <a:latin typeface="Arial" pitchFamily="34" charset="0"/>
                <a:cs typeface="Arial" pitchFamily="34" charset="0"/>
              </a:rPr>
              <a:t>1.  </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To‘liq</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o‘zgarish</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bilan</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rivojlanadigan</a:t>
            </a:r>
            <a:r>
              <a:rPr lang="en-US" altLang="ru-RU" sz="3200" b="1" dirty="0" smtClean="0">
                <a:latin typeface="Arial" pitchFamily="34" charset="0"/>
                <a:cs typeface="Arial" pitchFamily="34" charset="0"/>
              </a:rPr>
              <a:t> </a:t>
            </a:r>
            <a:r>
              <a:rPr lang="en-US" altLang="ru-RU" sz="3200" b="1" dirty="0" err="1" smtClean="0">
                <a:latin typeface="Arial" pitchFamily="34" charset="0"/>
                <a:cs typeface="Arial" pitchFamily="34" charset="0"/>
              </a:rPr>
              <a:t>hasharot</a:t>
            </a:r>
            <a:r>
              <a:rPr lang="en-US" altLang="ru-RU" sz="3200" b="1" dirty="0" smtClean="0">
                <a:latin typeface="Arial" pitchFamily="34" charset="0"/>
                <a:cs typeface="Arial" pitchFamily="34" charset="0"/>
              </a:rPr>
              <a:t>?</a:t>
            </a:r>
            <a:endParaRPr lang="en-US" altLang="ru-RU" sz="3200" b="1" dirty="0">
              <a:latin typeface="Arial" pitchFamily="34" charset="0"/>
              <a:cs typeface="Arial" pitchFamily="34" charset="0"/>
            </a:endParaRPr>
          </a:p>
        </p:txBody>
      </p:sp>
      <p:sp>
        <p:nvSpPr>
          <p:cNvPr id="18" name="TextBox 17"/>
          <p:cNvSpPr txBox="1">
            <a:spLocks noChangeArrowheads="1"/>
          </p:cNvSpPr>
          <p:nvPr/>
        </p:nvSpPr>
        <p:spPr bwMode="auto">
          <a:xfrm>
            <a:off x="6884893" y="3277254"/>
            <a:ext cx="4988859" cy="5842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ru-RU" sz="32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b</a:t>
            </a:r>
            <a:r>
              <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Chigirtka</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ninachi</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endPar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p:txBody>
      </p:sp>
      <p:sp>
        <p:nvSpPr>
          <p:cNvPr id="19" name="TextBox 18"/>
          <p:cNvSpPr txBox="1">
            <a:spLocks noChangeArrowheads="1"/>
          </p:cNvSpPr>
          <p:nvPr/>
        </p:nvSpPr>
        <p:spPr bwMode="auto">
          <a:xfrm>
            <a:off x="6866965" y="4124325"/>
            <a:ext cx="5028173" cy="5842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c) </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Tut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ipak</a:t>
            </a:r>
            <a:r>
              <a:rPr lang="en-US" altLang="ru-RU" sz="3200" b="1" dirty="0"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 </a:t>
            </a:r>
            <a:r>
              <a:rPr lang="en-US" altLang="ru-RU" sz="3200" b="1" dirty="0" err="1" smtClean="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t>qurti</a:t>
            </a:r>
            <a:endParaRPr lang="en-US" altLang="ru-RU" sz="3200" b="1"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endParaRPr>
          </a:p>
        </p:txBody>
      </p:sp>
      <p:sp>
        <p:nvSpPr>
          <p:cNvPr id="22" name="Прямоугольник 21"/>
          <p:cNvSpPr/>
          <p:nvPr/>
        </p:nvSpPr>
        <p:spPr>
          <a:xfrm>
            <a:off x="6205606" y="4151123"/>
            <a:ext cx="829234" cy="735996"/>
          </a:xfrm>
          <a:prstGeom prst="rect">
            <a:avLst/>
          </a:prstGeom>
        </p:spPr>
        <p:txBody>
          <a:bodyPr wrap="square">
            <a:spAutoFit/>
          </a:bodyPr>
          <a:lstStyle/>
          <a:p>
            <a:pPr>
              <a:buFont typeface="Wingdings" pitchFamily="2" charset="2"/>
              <a:buChar char="ü"/>
              <a:defRPr/>
            </a:pPr>
            <a:r>
              <a:rPr lang="en-US" sz="4000" dirty="0">
                <a:ln w="0">
                  <a:solidFill>
                    <a:srgbClr val="009900"/>
                  </a:solidFill>
                </a:ln>
                <a:solidFill>
                  <a:srgbClr val="00B050"/>
                </a:solidFill>
                <a:effectLst>
                  <a:outerShdw blurRad="38100" dist="38100" dir="2700000" algn="tl">
                    <a:srgbClr val="000000">
                      <a:alpha val="43137"/>
                    </a:srgbClr>
                  </a:outerShdw>
                </a:effectLst>
                <a:latin typeface="Arial" pitchFamily="34" charset="0"/>
                <a:cs typeface="Arial" pitchFamily="34" charset="0"/>
              </a:rPr>
              <a:t> </a:t>
            </a:r>
            <a:endParaRPr lang="ru-RU" sz="4000" dirty="0">
              <a:ln w="0">
                <a:solidFill>
                  <a:srgbClr val="009900"/>
                </a:solidFill>
              </a:ln>
              <a:solidFill>
                <a:srgbClr val="00B050"/>
              </a:solidFill>
              <a:effectLst>
                <a:outerShdw blurRad="38100" dist="38100" dir="2700000" algn="tl">
                  <a:srgbClr val="000000">
                    <a:alpha val="43137"/>
                  </a:srgbClr>
                </a:outerShdw>
              </a:effectLst>
            </a:endParaRPr>
          </a:p>
        </p:txBody>
      </p:sp>
      <p:pic>
        <p:nvPicPr>
          <p:cNvPr id="13" name="Picture 2" descr="C:\Users\USER\Searches\Desktop\Sanobar ustoz\Kapalaklar\no'xat oq kapalagi\1200px-Pieris.brassicae.female.mounted.jpg"/>
          <p:cNvPicPr>
            <a:picLocks noChangeAspect="1" noChangeArrowheads="1"/>
          </p:cNvPicPr>
          <p:nvPr/>
        </p:nvPicPr>
        <p:blipFill>
          <a:blip r:embed="rId2" cstate="print"/>
          <a:srcRect/>
          <a:stretch>
            <a:fillRect/>
          </a:stretch>
        </p:blipFill>
        <p:spPr bwMode="auto">
          <a:xfrm>
            <a:off x="696364" y="2372496"/>
            <a:ext cx="2229037" cy="1873521"/>
          </a:xfrm>
          <a:prstGeom prst="rect">
            <a:avLst/>
          </a:prstGeom>
          <a:ln>
            <a:noFill/>
          </a:ln>
          <a:effectLst>
            <a:outerShdw blurRad="292100" dist="139700" dir="2700000" algn="tl" rotWithShape="0">
              <a:srgbClr val="333333">
                <a:alpha val="65000"/>
              </a:srgbClr>
            </a:outerShdw>
          </a:effectLst>
        </p:spPr>
      </p:pic>
      <p:pic>
        <p:nvPicPr>
          <p:cNvPr id="14" name="Рисунок 18"/>
          <p:cNvPicPr>
            <a:picLocks noChangeAspect="1"/>
          </p:cNvPicPr>
          <p:nvPr/>
        </p:nvPicPr>
        <p:blipFill>
          <a:blip r:embed="rId3"/>
          <a:srcRect/>
          <a:stretch>
            <a:fillRect/>
          </a:stretch>
        </p:blipFill>
        <p:spPr bwMode="auto">
          <a:xfrm>
            <a:off x="3090357" y="2490415"/>
            <a:ext cx="2099481" cy="1697037"/>
          </a:xfrm>
          <a:prstGeom prst="rect">
            <a:avLst/>
          </a:prstGeom>
          <a:noFill/>
          <a:ln w="9525">
            <a:noFill/>
            <a:miter lim="800000"/>
            <a:headEnd/>
            <a:tailEnd/>
          </a:ln>
        </p:spPr>
      </p:pic>
      <p:pic>
        <p:nvPicPr>
          <p:cNvPr id="15" name="Рисунок 14" descr="image_860711161057204786260.gif"/>
          <p:cNvPicPr>
            <a:picLocks noChangeAspect="1"/>
          </p:cNvPicPr>
          <p:nvPr/>
        </p:nvPicPr>
        <p:blipFill>
          <a:blip r:embed="rId4"/>
          <a:stretch>
            <a:fillRect/>
          </a:stretch>
        </p:blipFill>
        <p:spPr>
          <a:xfrm>
            <a:off x="928034" y="4536140"/>
            <a:ext cx="4379072" cy="1931147"/>
          </a:xfrm>
          <a:prstGeom prst="rect">
            <a:avLst/>
          </a:prstGeom>
          <a:ln>
            <a:noFill/>
          </a:ln>
          <a:effectLst>
            <a:outerShdw blurRad="292100" dist="139700" dir="2700000" algn="tl" rotWithShape="0">
              <a:srgbClr val="333333">
                <a:alpha val="65000"/>
              </a:srgbClr>
            </a:outerShdw>
          </a:effectLst>
        </p:spPr>
      </p:pic>
      <p:pic>
        <p:nvPicPr>
          <p:cNvPr id="12" name="Picture 6" descr="https://prezentacii.info/wp-content/uploads/2015/11/odDNpuJitBR2vhQc/14.jpg"/>
          <p:cNvPicPr>
            <a:picLocks noChangeAspect="1" noChangeArrowheads="1"/>
          </p:cNvPicPr>
          <p:nvPr/>
        </p:nvPicPr>
        <p:blipFill>
          <a:blip r:embed="rId5"/>
          <a:srcRect l="3382" t="16743" r="6853" b="6591"/>
          <a:stretch>
            <a:fillRect/>
          </a:stretch>
        </p:blipFill>
        <p:spPr bwMode="auto">
          <a:xfrm>
            <a:off x="414069" y="2199735"/>
            <a:ext cx="5766638" cy="4330461"/>
          </a:xfrm>
          <a:prstGeom prst="rect">
            <a:avLst/>
          </a:prstGeom>
          <a:ln>
            <a:noFill/>
          </a:ln>
          <a:effectLst>
            <a:outerShdw blurRad="292100" dist="139700" dir="2700000" algn="tl" rotWithShape="0">
              <a:srgbClr val="333333">
                <a:alpha val="65000"/>
              </a:srgbClr>
            </a:outerShdw>
          </a:effectLst>
        </p:spPr>
      </p:pic>
      <p:sp>
        <p:nvSpPr>
          <p:cNvPr id="16" name="Прямоугольник 15"/>
          <p:cNvSpPr/>
          <p:nvPr/>
        </p:nvSpPr>
        <p:spPr>
          <a:xfrm>
            <a:off x="307975" y="3743863"/>
            <a:ext cx="1169988" cy="4173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latin typeface="Arial" panose="020B0604020202020204" pitchFamily="34" charset="0"/>
                <a:cs typeface="Arial" panose="020B0604020202020204" pitchFamily="34" charset="0"/>
              </a:rPr>
              <a:t>Tuxumi</a:t>
            </a:r>
            <a:endParaRPr lang="ru-RU" b="1" dirty="0">
              <a:solidFill>
                <a:schemeClr val="tx1"/>
              </a:solidFill>
              <a:latin typeface="Arial" panose="020B0604020202020204" pitchFamily="34" charset="0"/>
              <a:cs typeface="Arial" panose="020B0604020202020204" pitchFamily="34" charset="0"/>
            </a:endParaRPr>
          </a:p>
        </p:txBody>
      </p:sp>
      <p:sp>
        <p:nvSpPr>
          <p:cNvPr id="17" name="Прямоугольник 16"/>
          <p:cNvSpPr/>
          <p:nvPr/>
        </p:nvSpPr>
        <p:spPr>
          <a:xfrm>
            <a:off x="1860550" y="3881886"/>
            <a:ext cx="1463675" cy="569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latin typeface="Arial" panose="020B0604020202020204" pitchFamily="34" charset="0"/>
                <a:cs typeface="Arial" panose="020B0604020202020204" pitchFamily="34" charset="0"/>
              </a:rPr>
              <a:t>Lichinkasi</a:t>
            </a:r>
            <a:r>
              <a:rPr lang="en-US" b="1" dirty="0">
                <a:solidFill>
                  <a:schemeClr val="tx1"/>
                </a:solidFill>
                <a:latin typeface="Arial" panose="020B0604020202020204" pitchFamily="34" charset="0"/>
                <a:cs typeface="Arial" panose="020B0604020202020204" pitchFamily="34" charset="0"/>
              </a:rPr>
              <a:t> </a:t>
            </a:r>
            <a:endParaRPr lang="ru-RU" b="1" dirty="0">
              <a:solidFill>
                <a:schemeClr val="tx1"/>
              </a:solidFill>
              <a:latin typeface="Arial" panose="020B0604020202020204" pitchFamily="34" charset="0"/>
              <a:cs typeface="Arial" panose="020B0604020202020204" pitchFamily="34" charset="0"/>
            </a:endParaRPr>
          </a:p>
        </p:txBody>
      </p:sp>
      <p:sp>
        <p:nvSpPr>
          <p:cNvPr id="20" name="Прямоугольник 19"/>
          <p:cNvSpPr/>
          <p:nvPr/>
        </p:nvSpPr>
        <p:spPr>
          <a:xfrm>
            <a:off x="4796286" y="2950234"/>
            <a:ext cx="1257211" cy="448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latin typeface="Arial" panose="020B0604020202020204" pitchFamily="34" charset="0"/>
                <a:cs typeface="Arial" panose="020B0604020202020204" pitchFamily="34" charset="0"/>
              </a:rPr>
              <a:t>G‘umbagi</a:t>
            </a:r>
            <a:endParaRPr lang="ru-RU" b="1" dirty="0">
              <a:solidFill>
                <a:schemeClr val="tx1"/>
              </a:solidFill>
              <a:latin typeface="Arial" panose="020B0604020202020204" pitchFamily="34" charset="0"/>
              <a:cs typeface="Arial" panose="020B0604020202020204" pitchFamily="34" charset="0"/>
            </a:endParaRPr>
          </a:p>
        </p:txBody>
      </p:sp>
      <p:sp>
        <p:nvSpPr>
          <p:cNvPr id="21" name="Прямоугольник 20"/>
          <p:cNvSpPr/>
          <p:nvPr/>
        </p:nvSpPr>
        <p:spPr>
          <a:xfrm>
            <a:off x="2155646" y="4966359"/>
            <a:ext cx="2128838" cy="7350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latin typeface="Arial" panose="020B0604020202020204" pitchFamily="34" charset="0"/>
                <a:cs typeface="Arial" panose="020B0604020202020204" pitchFamily="34" charset="0"/>
              </a:rPr>
              <a:t>Voyaga</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yetgan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hasharot</a:t>
            </a:r>
            <a:endParaRPr lang="ru-RU"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 calcmode="lin" valueType="num">
                                      <p:cBhvr additive="base">
                                        <p:cTn id="2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16" grpId="0" animBg="1"/>
      <p:bldP spid="17"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p:txBody>
          <a:bodyPr/>
          <a:lstStyle/>
          <a:p>
            <a:r>
              <a:rPr lang="ru-RU" dirty="0" smtClean="0"/>
              <a:t>МЕДОНОСНАЯ ПЧЕЛА</a:t>
            </a:r>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919" y="3136340"/>
            <a:ext cx="7926437" cy="348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62"/>
          <a:stretch/>
        </p:blipFill>
        <p:spPr bwMode="auto">
          <a:xfrm>
            <a:off x="8037505" y="0"/>
            <a:ext cx="4154495" cy="330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Animated gif about cute in 🍰🍭🐥🦇🎂👑🌳Adventure Time🌳👑🎂🦇🐥🍭🍰 by  bayonetta"/>
          <p:cNvPicPr>
            <a:picLocks noChangeAspect="1" noChangeArrowheads="1" noCrop="1"/>
          </p:cNvPicPr>
          <p:nvPr/>
        </p:nvPicPr>
        <p:blipFill>
          <a:blip r:embed="rId4"/>
          <a:stretch>
            <a:fillRect/>
          </a:stretch>
        </p:blipFill>
        <p:spPr bwMode="auto">
          <a:xfrm>
            <a:off x="8161362" y="2810752"/>
            <a:ext cx="3411940" cy="3030537"/>
          </a:xfrm>
          <a:prstGeom prst="rect">
            <a:avLst/>
          </a:prstGeom>
          <a:noFill/>
          <a:ln w="9525">
            <a:noFill/>
            <a:miter lim="800000"/>
            <a:headEnd/>
            <a:tailEnd/>
          </a:ln>
        </p:spPr>
      </p:pic>
      <p:pic>
        <p:nvPicPr>
          <p:cNvPr id="13" name="Picture 16">
            <a:extLst>
              <a:ext uri="{FF2B5EF4-FFF2-40B4-BE49-F238E27FC236}">
                <a16:creationId xmlns:a16="http://schemas.microsoft.com/office/drawing/2014/main" id="{95A29CF9-6A81-477D-9090-C250BAC07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180" y="3343701"/>
            <a:ext cx="3411545" cy="3289111"/>
          </a:xfrm>
          <a:prstGeom prst="rect">
            <a:avLst/>
          </a:prstGeom>
        </p:spPr>
      </p:pic>
      <p:pic>
        <p:nvPicPr>
          <p:cNvPr id="14" name="Picture 2" descr="Garsų pasaulio įrašai» представляет «Пчёлка Майя» - новости культуры -  газета «Обзор», новости Литвы"/>
          <p:cNvPicPr>
            <a:picLocks noChangeAspect="1" noChangeArrowheads="1"/>
          </p:cNvPicPr>
          <p:nvPr/>
        </p:nvPicPr>
        <p:blipFill>
          <a:blip r:embed="rId6"/>
          <a:srcRect/>
          <a:stretch>
            <a:fillRect/>
          </a:stretch>
        </p:blipFill>
        <p:spPr bwMode="auto">
          <a:xfrm>
            <a:off x="4080681" y="3316975"/>
            <a:ext cx="3731004" cy="3029234"/>
          </a:xfrm>
          <a:prstGeom prst="rect">
            <a:avLst/>
          </a:prstGeom>
          <a:noFill/>
          <a:ln w="9525">
            <a:noFill/>
            <a:miter lim="800000"/>
            <a:headEnd/>
            <a:tailEnd/>
          </a:ln>
        </p:spPr>
      </p:pic>
      <p:grpSp>
        <p:nvGrpSpPr>
          <p:cNvPr id="2" name="Group 15">
            <a:extLst>
              <a:ext uri="{FF2B5EF4-FFF2-40B4-BE49-F238E27FC236}">
                <a16:creationId xmlns:a16="http://schemas.microsoft.com/office/drawing/2014/main" id="{5C419908-8AE4-4696-A842-CE4ED90A828B}"/>
              </a:ext>
            </a:extLst>
          </p:cNvPr>
          <p:cNvGrpSpPr/>
          <p:nvPr/>
        </p:nvGrpSpPr>
        <p:grpSpPr>
          <a:xfrm>
            <a:off x="6264322" y="3753134"/>
            <a:ext cx="4116056" cy="2803231"/>
            <a:chOff x="251791" y="2177384"/>
            <a:chExt cx="5693065" cy="4269799"/>
          </a:xfrm>
        </p:grpSpPr>
        <p:pic>
          <p:nvPicPr>
            <p:cNvPr id="16" name="Picture 7">
              <a:extLst>
                <a:ext uri="{FF2B5EF4-FFF2-40B4-BE49-F238E27FC236}">
                  <a16:creationId xmlns:a16="http://schemas.microsoft.com/office/drawing/2014/main" id="{7D4A5D08-1F75-497F-B99E-AC56FAFA51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791" y="2177384"/>
              <a:ext cx="5693065" cy="4269799"/>
            </a:xfrm>
            <a:prstGeom prst="rect">
              <a:avLst/>
            </a:prstGeom>
          </p:spPr>
        </p:pic>
        <p:sp>
          <p:nvSpPr>
            <p:cNvPr id="17" name="Rectangle: Rounded Corners 10">
              <a:extLst>
                <a:ext uri="{FF2B5EF4-FFF2-40B4-BE49-F238E27FC236}">
                  <a16:creationId xmlns:a16="http://schemas.microsoft.com/office/drawing/2014/main" id="{B2C6E255-245C-43EC-9296-2BFBB3DB6401}"/>
                </a:ext>
              </a:extLst>
            </p:cNvPr>
            <p:cNvSpPr/>
            <p:nvPr/>
          </p:nvSpPr>
          <p:spPr>
            <a:xfrm>
              <a:off x="1789042" y="2468932"/>
              <a:ext cx="1431235" cy="446545"/>
            </a:xfrm>
            <a:prstGeom prst="roundRect">
              <a:avLst/>
            </a:prstGeom>
            <a:solidFill>
              <a:srgbClr val="519128"/>
            </a:solidFill>
            <a:ln>
              <a:solidFill>
                <a:srgbClr val="427B1C"/>
              </a:solidFill>
            </a:ln>
            <a:effectLst>
              <a:innerShdw blurRad="63500" dist="50800" dir="13500000">
                <a:prstClr val="black">
                  <a:alpha val="50000"/>
                </a:prstClr>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2">
              <a:extLst>
                <a:ext uri="{FF2B5EF4-FFF2-40B4-BE49-F238E27FC236}">
                  <a16:creationId xmlns:a16="http://schemas.microsoft.com/office/drawing/2014/main" id="{560239DB-ABF9-49EE-BC35-6825161978D2}"/>
                </a:ext>
              </a:extLst>
            </p:cNvPr>
            <p:cNvSpPr/>
            <p:nvPr/>
          </p:nvSpPr>
          <p:spPr>
            <a:xfrm>
              <a:off x="1667088" y="6155635"/>
              <a:ext cx="1314651" cy="291548"/>
            </a:xfrm>
            <a:prstGeom prst="roundRect">
              <a:avLst/>
            </a:prstGeom>
            <a:solidFill>
              <a:srgbClr val="519128"/>
            </a:solidFill>
            <a:ln>
              <a:solidFill>
                <a:srgbClr val="427B1C"/>
              </a:solidFill>
            </a:ln>
            <a:effectLst>
              <a:innerShdw blurRad="63500" dist="50800" dir="13500000">
                <a:prstClr val="black">
                  <a:alpha val="50000"/>
                </a:prstClr>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4">
              <a:extLst>
                <a:ext uri="{FF2B5EF4-FFF2-40B4-BE49-F238E27FC236}">
                  <a16:creationId xmlns:a16="http://schemas.microsoft.com/office/drawing/2014/main" id="{FC985CD1-AA64-4256-80A3-26FCDA17AA63}"/>
                </a:ext>
              </a:extLst>
            </p:cNvPr>
            <p:cNvSpPr/>
            <p:nvPr/>
          </p:nvSpPr>
          <p:spPr>
            <a:xfrm>
              <a:off x="1667088" y="4989445"/>
              <a:ext cx="1314651" cy="446545"/>
            </a:xfrm>
            <a:prstGeom prst="roundRect">
              <a:avLst/>
            </a:prstGeom>
            <a:solidFill>
              <a:srgbClr val="5EA22C"/>
            </a:solidFill>
            <a:ln>
              <a:solidFill>
                <a:srgbClr val="519834"/>
              </a:solidFill>
            </a:ln>
            <a:effectLst>
              <a:innerShdw blurRad="63500" dist="50800" dir="13500000">
                <a:prstClr val="black">
                  <a:alpha val="50000"/>
                </a:prstClr>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Рисунок 12" descr="1527283514_2469-gifka-serdce-iz-pchel.gif"/>
          <p:cNvPicPr>
            <a:picLocks noChangeAspect="1"/>
          </p:cNvPicPr>
          <p:nvPr/>
        </p:nvPicPr>
        <p:blipFill>
          <a:blip r:embed="rId8"/>
          <a:srcRect/>
          <a:stretch>
            <a:fillRect/>
          </a:stretch>
        </p:blipFill>
        <p:spPr bwMode="auto">
          <a:xfrm>
            <a:off x="1091821" y="3766782"/>
            <a:ext cx="4667534" cy="2838734"/>
          </a:xfrm>
          <a:prstGeom prst="rect">
            <a:avLst/>
          </a:prstGeom>
          <a:noFill/>
          <a:ln w="9525">
            <a:noFill/>
            <a:miter lim="800000"/>
            <a:headEnd/>
            <a:tailEnd/>
          </a:ln>
        </p:spPr>
      </p:pic>
    </p:spTree>
    <p:extLst>
      <p:ext uri="{BB962C8B-B14F-4D97-AF65-F5344CB8AC3E}">
        <p14:creationId xmlns:p14="http://schemas.microsoft.com/office/powerpoint/2010/main" val="180372784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273050" y="1228725"/>
            <a:ext cx="11641138" cy="1203924"/>
          </a:xfrm>
          <a:prstGeom prst="roundRect">
            <a:avLst>
              <a:gd name="adj" fmla="val 33162"/>
            </a:avLst>
          </a:prstGeom>
          <a:gradFill flip="none" rotWithShape="1">
            <a:gsLst>
              <a:gs pos="0">
                <a:srgbClr val="339966">
                  <a:tint val="66000"/>
                  <a:satMod val="160000"/>
                </a:srgbClr>
              </a:gs>
              <a:gs pos="50000">
                <a:srgbClr val="339966">
                  <a:tint val="44500"/>
                  <a:satMod val="160000"/>
                </a:srgbClr>
              </a:gs>
              <a:gs pos="100000">
                <a:srgbClr val="339966">
                  <a:tint val="23500"/>
                  <a:satMod val="160000"/>
                </a:srgbClr>
              </a:gs>
            </a:gsLst>
            <a:lin ang="54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9" name="Скругленный прямоугольник 8"/>
          <p:cNvSpPr/>
          <p:nvPr/>
        </p:nvSpPr>
        <p:spPr>
          <a:xfrm>
            <a:off x="273050" y="2536166"/>
            <a:ext cx="11641138" cy="2194823"/>
          </a:xfrm>
          <a:prstGeom prst="roundRect">
            <a:avLst>
              <a:gd name="adj" fmla="val 33162"/>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162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0" name="Скругленный прямоугольник 9"/>
          <p:cNvSpPr/>
          <p:nvPr/>
        </p:nvSpPr>
        <p:spPr>
          <a:xfrm>
            <a:off x="300038" y="4899804"/>
            <a:ext cx="11641137" cy="1742536"/>
          </a:xfrm>
          <a:prstGeom prst="roundRect">
            <a:avLst>
              <a:gd name="adj" fmla="val 33162"/>
            </a:avLst>
          </a:prstGeom>
          <a:gradFill flip="none" rotWithShape="1">
            <a:gsLst>
              <a:gs pos="0">
                <a:srgbClr val="2846C8">
                  <a:tint val="66000"/>
                  <a:satMod val="160000"/>
                </a:srgbClr>
              </a:gs>
              <a:gs pos="50000">
                <a:srgbClr val="2846C8">
                  <a:tint val="44500"/>
                  <a:satMod val="160000"/>
                </a:srgbClr>
              </a:gs>
              <a:gs pos="100000">
                <a:srgbClr val="2846C8">
                  <a:tint val="23500"/>
                  <a:satMod val="160000"/>
                </a:srgbClr>
              </a:gs>
            </a:gsLst>
            <a:lin ang="18900000" scaled="1"/>
            <a:tileRect/>
          </a:gradFill>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ru-RU"/>
          </a:p>
        </p:txBody>
      </p:sp>
      <p:sp>
        <p:nvSpPr>
          <p:cNvPr id="14342"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4343"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14345" name="Прямоугольник 4"/>
          <p:cNvSpPr>
            <a:spLocks noChangeArrowheads="1"/>
          </p:cNvSpPr>
          <p:nvPr/>
        </p:nvSpPr>
        <p:spPr bwMode="auto">
          <a:xfrm>
            <a:off x="552090" y="1224951"/>
            <a:ext cx="11349397" cy="5632311"/>
          </a:xfrm>
          <a:prstGeom prst="rect">
            <a:avLst/>
          </a:prstGeom>
          <a:noFill/>
          <a:ln w="9525">
            <a:noFill/>
            <a:miter lim="800000"/>
            <a:headEnd/>
            <a:tailEnd/>
          </a:ln>
        </p:spPr>
        <p:txBody>
          <a:bodyPr wrap="square">
            <a:spAutoFit/>
          </a:bodyPr>
          <a:lstStyle/>
          <a:p>
            <a:pPr algn="ctr" eaLnBrk="0" hangingPunct="0"/>
            <a:r>
              <a:rPr lang="en-US" sz="2000" dirty="0" smtClean="0">
                <a:latin typeface="Arial" pitchFamily="34" charset="0"/>
              </a:rPr>
              <a:t>1.</a:t>
            </a:r>
            <a:r>
              <a:rPr lang="ru-RU" sz="2000" dirty="0">
                <a:latin typeface="Arial" pitchFamily="34" charset="0"/>
              </a:rPr>
              <a:t> </a:t>
            </a:r>
            <a:r>
              <a:rPr lang="ru-RU" sz="2000" dirty="0" err="1">
                <a:latin typeface="Arial" pitchFamily="34" charset="0"/>
              </a:rPr>
              <a:t>Qirolicha</a:t>
            </a:r>
            <a:r>
              <a:rPr lang="ru-RU" sz="2000" dirty="0">
                <a:latin typeface="Arial" pitchFamily="34" charset="0"/>
              </a:rPr>
              <a:t> </a:t>
            </a:r>
            <a:r>
              <a:rPr lang="ru-RU" sz="2000" dirty="0" err="1">
                <a:latin typeface="Arial" pitchFamily="34" charset="0"/>
              </a:rPr>
              <a:t>odatda</a:t>
            </a:r>
            <a:r>
              <a:rPr lang="ru-RU" sz="2000" dirty="0">
                <a:latin typeface="Arial" pitchFamily="34" charset="0"/>
              </a:rPr>
              <a:t> 3-5 </a:t>
            </a:r>
            <a:r>
              <a:rPr lang="ru-RU" sz="2000" dirty="0" err="1">
                <a:latin typeface="Arial" pitchFamily="34" charset="0"/>
              </a:rPr>
              <a:t>yil</a:t>
            </a:r>
            <a:r>
              <a:rPr lang="ru-RU" sz="2000" dirty="0">
                <a:latin typeface="Arial" pitchFamily="34" charset="0"/>
              </a:rPr>
              <a:t> </a:t>
            </a:r>
            <a:r>
              <a:rPr lang="ru-RU" sz="2000" dirty="0" err="1">
                <a:latin typeface="Arial" pitchFamily="34" charset="0"/>
              </a:rPr>
              <a:t>umr</a:t>
            </a:r>
            <a:r>
              <a:rPr lang="ru-RU" sz="2000" dirty="0">
                <a:latin typeface="Arial" pitchFamily="34" charset="0"/>
              </a:rPr>
              <a:t> </a:t>
            </a:r>
            <a:r>
              <a:rPr lang="ru-RU" sz="2000" dirty="0" err="1">
                <a:latin typeface="Arial" pitchFamily="34" charset="0"/>
              </a:rPr>
              <a:t>ko‘radi</a:t>
            </a:r>
            <a:r>
              <a:rPr lang="ru-RU" sz="2000" dirty="0">
                <a:latin typeface="Arial" pitchFamily="34" charset="0"/>
              </a:rPr>
              <a:t>. </a:t>
            </a:r>
            <a:r>
              <a:rPr lang="ru-RU" sz="2000" dirty="0" err="1">
                <a:latin typeface="Arial" pitchFamily="34" charset="0"/>
              </a:rPr>
              <a:t>Uning</a:t>
            </a:r>
            <a:r>
              <a:rPr lang="ru-RU" sz="2000" dirty="0">
                <a:latin typeface="Arial" pitchFamily="34" charset="0"/>
              </a:rPr>
              <a:t> </a:t>
            </a:r>
            <a:r>
              <a:rPr lang="ru-RU" sz="2000" dirty="0" err="1">
                <a:latin typeface="Arial" pitchFamily="34" charset="0"/>
              </a:rPr>
              <a:t>asosiy</a:t>
            </a:r>
            <a:r>
              <a:rPr lang="ru-RU" sz="2000" dirty="0">
                <a:latin typeface="Arial" pitchFamily="34" charset="0"/>
              </a:rPr>
              <a:t> </a:t>
            </a:r>
            <a:r>
              <a:rPr lang="ru-RU" sz="2000" dirty="0" err="1">
                <a:latin typeface="Arial" pitchFamily="34" charset="0"/>
              </a:rPr>
              <a:t>vazifasi</a:t>
            </a:r>
            <a:r>
              <a:rPr lang="ru-RU" sz="2000" dirty="0">
                <a:latin typeface="Arial" pitchFamily="34" charset="0"/>
              </a:rPr>
              <a:t> -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qo‘yish</a:t>
            </a:r>
            <a:r>
              <a:rPr lang="ru-RU" sz="2000" dirty="0">
                <a:latin typeface="Arial" pitchFamily="34" charset="0"/>
              </a:rPr>
              <a:t>. </a:t>
            </a:r>
            <a:r>
              <a:rPr lang="ru-RU" sz="2000" dirty="0" err="1">
                <a:latin typeface="Arial" pitchFamily="34" charset="0"/>
              </a:rPr>
              <a:t>Aprel</a:t>
            </a:r>
            <a:r>
              <a:rPr lang="ru-RU" sz="2000" dirty="0">
                <a:latin typeface="Arial" pitchFamily="34" charset="0"/>
              </a:rPr>
              <a:t> </a:t>
            </a:r>
            <a:r>
              <a:rPr lang="ru-RU" sz="2000" dirty="0" err="1">
                <a:latin typeface="Arial" pitchFamily="34" charset="0"/>
              </a:rPr>
              <a:t>va</a:t>
            </a:r>
            <a:r>
              <a:rPr lang="ru-RU" sz="2000" dirty="0">
                <a:latin typeface="Arial" pitchFamily="34" charset="0"/>
              </a:rPr>
              <a:t> </a:t>
            </a:r>
            <a:r>
              <a:rPr lang="ru-RU" sz="2000" dirty="0" err="1">
                <a:latin typeface="Arial" pitchFamily="34" charset="0"/>
              </a:rPr>
              <a:t>may</a:t>
            </a:r>
            <a:r>
              <a:rPr lang="ru-RU" sz="2000" dirty="0">
                <a:latin typeface="Arial" pitchFamily="34" charset="0"/>
              </a:rPr>
              <a:t> </a:t>
            </a:r>
            <a:r>
              <a:rPr lang="ru-RU" sz="2000" dirty="0" err="1">
                <a:latin typeface="Arial" pitchFamily="34" charset="0"/>
              </a:rPr>
              <a:t>oylarida</a:t>
            </a:r>
            <a:r>
              <a:rPr lang="ru-RU" sz="2000" dirty="0">
                <a:latin typeface="Arial" pitchFamily="34" charset="0"/>
              </a:rPr>
              <a:t> </a:t>
            </a:r>
            <a:r>
              <a:rPr lang="ru-RU" sz="2000" dirty="0" err="1">
                <a:latin typeface="Arial" pitchFamily="34" charset="0"/>
              </a:rPr>
              <a:t>qirolicha</a:t>
            </a:r>
            <a:r>
              <a:rPr lang="ru-RU" sz="2000" dirty="0">
                <a:latin typeface="Arial" pitchFamily="34" charset="0"/>
              </a:rPr>
              <a:t> </a:t>
            </a:r>
            <a:r>
              <a:rPr lang="ru-RU" sz="2000" dirty="0" err="1">
                <a:latin typeface="Arial" pitchFamily="34" charset="0"/>
              </a:rPr>
              <a:t>erta-yu</a:t>
            </a:r>
            <a:r>
              <a:rPr lang="ru-RU" sz="2000" dirty="0">
                <a:latin typeface="Arial" pitchFamily="34" charset="0"/>
              </a:rPr>
              <a:t> </a:t>
            </a:r>
            <a:r>
              <a:rPr lang="ru-RU" sz="2000" dirty="0" err="1">
                <a:latin typeface="Arial" pitchFamily="34" charset="0"/>
              </a:rPr>
              <a:t>kech</a:t>
            </a:r>
            <a:r>
              <a:rPr lang="ru-RU" sz="2000" dirty="0">
                <a:latin typeface="Arial" pitchFamily="34" charset="0"/>
              </a:rPr>
              <a:t>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qo‘yadi</a:t>
            </a:r>
            <a:r>
              <a:rPr lang="ru-RU" sz="2000" dirty="0">
                <a:latin typeface="Arial" pitchFamily="34" charset="0"/>
              </a:rPr>
              <a:t>. </a:t>
            </a:r>
            <a:r>
              <a:rPr lang="ru-RU" sz="2000" dirty="0" err="1">
                <a:latin typeface="Arial" pitchFamily="34" charset="0"/>
              </a:rPr>
              <a:t>Bitta</a:t>
            </a:r>
            <a:r>
              <a:rPr lang="ru-RU" sz="2000" dirty="0">
                <a:latin typeface="Arial" pitchFamily="34" charset="0"/>
              </a:rPr>
              <a:t>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qo‘yish</a:t>
            </a:r>
            <a:r>
              <a:rPr lang="ru-RU" sz="2000" dirty="0">
                <a:latin typeface="Arial" pitchFamily="34" charset="0"/>
              </a:rPr>
              <a:t> </a:t>
            </a:r>
            <a:r>
              <a:rPr lang="ru-RU" sz="2000" dirty="0" err="1">
                <a:latin typeface="Arial" pitchFamily="34" charset="0"/>
              </a:rPr>
              <a:t>uchun</a:t>
            </a:r>
            <a:r>
              <a:rPr lang="ru-RU" sz="2000" dirty="0">
                <a:latin typeface="Arial" pitchFamily="34" charset="0"/>
              </a:rPr>
              <a:t> 20 </a:t>
            </a:r>
            <a:r>
              <a:rPr lang="ru-RU" sz="2000" dirty="0" err="1">
                <a:latin typeface="Arial" pitchFamily="34" charset="0"/>
              </a:rPr>
              <a:t>sekund</a:t>
            </a:r>
            <a:r>
              <a:rPr lang="ru-RU" sz="2000" dirty="0">
                <a:latin typeface="Arial" pitchFamily="34" charset="0"/>
              </a:rPr>
              <a:t> </a:t>
            </a:r>
            <a:r>
              <a:rPr lang="ru-RU" sz="2000" dirty="0" err="1">
                <a:latin typeface="Arial" pitchFamily="34" charset="0"/>
              </a:rPr>
              <a:t>atrofida</a:t>
            </a:r>
            <a:r>
              <a:rPr lang="ru-RU" sz="2000" dirty="0">
                <a:latin typeface="Arial" pitchFamily="34" charset="0"/>
              </a:rPr>
              <a:t> </a:t>
            </a:r>
            <a:r>
              <a:rPr lang="ru-RU" sz="2000" dirty="0" err="1">
                <a:latin typeface="Arial" pitchFamily="34" charset="0"/>
              </a:rPr>
              <a:t>vaqt</a:t>
            </a:r>
            <a:r>
              <a:rPr lang="ru-RU" sz="2000" dirty="0">
                <a:latin typeface="Arial" pitchFamily="34" charset="0"/>
              </a:rPr>
              <a:t> </a:t>
            </a:r>
            <a:r>
              <a:rPr lang="ru-RU" sz="2000" dirty="0" err="1">
                <a:latin typeface="Arial" pitchFamily="34" charset="0"/>
              </a:rPr>
              <a:t>kifoya</a:t>
            </a:r>
            <a:r>
              <a:rPr lang="ru-RU" sz="2000" dirty="0">
                <a:latin typeface="Arial" pitchFamily="34" charset="0"/>
              </a:rPr>
              <a:t> </a:t>
            </a:r>
            <a:r>
              <a:rPr lang="ru-RU" sz="2000" dirty="0" err="1">
                <a:latin typeface="Arial" pitchFamily="34" charset="0"/>
              </a:rPr>
              <a:t>bo‘lib</a:t>
            </a:r>
            <a:r>
              <a:rPr lang="ru-RU" sz="2000" dirty="0">
                <a:latin typeface="Arial" pitchFamily="34" charset="0"/>
              </a:rPr>
              <a:t>, </a:t>
            </a:r>
            <a:r>
              <a:rPr lang="ru-RU" sz="2000" dirty="0" err="1">
                <a:latin typeface="Arial" pitchFamily="34" charset="0"/>
              </a:rPr>
              <a:t>bir</a:t>
            </a:r>
            <a:r>
              <a:rPr lang="ru-RU" sz="2000" dirty="0">
                <a:latin typeface="Arial" pitchFamily="34" charset="0"/>
              </a:rPr>
              <a:t> </a:t>
            </a:r>
            <a:r>
              <a:rPr lang="ru-RU" sz="2000" dirty="0" err="1">
                <a:latin typeface="Arial" pitchFamily="34" charset="0"/>
              </a:rPr>
              <a:t>kunda</a:t>
            </a:r>
            <a:r>
              <a:rPr lang="ru-RU" sz="2000" dirty="0">
                <a:latin typeface="Arial" pitchFamily="34" charset="0"/>
              </a:rPr>
              <a:t> 1500-2000 </a:t>
            </a:r>
            <a:r>
              <a:rPr lang="ru-RU" sz="2000" dirty="0" err="1">
                <a:latin typeface="Arial" pitchFamily="34" charset="0"/>
              </a:rPr>
              <a:t>atrofida</a:t>
            </a:r>
            <a:r>
              <a:rPr lang="ru-RU" sz="2000" dirty="0">
                <a:latin typeface="Arial" pitchFamily="34" charset="0"/>
              </a:rPr>
              <a:t>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qo‘yadi</a:t>
            </a:r>
            <a:r>
              <a:rPr lang="ru-RU" sz="2000" dirty="0">
                <a:latin typeface="Arial" pitchFamily="34" charset="0"/>
              </a:rPr>
              <a:t>.</a:t>
            </a:r>
            <a:endParaRPr lang="en-US" sz="2000" dirty="0">
              <a:latin typeface="Arial" pitchFamily="34" charset="0"/>
            </a:endParaRPr>
          </a:p>
          <a:p>
            <a:pPr algn="ctr" eaLnBrk="0" hangingPunct="0"/>
            <a:endParaRPr lang="ru-RU" sz="2000" dirty="0">
              <a:latin typeface="Arial" pitchFamily="34" charset="0"/>
            </a:endParaRPr>
          </a:p>
          <a:p>
            <a:pPr algn="ctr" eaLnBrk="0" hangingPunct="0"/>
            <a:r>
              <a:rPr lang="ru-RU" sz="2000" dirty="0">
                <a:latin typeface="Arial" pitchFamily="34" charset="0"/>
              </a:rPr>
              <a:t>  </a:t>
            </a:r>
            <a:endParaRPr lang="en-US" sz="2000" dirty="0" smtClean="0">
              <a:latin typeface="Arial" pitchFamily="34" charset="0"/>
            </a:endParaRPr>
          </a:p>
          <a:p>
            <a:pPr algn="ctr" eaLnBrk="0" hangingPunct="0"/>
            <a:r>
              <a:rPr lang="en-US" sz="2000" dirty="0" smtClean="0">
                <a:latin typeface="Arial" pitchFamily="34" charset="0"/>
              </a:rPr>
              <a:t>2</a:t>
            </a:r>
            <a:r>
              <a:rPr lang="ru-RU" sz="2000" dirty="0" smtClean="0">
                <a:latin typeface="Arial" pitchFamily="34" charset="0"/>
              </a:rPr>
              <a:t>.</a:t>
            </a:r>
            <a:r>
              <a:rPr lang="ru-RU" sz="2000" dirty="0">
                <a:latin typeface="Arial" pitchFamily="34" charset="0"/>
              </a:rPr>
              <a:t> </a:t>
            </a:r>
            <a:r>
              <a:rPr lang="ru-RU" sz="2000" dirty="0" err="1">
                <a:latin typeface="Arial" pitchFamily="34" charset="0"/>
              </a:rPr>
              <a:t>Asalari</a:t>
            </a:r>
            <a:r>
              <a:rPr lang="ru-RU" sz="2000" dirty="0">
                <a:latin typeface="Arial" pitchFamily="34" charset="0"/>
              </a:rPr>
              <a:t> </a:t>
            </a:r>
            <a:r>
              <a:rPr lang="ru-RU" sz="2000" dirty="0" err="1">
                <a:latin typeface="Arial" pitchFamily="34" charset="0"/>
              </a:rPr>
              <a:t>uyasida</a:t>
            </a:r>
            <a:r>
              <a:rPr lang="ru-RU" sz="2000" dirty="0">
                <a:latin typeface="Arial" pitchFamily="34" charset="0"/>
              </a:rPr>
              <a:t> </a:t>
            </a:r>
            <a:r>
              <a:rPr lang="ru-RU" sz="2000" dirty="0" err="1">
                <a:latin typeface="Arial" pitchFamily="34" charset="0"/>
              </a:rPr>
              <a:t>tuxumlar</a:t>
            </a:r>
            <a:r>
              <a:rPr lang="ru-RU" sz="2000" dirty="0">
                <a:latin typeface="Arial" pitchFamily="34" charset="0"/>
              </a:rPr>
              <a:t> </a:t>
            </a:r>
            <a:r>
              <a:rPr lang="ru-RU" sz="2000" dirty="0" err="1">
                <a:latin typeface="Arial" pitchFamily="34" charset="0"/>
              </a:rPr>
              <a:t>uchun</a:t>
            </a:r>
            <a:r>
              <a:rPr lang="ru-RU" sz="2000" dirty="0">
                <a:latin typeface="Arial" pitchFamily="34" charset="0"/>
              </a:rPr>
              <a:t> </a:t>
            </a:r>
            <a:r>
              <a:rPr lang="ru-RU" sz="2000" dirty="0" err="1">
                <a:latin typeface="Arial" pitchFamily="34" charset="0"/>
              </a:rPr>
              <a:t>uch</a:t>
            </a:r>
            <a:r>
              <a:rPr lang="ru-RU" sz="2000" dirty="0">
                <a:latin typeface="Arial" pitchFamily="34" charset="0"/>
              </a:rPr>
              <a:t> </a:t>
            </a:r>
            <a:r>
              <a:rPr lang="ru-RU" sz="2000" dirty="0" err="1">
                <a:latin typeface="Arial" pitchFamily="34" charset="0"/>
              </a:rPr>
              <a:t>xil</a:t>
            </a:r>
            <a:r>
              <a:rPr lang="ru-RU" sz="2000" dirty="0">
                <a:latin typeface="Arial" pitchFamily="34" charset="0"/>
              </a:rPr>
              <a:t> </a:t>
            </a:r>
            <a:r>
              <a:rPr lang="ru-RU" sz="2000" dirty="0" err="1">
                <a:latin typeface="Arial" pitchFamily="34" charset="0"/>
              </a:rPr>
              <a:t>xona</a:t>
            </a:r>
            <a:r>
              <a:rPr lang="ru-RU" sz="2000" dirty="0">
                <a:latin typeface="Arial" pitchFamily="34" charset="0"/>
              </a:rPr>
              <a:t> (</a:t>
            </a:r>
            <a:r>
              <a:rPr lang="ru-RU" sz="2000" dirty="0" err="1">
                <a:latin typeface="Arial" pitchFamily="34" charset="0"/>
              </a:rPr>
              <a:t>katak</a:t>
            </a:r>
            <a:r>
              <a:rPr lang="ru-RU" sz="2000" dirty="0">
                <a:latin typeface="Arial" pitchFamily="34" charset="0"/>
              </a:rPr>
              <a:t>) </a:t>
            </a:r>
            <a:r>
              <a:rPr lang="ru-RU" sz="2000" dirty="0" err="1">
                <a:latin typeface="Arial" pitchFamily="34" charset="0"/>
              </a:rPr>
              <a:t>mavjud</a:t>
            </a:r>
            <a:r>
              <a:rPr lang="ru-RU" sz="2000" dirty="0">
                <a:latin typeface="Arial" pitchFamily="34" charset="0"/>
              </a:rPr>
              <a:t>. </a:t>
            </a:r>
            <a:r>
              <a:rPr lang="ru-RU" sz="2000" dirty="0" err="1">
                <a:latin typeface="Arial" pitchFamily="34" charset="0"/>
              </a:rPr>
              <a:t>Birinchisining</a:t>
            </a:r>
            <a:r>
              <a:rPr lang="ru-RU" sz="2000" dirty="0">
                <a:latin typeface="Arial" pitchFamily="34" charset="0"/>
              </a:rPr>
              <a:t> </a:t>
            </a:r>
            <a:r>
              <a:rPr lang="ru-RU" sz="2000" dirty="0" err="1">
                <a:latin typeface="Arial" pitchFamily="34" charset="0"/>
              </a:rPr>
              <a:t>diametri</a:t>
            </a:r>
            <a:r>
              <a:rPr lang="ru-RU" sz="2000" dirty="0">
                <a:latin typeface="Arial" pitchFamily="34" charset="0"/>
              </a:rPr>
              <a:t> 5 </a:t>
            </a:r>
            <a:r>
              <a:rPr lang="ru-RU" sz="2000" dirty="0" err="1">
                <a:latin typeface="Arial" pitchFamily="34" charset="0"/>
              </a:rPr>
              <a:t>mm</a:t>
            </a:r>
            <a:r>
              <a:rPr lang="ru-RU" sz="2000" dirty="0">
                <a:latin typeface="Arial" pitchFamily="34" charset="0"/>
              </a:rPr>
              <a:t> </a:t>
            </a:r>
            <a:r>
              <a:rPr lang="ru-RU" sz="2000" dirty="0" err="1">
                <a:latin typeface="Arial" pitchFamily="34" charset="0"/>
              </a:rPr>
              <a:t>bo‘lib</a:t>
            </a:r>
            <a:r>
              <a:rPr lang="ru-RU" sz="2000" dirty="0">
                <a:latin typeface="Arial" pitchFamily="34" charset="0"/>
              </a:rPr>
              <a:t>, </a:t>
            </a:r>
            <a:r>
              <a:rPr lang="ru-RU" sz="2000" dirty="0" err="1">
                <a:latin typeface="Arial" pitchFamily="34" charset="0"/>
              </a:rPr>
              <a:t>unga</a:t>
            </a:r>
            <a:r>
              <a:rPr lang="ru-RU" sz="2000" dirty="0">
                <a:latin typeface="Arial" pitchFamily="34" charset="0"/>
              </a:rPr>
              <a:t> </a:t>
            </a:r>
            <a:r>
              <a:rPr lang="ru-RU" sz="2000" dirty="0" err="1">
                <a:latin typeface="Arial" pitchFamily="34" charset="0"/>
              </a:rPr>
              <a:t>faqat</a:t>
            </a:r>
            <a:r>
              <a:rPr lang="ru-RU" sz="2000" dirty="0">
                <a:latin typeface="Arial" pitchFamily="34" charset="0"/>
              </a:rPr>
              <a:t> </a:t>
            </a:r>
            <a:r>
              <a:rPr lang="ru-RU" sz="2000" dirty="0" err="1">
                <a:latin typeface="Arial" pitchFamily="34" charset="0"/>
              </a:rPr>
              <a:t>kelajakda</a:t>
            </a:r>
            <a:r>
              <a:rPr lang="ru-RU" sz="2000" dirty="0">
                <a:latin typeface="Arial" pitchFamily="34" charset="0"/>
              </a:rPr>
              <a:t> </a:t>
            </a:r>
            <a:r>
              <a:rPr lang="ru-RU" sz="2000" dirty="0" err="1">
                <a:latin typeface="Arial" pitchFamily="34" charset="0"/>
              </a:rPr>
              <a:t>ishchi</a:t>
            </a:r>
            <a:r>
              <a:rPr lang="ru-RU" sz="2000" dirty="0">
                <a:latin typeface="Arial" pitchFamily="34" charset="0"/>
              </a:rPr>
              <a:t> - </a:t>
            </a:r>
            <a:r>
              <a:rPr lang="ru-RU" sz="2000" dirty="0" err="1">
                <a:latin typeface="Arial" pitchFamily="34" charset="0"/>
              </a:rPr>
              <a:t>ayol</a:t>
            </a:r>
            <a:r>
              <a:rPr lang="ru-RU" sz="2000" dirty="0">
                <a:latin typeface="Arial" pitchFamily="34" charset="0"/>
              </a:rPr>
              <a:t> </a:t>
            </a:r>
            <a:r>
              <a:rPr lang="ru-RU" sz="2000" dirty="0" err="1">
                <a:latin typeface="Arial" pitchFamily="34" charset="0"/>
              </a:rPr>
              <a:t>asalari</a:t>
            </a:r>
            <a:r>
              <a:rPr lang="ru-RU" sz="2000" dirty="0">
                <a:latin typeface="Arial" pitchFamily="34" charset="0"/>
              </a:rPr>
              <a:t> </a:t>
            </a:r>
            <a:r>
              <a:rPr lang="ru-RU" sz="2000" dirty="0" err="1">
                <a:latin typeface="Arial" pitchFamily="34" charset="0"/>
              </a:rPr>
              <a:t>ochib</a:t>
            </a:r>
            <a:r>
              <a:rPr lang="ru-RU" sz="2000" dirty="0">
                <a:latin typeface="Arial" pitchFamily="34" charset="0"/>
              </a:rPr>
              <a:t> </a:t>
            </a:r>
            <a:r>
              <a:rPr lang="ru-RU" sz="2000" dirty="0" err="1">
                <a:latin typeface="Arial" pitchFamily="34" charset="0"/>
              </a:rPr>
              <a:t>chiqadigan</a:t>
            </a:r>
            <a:r>
              <a:rPr lang="ru-RU" sz="2000" dirty="0">
                <a:latin typeface="Arial" pitchFamily="34" charset="0"/>
              </a:rPr>
              <a:t> </a:t>
            </a:r>
            <a:r>
              <a:rPr lang="ru-RU" sz="2000" dirty="0" err="1">
                <a:latin typeface="Arial" pitchFamily="34" charset="0"/>
              </a:rPr>
              <a:t>tuxumlar</a:t>
            </a:r>
            <a:r>
              <a:rPr lang="ru-RU" sz="2000" dirty="0">
                <a:latin typeface="Arial" pitchFamily="34" charset="0"/>
              </a:rPr>
              <a:t> </a:t>
            </a:r>
            <a:r>
              <a:rPr lang="ru-RU" sz="2000" dirty="0" err="1">
                <a:latin typeface="Arial" pitchFamily="34" charset="0"/>
              </a:rPr>
              <a:t>qo‘yiladi</a:t>
            </a:r>
            <a:r>
              <a:rPr lang="ru-RU" sz="2000" dirty="0">
                <a:latin typeface="Arial" pitchFamily="34" charset="0"/>
              </a:rPr>
              <a:t>. </a:t>
            </a:r>
            <a:r>
              <a:rPr lang="ru-RU" sz="2000" dirty="0" err="1">
                <a:latin typeface="Arial" pitchFamily="34" charset="0"/>
              </a:rPr>
              <a:t>Ikkinchisining</a:t>
            </a:r>
            <a:r>
              <a:rPr lang="ru-RU" sz="2000" dirty="0">
                <a:latin typeface="Arial" pitchFamily="34" charset="0"/>
              </a:rPr>
              <a:t> </a:t>
            </a:r>
            <a:r>
              <a:rPr lang="ru-RU" sz="2000" dirty="0" err="1">
                <a:latin typeface="Arial" pitchFamily="34" charset="0"/>
              </a:rPr>
              <a:t>diametri</a:t>
            </a:r>
            <a:r>
              <a:rPr lang="ru-RU" sz="2000" dirty="0">
                <a:latin typeface="Arial" pitchFamily="34" charset="0"/>
              </a:rPr>
              <a:t> 7 </a:t>
            </a:r>
            <a:r>
              <a:rPr lang="ru-RU" sz="2000" dirty="0" err="1">
                <a:latin typeface="Arial" pitchFamily="34" charset="0"/>
              </a:rPr>
              <a:t>mm</a:t>
            </a:r>
            <a:r>
              <a:rPr lang="ru-RU" sz="2000" dirty="0">
                <a:latin typeface="Arial" pitchFamily="34" charset="0"/>
              </a:rPr>
              <a:t>. </a:t>
            </a:r>
            <a:r>
              <a:rPr lang="ru-RU" sz="2000" dirty="0" err="1">
                <a:latin typeface="Arial" pitchFamily="34" charset="0"/>
              </a:rPr>
              <a:t>Unga</a:t>
            </a:r>
            <a:r>
              <a:rPr lang="ru-RU" sz="2000" dirty="0">
                <a:latin typeface="Arial" pitchFamily="34" charset="0"/>
              </a:rPr>
              <a:t> </a:t>
            </a:r>
            <a:r>
              <a:rPr lang="ru-RU" sz="2000" dirty="0" err="1">
                <a:latin typeface="Arial" pitchFamily="34" charset="0"/>
              </a:rPr>
              <a:t>kelajakda</a:t>
            </a:r>
            <a:r>
              <a:rPr lang="ru-RU" sz="2000" dirty="0">
                <a:latin typeface="Arial" pitchFamily="34" charset="0"/>
              </a:rPr>
              <a:t> </a:t>
            </a:r>
            <a:r>
              <a:rPr lang="ru-RU" sz="2000" dirty="0" err="1">
                <a:latin typeface="Arial" pitchFamily="34" charset="0"/>
              </a:rPr>
              <a:t>ishlamaydigan</a:t>
            </a:r>
            <a:r>
              <a:rPr lang="ru-RU" sz="2000" dirty="0">
                <a:latin typeface="Arial" pitchFamily="34" charset="0"/>
              </a:rPr>
              <a:t> - </a:t>
            </a:r>
            <a:r>
              <a:rPr lang="ru-RU" sz="2000" dirty="0" err="1">
                <a:latin typeface="Arial" pitchFamily="34" charset="0"/>
              </a:rPr>
              <a:t>erkak</a:t>
            </a:r>
            <a:r>
              <a:rPr lang="ru-RU" sz="2000" dirty="0">
                <a:latin typeface="Arial" pitchFamily="34" charset="0"/>
              </a:rPr>
              <a:t> </a:t>
            </a:r>
            <a:r>
              <a:rPr lang="ru-RU" sz="2000" dirty="0" err="1">
                <a:latin typeface="Arial" pitchFamily="34" charset="0"/>
              </a:rPr>
              <a:t>asalari</a:t>
            </a:r>
            <a:r>
              <a:rPr lang="ru-RU" sz="2000" dirty="0">
                <a:latin typeface="Arial" pitchFamily="34" charset="0"/>
              </a:rPr>
              <a:t> </a:t>
            </a:r>
            <a:r>
              <a:rPr lang="ru-RU" sz="2000" dirty="0" err="1">
                <a:latin typeface="Arial" pitchFamily="34" charset="0"/>
              </a:rPr>
              <a:t>ochib</a:t>
            </a:r>
            <a:r>
              <a:rPr lang="ru-RU" sz="2000" dirty="0">
                <a:latin typeface="Arial" pitchFamily="34" charset="0"/>
              </a:rPr>
              <a:t> </a:t>
            </a:r>
            <a:r>
              <a:rPr lang="ru-RU" sz="2000" dirty="0" err="1">
                <a:latin typeface="Arial" pitchFamily="34" charset="0"/>
              </a:rPr>
              <a:t>chiqadigan</a:t>
            </a:r>
            <a:r>
              <a:rPr lang="ru-RU" sz="2000" dirty="0">
                <a:latin typeface="Arial" pitchFamily="34" charset="0"/>
              </a:rPr>
              <a:t>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qo‘yiladi</a:t>
            </a:r>
            <a:r>
              <a:rPr lang="ru-RU" sz="2000" dirty="0">
                <a:latin typeface="Arial" pitchFamily="34" charset="0"/>
              </a:rPr>
              <a:t>. </a:t>
            </a:r>
            <a:r>
              <a:rPr lang="ru-RU" sz="2000" dirty="0" err="1">
                <a:latin typeface="Arial" pitchFamily="34" charset="0"/>
              </a:rPr>
              <a:t>Uchunchi</a:t>
            </a:r>
            <a:r>
              <a:rPr lang="ru-RU" sz="2000" dirty="0">
                <a:latin typeface="Arial" pitchFamily="34" charset="0"/>
              </a:rPr>
              <a:t> </a:t>
            </a:r>
            <a:r>
              <a:rPr lang="ru-RU" sz="2000" dirty="0" err="1">
                <a:latin typeface="Arial" pitchFamily="34" charset="0"/>
              </a:rPr>
              <a:t>turdagi</a:t>
            </a:r>
            <a:r>
              <a:rPr lang="ru-RU" sz="2000" dirty="0">
                <a:latin typeface="Arial" pitchFamily="34" charset="0"/>
              </a:rPr>
              <a:t> </a:t>
            </a:r>
            <a:r>
              <a:rPr lang="ru-RU" sz="2000" dirty="0" err="1">
                <a:latin typeface="Arial" pitchFamily="34" charset="0"/>
              </a:rPr>
              <a:t>maxsus</a:t>
            </a:r>
            <a:r>
              <a:rPr lang="ru-RU" sz="2000" dirty="0">
                <a:latin typeface="Arial" pitchFamily="34" charset="0"/>
              </a:rPr>
              <a:t> </a:t>
            </a:r>
            <a:r>
              <a:rPr lang="ru-RU" sz="2000" dirty="0" err="1">
                <a:latin typeface="Arial" pitchFamily="34" charset="0"/>
              </a:rPr>
              <a:t>xonalargaga</a:t>
            </a:r>
            <a:r>
              <a:rPr lang="ru-RU" sz="2000" dirty="0">
                <a:latin typeface="Arial" pitchFamily="34" charset="0"/>
              </a:rPr>
              <a:t> </a:t>
            </a:r>
            <a:r>
              <a:rPr lang="ru-RU" sz="2000" dirty="0" err="1">
                <a:latin typeface="Arial" pitchFamily="34" charset="0"/>
              </a:rPr>
              <a:t>esa</a:t>
            </a:r>
            <a:r>
              <a:rPr lang="ru-RU" sz="2000" dirty="0">
                <a:latin typeface="Arial" pitchFamily="34" charset="0"/>
              </a:rPr>
              <a:t> </a:t>
            </a:r>
            <a:r>
              <a:rPr lang="ru-RU" sz="2000" dirty="0" err="1">
                <a:latin typeface="Arial" pitchFamily="34" charset="0"/>
              </a:rPr>
              <a:t>faqat</a:t>
            </a:r>
            <a:r>
              <a:rPr lang="ru-RU" sz="2000" dirty="0">
                <a:latin typeface="Arial" pitchFamily="34" charset="0"/>
              </a:rPr>
              <a:t> </a:t>
            </a:r>
            <a:r>
              <a:rPr lang="ru-RU" sz="2000" dirty="0" err="1">
                <a:latin typeface="Arial" pitchFamily="34" charset="0"/>
              </a:rPr>
              <a:t>kelajakda</a:t>
            </a:r>
            <a:r>
              <a:rPr lang="ru-RU" sz="2000" dirty="0">
                <a:latin typeface="Arial" pitchFamily="34" charset="0"/>
              </a:rPr>
              <a:t> </a:t>
            </a:r>
            <a:r>
              <a:rPr lang="ru-RU" sz="2000" dirty="0" err="1">
                <a:latin typeface="Arial" pitchFamily="34" charset="0"/>
              </a:rPr>
              <a:t>qirolichalar</a:t>
            </a:r>
            <a:r>
              <a:rPr lang="ru-RU" sz="2000" dirty="0">
                <a:latin typeface="Arial" pitchFamily="34" charset="0"/>
              </a:rPr>
              <a:t> </a:t>
            </a:r>
            <a:r>
              <a:rPr lang="ru-RU" sz="2000" dirty="0" err="1">
                <a:latin typeface="Arial" pitchFamily="34" charset="0"/>
              </a:rPr>
              <a:t>ochib</a:t>
            </a:r>
            <a:r>
              <a:rPr lang="ru-RU" sz="2000" dirty="0">
                <a:latin typeface="Arial" pitchFamily="34" charset="0"/>
              </a:rPr>
              <a:t> </a:t>
            </a:r>
            <a:r>
              <a:rPr lang="ru-RU" sz="2000" dirty="0" err="1">
                <a:latin typeface="Arial" pitchFamily="34" charset="0"/>
              </a:rPr>
              <a:t>chiqadigan</a:t>
            </a:r>
            <a:r>
              <a:rPr lang="ru-RU" sz="2000" dirty="0">
                <a:latin typeface="Arial" pitchFamily="34" charset="0"/>
              </a:rPr>
              <a:t> </a:t>
            </a:r>
            <a:r>
              <a:rPr lang="ru-RU" sz="2000" dirty="0" err="1">
                <a:latin typeface="Arial" pitchFamily="34" charset="0"/>
              </a:rPr>
              <a:t>tuxumlar</a:t>
            </a:r>
            <a:r>
              <a:rPr lang="ru-RU" sz="2000" dirty="0">
                <a:latin typeface="Arial" pitchFamily="34" charset="0"/>
              </a:rPr>
              <a:t> </a:t>
            </a:r>
            <a:r>
              <a:rPr lang="ru-RU" sz="2000" dirty="0" err="1">
                <a:latin typeface="Arial" pitchFamily="34" charset="0"/>
              </a:rPr>
              <a:t>qo‘yiladi</a:t>
            </a:r>
            <a:r>
              <a:rPr lang="ru-RU" sz="2000" dirty="0">
                <a:latin typeface="Arial" pitchFamily="34" charset="0"/>
              </a:rPr>
              <a:t>. </a:t>
            </a:r>
            <a:r>
              <a:rPr lang="ru-RU" sz="2000" dirty="0" err="1">
                <a:latin typeface="Arial" pitchFamily="34" charset="0"/>
              </a:rPr>
              <a:t>Qirolicha</a:t>
            </a:r>
            <a:r>
              <a:rPr lang="ru-RU" sz="2000" dirty="0">
                <a:latin typeface="Arial" pitchFamily="34" charset="0"/>
              </a:rPr>
              <a:t> </a:t>
            </a:r>
            <a:r>
              <a:rPr lang="ru-RU" sz="2000" dirty="0" err="1">
                <a:latin typeface="Arial" pitchFamily="34" charset="0"/>
              </a:rPr>
              <a:t>asalari</a:t>
            </a:r>
            <a:r>
              <a:rPr lang="ru-RU" sz="2000" dirty="0">
                <a:latin typeface="Arial" pitchFamily="34" charset="0"/>
              </a:rPr>
              <a:t>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qo‘yishdan</a:t>
            </a:r>
            <a:r>
              <a:rPr lang="ru-RU" sz="2000" dirty="0">
                <a:latin typeface="Arial" pitchFamily="34" charset="0"/>
              </a:rPr>
              <a:t> </a:t>
            </a:r>
            <a:r>
              <a:rPr lang="ru-RU" sz="2000" dirty="0" err="1">
                <a:latin typeface="Arial" pitchFamily="34" charset="0"/>
              </a:rPr>
              <a:t>oldin</a:t>
            </a:r>
            <a:r>
              <a:rPr lang="ru-RU" sz="2000" dirty="0">
                <a:latin typeface="Arial" pitchFamily="34" charset="0"/>
              </a:rPr>
              <a:t> </a:t>
            </a:r>
            <a:r>
              <a:rPr lang="ru-RU" sz="2000" dirty="0" err="1">
                <a:latin typeface="Arial" pitchFamily="34" charset="0"/>
              </a:rPr>
              <a:t>ulardan</a:t>
            </a:r>
            <a:r>
              <a:rPr lang="ru-RU" sz="2000" dirty="0">
                <a:latin typeface="Arial" pitchFamily="34" charset="0"/>
              </a:rPr>
              <a:t> </a:t>
            </a:r>
            <a:r>
              <a:rPr lang="ru-RU" sz="2000" dirty="0" err="1">
                <a:latin typeface="Arial" pitchFamily="34" charset="0"/>
              </a:rPr>
              <a:t>qaysi</a:t>
            </a:r>
            <a:r>
              <a:rPr lang="ru-RU" sz="2000" dirty="0">
                <a:latin typeface="Arial" pitchFamily="34" charset="0"/>
              </a:rPr>
              <a:t> </a:t>
            </a:r>
            <a:r>
              <a:rPr lang="ru-RU" sz="2000" dirty="0" err="1">
                <a:latin typeface="Arial" pitchFamily="34" charset="0"/>
              </a:rPr>
              <a:t>turdagi</a:t>
            </a:r>
            <a:r>
              <a:rPr lang="ru-RU" sz="2000" dirty="0">
                <a:latin typeface="Arial" pitchFamily="34" charset="0"/>
              </a:rPr>
              <a:t> </a:t>
            </a:r>
            <a:r>
              <a:rPr lang="ru-RU" sz="2000" dirty="0" err="1">
                <a:latin typeface="Arial" pitchFamily="34" charset="0"/>
              </a:rPr>
              <a:t>asalari</a:t>
            </a:r>
            <a:r>
              <a:rPr lang="ru-RU" sz="2000" dirty="0">
                <a:latin typeface="Arial" pitchFamily="34" charset="0"/>
              </a:rPr>
              <a:t> </a:t>
            </a:r>
            <a:r>
              <a:rPr lang="ru-RU" sz="2000" dirty="0" err="1">
                <a:latin typeface="Arial" pitchFamily="34" charset="0"/>
              </a:rPr>
              <a:t>chiqishini</a:t>
            </a:r>
            <a:r>
              <a:rPr lang="ru-RU" sz="2000" dirty="0">
                <a:latin typeface="Arial" pitchFamily="34" charset="0"/>
              </a:rPr>
              <a:t> </a:t>
            </a:r>
            <a:r>
              <a:rPr lang="ru-RU" sz="2000" dirty="0" err="1">
                <a:latin typeface="Arial" pitchFamily="34" charset="0"/>
              </a:rPr>
              <a:t>biladi</a:t>
            </a:r>
            <a:r>
              <a:rPr lang="ru-RU" sz="2000" dirty="0">
                <a:latin typeface="Arial" pitchFamily="34" charset="0"/>
              </a:rPr>
              <a:t> </a:t>
            </a:r>
            <a:r>
              <a:rPr lang="ru-RU" sz="2000" dirty="0" err="1">
                <a:latin typeface="Arial" pitchFamily="34" charset="0"/>
              </a:rPr>
              <a:t>va</a:t>
            </a:r>
            <a:r>
              <a:rPr lang="ru-RU" sz="2000" dirty="0">
                <a:latin typeface="Arial" pitchFamily="34" charset="0"/>
              </a:rPr>
              <a:t> </a:t>
            </a:r>
            <a:r>
              <a:rPr lang="ru-RU" sz="2000" dirty="0" err="1">
                <a:latin typeface="Arial" pitchFamily="34" charset="0"/>
              </a:rPr>
              <a:t>shunga</a:t>
            </a:r>
            <a:r>
              <a:rPr lang="ru-RU" sz="2000" dirty="0">
                <a:latin typeface="Arial" pitchFamily="34" charset="0"/>
              </a:rPr>
              <a:t> </a:t>
            </a:r>
            <a:r>
              <a:rPr lang="ru-RU" sz="2000" dirty="0" err="1">
                <a:latin typeface="Arial" pitchFamily="34" charset="0"/>
              </a:rPr>
              <a:t>mos</a:t>
            </a:r>
            <a:r>
              <a:rPr lang="ru-RU" sz="2000" dirty="0">
                <a:latin typeface="Arial" pitchFamily="34" charset="0"/>
              </a:rPr>
              <a:t> </a:t>
            </a:r>
            <a:r>
              <a:rPr lang="ru-RU" sz="2000" dirty="0" err="1">
                <a:latin typeface="Arial" pitchFamily="34" charset="0"/>
              </a:rPr>
              <a:t>xonaga</a:t>
            </a:r>
            <a:r>
              <a:rPr lang="ru-RU" sz="2000" dirty="0">
                <a:latin typeface="Arial" pitchFamily="34" charset="0"/>
              </a:rPr>
              <a:t> </a:t>
            </a:r>
            <a:r>
              <a:rPr lang="ru-RU" sz="2000" dirty="0" err="1">
                <a:latin typeface="Arial" pitchFamily="34" charset="0"/>
              </a:rPr>
              <a:t>tuxum</a:t>
            </a:r>
            <a:r>
              <a:rPr lang="ru-RU" sz="2000" dirty="0">
                <a:latin typeface="Arial" pitchFamily="34" charset="0"/>
              </a:rPr>
              <a:t> </a:t>
            </a:r>
            <a:r>
              <a:rPr lang="ru-RU" sz="2000" dirty="0" err="1">
                <a:latin typeface="Arial" pitchFamily="34" charset="0"/>
              </a:rPr>
              <a:t>qo‘yadi</a:t>
            </a:r>
            <a:r>
              <a:rPr lang="ru-RU" sz="2000" dirty="0">
                <a:latin typeface="Arial" pitchFamily="34" charset="0"/>
              </a:rPr>
              <a:t>.</a:t>
            </a:r>
            <a:endParaRPr lang="en-US" sz="2000" dirty="0">
              <a:latin typeface="Arial" pitchFamily="34" charset="0"/>
            </a:endParaRPr>
          </a:p>
          <a:p>
            <a:pPr algn="ctr" eaLnBrk="0" hangingPunct="0"/>
            <a:endParaRPr lang="ru-RU" sz="2000" dirty="0">
              <a:latin typeface="Arial" pitchFamily="34" charset="0"/>
            </a:endParaRPr>
          </a:p>
          <a:p>
            <a:pPr algn="ctr" eaLnBrk="0" hangingPunct="0"/>
            <a:endParaRPr lang="en-US" sz="2000" dirty="0" smtClean="0">
              <a:latin typeface="Arial" pitchFamily="34" charset="0"/>
            </a:endParaRPr>
          </a:p>
          <a:p>
            <a:pPr algn="ctr" eaLnBrk="0" hangingPunct="0"/>
            <a:r>
              <a:rPr lang="en-US" sz="2000" dirty="0" smtClean="0">
                <a:latin typeface="Arial" pitchFamily="34" charset="0"/>
              </a:rPr>
              <a:t>3</a:t>
            </a:r>
            <a:r>
              <a:rPr lang="ru-RU" sz="2000" dirty="0" smtClean="0">
                <a:latin typeface="Arial" pitchFamily="34" charset="0"/>
              </a:rPr>
              <a:t>.</a:t>
            </a:r>
            <a:r>
              <a:rPr lang="ru-RU" sz="2000" dirty="0">
                <a:latin typeface="Arial" pitchFamily="34" charset="0"/>
              </a:rPr>
              <a:t> </a:t>
            </a:r>
            <a:r>
              <a:rPr lang="ru-RU" sz="2000" dirty="0" err="1">
                <a:latin typeface="Arial" pitchFamily="34" charset="0"/>
              </a:rPr>
              <a:t>Faqat</a:t>
            </a:r>
            <a:r>
              <a:rPr lang="ru-RU" sz="2000" dirty="0">
                <a:latin typeface="Arial" pitchFamily="34" charset="0"/>
              </a:rPr>
              <a:t> </a:t>
            </a:r>
            <a:r>
              <a:rPr lang="ru-RU" sz="2000" dirty="0" err="1">
                <a:latin typeface="Arial" pitchFamily="34" charset="0"/>
              </a:rPr>
              <a:t>urg‘ochi</a:t>
            </a:r>
            <a:r>
              <a:rPr lang="ru-RU" sz="2000" dirty="0">
                <a:latin typeface="Arial" pitchFamily="34" charset="0"/>
              </a:rPr>
              <a:t> </a:t>
            </a:r>
            <a:r>
              <a:rPr lang="ru-RU" sz="2000" dirty="0" err="1">
                <a:latin typeface="Arial" pitchFamily="34" charset="0"/>
              </a:rPr>
              <a:t>asalarilargina</a:t>
            </a:r>
            <a:r>
              <a:rPr lang="ru-RU" sz="2000" dirty="0">
                <a:latin typeface="Arial" pitchFamily="34" charset="0"/>
              </a:rPr>
              <a:t> </a:t>
            </a:r>
            <a:r>
              <a:rPr lang="ru-RU" sz="2000" dirty="0" err="1">
                <a:latin typeface="Arial" pitchFamily="34" charset="0"/>
              </a:rPr>
              <a:t>ishlaydi</a:t>
            </a:r>
            <a:r>
              <a:rPr lang="ru-RU" sz="2000" dirty="0">
                <a:latin typeface="Arial" pitchFamily="34" charset="0"/>
              </a:rPr>
              <a:t>, </a:t>
            </a:r>
            <a:r>
              <a:rPr lang="ru-RU" sz="2000" dirty="0" err="1">
                <a:latin typeface="Arial" pitchFamily="34" charset="0"/>
              </a:rPr>
              <a:t>ya’ni</a:t>
            </a:r>
            <a:r>
              <a:rPr lang="ru-RU" sz="2000" dirty="0">
                <a:latin typeface="Arial" pitchFamily="34" charset="0"/>
              </a:rPr>
              <a:t> </a:t>
            </a:r>
            <a:r>
              <a:rPr lang="ru-RU" sz="2000" dirty="0" err="1">
                <a:latin typeface="Arial" pitchFamily="34" charset="0"/>
              </a:rPr>
              <a:t>asal</a:t>
            </a:r>
            <a:r>
              <a:rPr lang="ru-RU" sz="2000" dirty="0">
                <a:latin typeface="Arial" pitchFamily="34" charset="0"/>
              </a:rPr>
              <a:t> </a:t>
            </a:r>
            <a:r>
              <a:rPr lang="ru-RU" sz="2000" dirty="0" err="1">
                <a:latin typeface="Arial" pitchFamily="34" charset="0"/>
              </a:rPr>
              <a:t>yig‘adi</a:t>
            </a:r>
            <a:r>
              <a:rPr lang="ru-RU" sz="2000" dirty="0">
                <a:latin typeface="Arial" pitchFamily="34" charset="0"/>
              </a:rPr>
              <a:t>. </a:t>
            </a:r>
            <a:r>
              <a:rPr lang="ru-RU" sz="2000" dirty="0" err="1">
                <a:latin typeface="Arial" pitchFamily="34" charset="0"/>
              </a:rPr>
              <a:t>Erkak</a:t>
            </a:r>
            <a:r>
              <a:rPr lang="ru-RU" sz="2000" dirty="0">
                <a:latin typeface="Arial" pitchFamily="34" charset="0"/>
              </a:rPr>
              <a:t> </a:t>
            </a:r>
            <a:r>
              <a:rPr lang="ru-RU" sz="2000" dirty="0" err="1">
                <a:latin typeface="Arial" pitchFamily="34" charset="0"/>
              </a:rPr>
              <a:t>asalarilar</a:t>
            </a:r>
            <a:r>
              <a:rPr lang="ru-RU" sz="2000" dirty="0">
                <a:latin typeface="Arial" pitchFamily="34" charset="0"/>
              </a:rPr>
              <a:t> </a:t>
            </a:r>
            <a:r>
              <a:rPr lang="ru-RU" sz="2000" dirty="0" err="1">
                <a:latin typeface="Arial" pitchFamily="34" charset="0"/>
              </a:rPr>
              <a:t>esa</a:t>
            </a:r>
            <a:r>
              <a:rPr lang="ru-RU" sz="2000" dirty="0">
                <a:latin typeface="Arial" pitchFamily="34" charset="0"/>
              </a:rPr>
              <a:t> </a:t>
            </a:r>
            <a:r>
              <a:rPr lang="ru-RU" sz="2000" dirty="0" err="1">
                <a:latin typeface="Arial" pitchFamily="34" charset="0"/>
              </a:rPr>
              <a:t>ishlamaydi</a:t>
            </a:r>
            <a:r>
              <a:rPr lang="ru-RU" sz="2000" dirty="0">
                <a:latin typeface="Arial" pitchFamily="34" charset="0"/>
              </a:rPr>
              <a:t>, </a:t>
            </a:r>
            <a:r>
              <a:rPr lang="ru-RU" sz="2000" dirty="0" err="1">
                <a:latin typeface="Arial" pitchFamily="34" charset="0"/>
              </a:rPr>
              <a:t>ularning</a:t>
            </a:r>
            <a:r>
              <a:rPr lang="ru-RU" sz="2000" dirty="0">
                <a:latin typeface="Arial" pitchFamily="34" charset="0"/>
              </a:rPr>
              <a:t> </a:t>
            </a:r>
            <a:r>
              <a:rPr lang="ru-RU" sz="2000" dirty="0" err="1">
                <a:latin typeface="Arial" pitchFamily="34" charset="0"/>
              </a:rPr>
              <a:t>yagona</a:t>
            </a:r>
            <a:r>
              <a:rPr lang="ru-RU" sz="2000" dirty="0">
                <a:latin typeface="Arial" pitchFamily="34" charset="0"/>
              </a:rPr>
              <a:t> </a:t>
            </a:r>
            <a:r>
              <a:rPr lang="ru-RU" sz="2000" dirty="0" err="1">
                <a:latin typeface="Arial" pitchFamily="34" charset="0"/>
              </a:rPr>
              <a:t>vazifasi</a:t>
            </a:r>
            <a:r>
              <a:rPr lang="ru-RU" sz="2000" dirty="0">
                <a:latin typeface="Arial" pitchFamily="34" charset="0"/>
              </a:rPr>
              <a:t> - </a:t>
            </a:r>
            <a:r>
              <a:rPr lang="ru-RU" sz="2000" dirty="0" err="1">
                <a:latin typeface="Arial" pitchFamily="34" charset="0"/>
              </a:rPr>
              <a:t>qirolichani</a:t>
            </a:r>
            <a:r>
              <a:rPr lang="ru-RU" sz="2000" dirty="0">
                <a:latin typeface="Arial" pitchFamily="34" charset="0"/>
              </a:rPr>
              <a:t> </a:t>
            </a:r>
            <a:r>
              <a:rPr lang="ru-RU" sz="2000" dirty="0" err="1">
                <a:latin typeface="Arial" pitchFamily="34" charset="0"/>
              </a:rPr>
              <a:t>urug‘lanirish</a:t>
            </a:r>
            <a:r>
              <a:rPr lang="ru-RU" sz="2000" dirty="0">
                <a:latin typeface="Arial" pitchFamily="34" charset="0"/>
              </a:rPr>
              <a:t>. </a:t>
            </a:r>
            <a:r>
              <a:rPr lang="ru-RU" sz="2000" dirty="0" err="1">
                <a:latin typeface="Arial" pitchFamily="34" charset="0"/>
              </a:rPr>
              <a:t>Shu</a:t>
            </a:r>
            <a:r>
              <a:rPr lang="ru-RU" sz="2000" dirty="0">
                <a:latin typeface="Arial" pitchFamily="34" charset="0"/>
              </a:rPr>
              <a:t> </a:t>
            </a:r>
            <a:r>
              <a:rPr lang="ru-RU" sz="2000" dirty="0" err="1">
                <a:latin typeface="Arial" pitchFamily="34" charset="0"/>
              </a:rPr>
              <a:t>sababli</a:t>
            </a:r>
            <a:r>
              <a:rPr lang="ru-RU" sz="2000" dirty="0">
                <a:latin typeface="Arial" pitchFamily="34" charset="0"/>
              </a:rPr>
              <a:t> </a:t>
            </a:r>
            <a:r>
              <a:rPr lang="ru-RU" sz="2000" dirty="0" err="1">
                <a:latin typeface="Arial" pitchFamily="34" charset="0"/>
              </a:rPr>
              <a:t>erkak</a:t>
            </a:r>
            <a:r>
              <a:rPr lang="ru-RU" sz="2000" dirty="0">
                <a:latin typeface="Arial" pitchFamily="34" charset="0"/>
              </a:rPr>
              <a:t> </a:t>
            </a:r>
            <a:r>
              <a:rPr lang="ru-RU" sz="2000" dirty="0" err="1">
                <a:latin typeface="Arial" pitchFamily="34" charset="0"/>
              </a:rPr>
              <a:t>asalarilar</a:t>
            </a:r>
            <a:r>
              <a:rPr lang="ru-RU" sz="2000" dirty="0">
                <a:latin typeface="Arial" pitchFamily="34" charset="0"/>
              </a:rPr>
              <a:t> "</a:t>
            </a:r>
            <a:r>
              <a:rPr lang="ru-RU" sz="2000" dirty="0" err="1">
                <a:latin typeface="Arial" pitchFamily="34" charset="0"/>
              </a:rPr>
              <a:t>tekinxo‘r</a:t>
            </a:r>
            <a:r>
              <a:rPr lang="ru-RU" sz="2000" dirty="0">
                <a:latin typeface="Arial" pitchFamily="34" charset="0"/>
              </a:rPr>
              <a:t> </a:t>
            </a:r>
            <a:r>
              <a:rPr lang="ru-RU" sz="2000" dirty="0" err="1">
                <a:latin typeface="Arial" pitchFamily="34" charset="0"/>
              </a:rPr>
              <a:t>asalarilar</a:t>
            </a:r>
            <a:r>
              <a:rPr lang="ru-RU" sz="2000" dirty="0">
                <a:latin typeface="Arial" pitchFamily="34" charset="0"/>
              </a:rPr>
              <a:t> (</a:t>
            </a:r>
            <a:r>
              <a:rPr lang="ru-RU" sz="2000" dirty="0" err="1">
                <a:latin typeface="Arial" pitchFamily="34" charset="0"/>
              </a:rPr>
              <a:t>drones</a:t>
            </a:r>
            <a:r>
              <a:rPr lang="ru-RU" sz="2000" dirty="0">
                <a:latin typeface="Arial" pitchFamily="34" charset="0"/>
              </a:rPr>
              <a:t>)" </a:t>
            </a:r>
            <a:r>
              <a:rPr lang="ru-RU" sz="2000" dirty="0" err="1">
                <a:latin typeface="Arial" pitchFamily="34" charset="0"/>
              </a:rPr>
              <a:t>deb</a:t>
            </a:r>
            <a:r>
              <a:rPr lang="ru-RU" sz="2000" dirty="0">
                <a:latin typeface="Arial" pitchFamily="34" charset="0"/>
              </a:rPr>
              <a:t> </a:t>
            </a:r>
            <a:r>
              <a:rPr lang="ru-RU" sz="2000" dirty="0" err="1">
                <a:latin typeface="Arial" pitchFamily="34" charset="0"/>
              </a:rPr>
              <a:t>ataladi</a:t>
            </a:r>
            <a:r>
              <a:rPr lang="ru-RU" sz="2000" dirty="0">
                <a:latin typeface="Arial" pitchFamily="34" charset="0"/>
              </a:rPr>
              <a:t>. </a:t>
            </a:r>
            <a:r>
              <a:rPr lang="ru-RU" sz="2000" dirty="0" err="1">
                <a:latin typeface="Arial" pitchFamily="34" charset="0"/>
              </a:rPr>
              <a:t>Odatda</a:t>
            </a:r>
            <a:r>
              <a:rPr lang="ru-RU" sz="2000" dirty="0">
                <a:latin typeface="Arial" pitchFamily="34" charset="0"/>
              </a:rPr>
              <a:t> </a:t>
            </a:r>
            <a:r>
              <a:rPr lang="ru-RU" sz="2000" dirty="0" err="1">
                <a:latin typeface="Arial" pitchFamily="34" charset="0"/>
              </a:rPr>
              <a:t>ular</a:t>
            </a:r>
            <a:r>
              <a:rPr lang="ru-RU" sz="2000" dirty="0">
                <a:latin typeface="Arial" pitchFamily="34" charset="0"/>
              </a:rPr>
              <a:t> </a:t>
            </a:r>
            <a:r>
              <a:rPr lang="ru-RU" sz="2000" dirty="0" err="1">
                <a:latin typeface="Arial" pitchFamily="34" charset="0"/>
              </a:rPr>
              <a:t>kuzda</a:t>
            </a:r>
            <a:r>
              <a:rPr lang="ru-RU" sz="2000" dirty="0">
                <a:latin typeface="Arial" pitchFamily="34" charset="0"/>
              </a:rPr>
              <a:t> </a:t>
            </a:r>
            <a:r>
              <a:rPr lang="ru-RU" sz="2000" dirty="0" err="1">
                <a:latin typeface="Arial" pitchFamily="34" charset="0"/>
              </a:rPr>
              <a:t>qirolicha</a:t>
            </a:r>
            <a:r>
              <a:rPr lang="ru-RU" sz="2000" dirty="0">
                <a:latin typeface="Arial" pitchFamily="34" charset="0"/>
              </a:rPr>
              <a:t> </a:t>
            </a:r>
            <a:r>
              <a:rPr lang="ru-RU" sz="2000" dirty="0" err="1">
                <a:latin typeface="Arial" pitchFamily="34" charset="0"/>
              </a:rPr>
              <a:t>va</a:t>
            </a:r>
            <a:r>
              <a:rPr lang="ru-RU" sz="2000" dirty="0">
                <a:latin typeface="Arial" pitchFamily="34" charset="0"/>
              </a:rPr>
              <a:t> </a:t>
            </a:r>
            <a:r>
              <a:rPr lang="ru-RU" sz="2000" dirty="0" err="1">
                <a:latin typeface="Arial" pitchFamily="34" charset="0"/>
              </a:rPr>
              <a:t>urg‘ochi</a:t>
            </a:r>
            <a:r>
              <a:rPr lang="ru-RU" sz="2000" dirty="0">
                <a:latin typeface="Arial" pitchFamily="34" charset="0"/>
              </a:rPr>
              <a:t> </a:t>
            </a:r>
            <a:r>
              <a:rPr lang="ru-RU" sz="2000" dirty="0" err="1">
                <a:latin typeface="Arial" pitchFamily="34" charset="0"/>
              </a:rPr>
              <a:t>asalarilar</a:t>
            </a:r>
            <a:r>
              <a:rPr lang="ru-RU" sz="2000" dirty="0">
                <a:latin typeface="Arial" pitchFamily="34" charset="0"/>
              </a:rPr>
              <a:t> </a:t>
            </a:r>
            <a:r>
              <a:rPr lang="ru-RU" sz="2000" dirty="0" err="1">
                <a:latin typeface="Arial" pitchFamily="34" charset="0"/>
              </a:rPr>
              <a:t>tomonidan</a:t>
            </a:r>
            <a:r>
              <a:rPr lang="ru-RU" sz="2000" dirty="0">
                <a:latin typeface="Arial" pitchFamily="34" charset="0"/>
              </a:rPr>
              <a:t> </a:t>
            </a:r>
            <a:r>
              <a:rPr lang="ru-RU" sz="2000" dirty="0" err="1">
                <a:latin typeface="Arial" pitchFamily="34" charset="0"/>
              </a:rPr>
              <a:t>uyadan</a:t>
            </a:r>
            <a:r>
              <a:rPr lang="ru-RU" sz="2000" dirty="0">
                <a:latin typeface="Arial" pitchFamily="34" charset="0"/>
              </a:rPr>
              <a:t> </a:t>
            </a:r>
            <a:r>
              <a:rPr lang="ru-RU" sz="2000" dirty="0" err="1">
                <a:latin typeface="Arial" pitchFamily="34" charset="0"/>
              </a:rPr>
              <a:t>haydab</a:t>
            </a:r>
            <a:r>
              <a:rPr lang="ru-RU" sz="2000" dirty="0">
                <a:latin typeface="Arial" pitchFamily="34" charset="0"/>
              </a:rPr>
              <a:t> </a:t>
            </a:r>
            <a:r>
              <a:rPr lang="ru-RU" sz="2000" dirty="0" err="1">
                <a:latin typeface="Arial" pitchFamily="34" charset="0"/>
              </a:rPr>
              <a:t>yuboriladi</a:t>
            </a:r>
            <a:r>
              <a:rPr lang="ru-RU" sz="2000" dirty="0">
                <a:latin typeface="Arial" pitchFamily="34" charset="0"/>
              </a:rPr>
              <a:t>.</a:t>
            </a:r>
            <a:endParaRPr lang="en-US" sz="2000" dirty="0">
              <a:latin typeface="Arial" pitchFamily="34" charset="0"/>
            </a:endParaRPr>
          </a:p>
          <a:p>
            <a:pPr algn="ctr" eaLnBrk="0" hangingPunct="0"/>
            <a:endParaRPr lang="ru-RU" sz="2000" dirty="0">
              <a:latin typeface="Arial" pitchFamily="34" charset="0"/>
            </a:endParaRPr>
          </a:p>
          <a:p>
            <a:pPr algn="ctr" eaLnBrk="0" hangingPunct="0"/>
            <a:r>
              <a:rPr lang="en-US" sz="2000" dirty="0" smtClean="0">
                <a:latin typeface="Arial" pitchFamily="34" charset="0"/>
              </a:rPr>
              <a:t> </a:t>
            </a:r>
            <a:endParaRPr lang="ru-RU" sz="2000" dirty="0">
              <a:latin typeface="Arial" pitchFamily="34" charset="0"/>
            </a:endParaRPr>
          </a:p>
        </p:txBody>
      </p:sp>
      <p:sp>
        <p:nvSpPr>
          <p:cNvPr id="6"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7"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BU QIZIQ</a:t>
            </a:r>
            <a:endParaRPr lang="uz-Cyrl-UZ" sz="5400" kern="0" spc="21" dirty="0">
              <a:solidFill>
                <a:sysClr val="window" lastClr="FFFFFF"/>
              </a:solidFill>
              <a:latin typeface="Arial" panose="020B0604020202020204" pitchFamily="34" charset="0"/>
              <a:cs typeface="Arial" panose="020B0604020202020204" pitchFamily="34" charset="0"/>
            </a:endParaRPr>
          </a:p>
        </p:txBody>
      </p:sp>
      <p:pic>
        <p:nvPicPr>
          <p:cNvPr id="14348" name="Рисунок 12" descr="1527283514_2469-gifka-serdce-iz-pchel.gif"/>
          <p:cNvPicPr>
            <a:picLocks noChangeAspect="1"/>
          </p:cNvPicPr>
          <p:nvPr/>
        </p:nvPicPr>
        <p:blipFill>
          <a:blip r:embed="rId2"/>
          <a:srcRect/>
          <a:stretch>
            <a:fillRect/>
          </a:stretch>
        </p:blipFill>
        <p:spPr bwMode="auto">
          <a:xfrm>
            <a:off x="9975850" y="0"/>
            <a:ext cx="2038350" cy="1201738"/>
          </a:xfrm>
          <a:prstGeom prst="rect">
            <a:avLst/>
          </a:prstGeom>
          <a:noFill/>
          <a:ln w="9525">
            <a:noFill/>
            <a:miter lim="800000"/>
            <a:headEnd/>
            <a:tailEnd/>
          </a:ln>
        </p:spPr>
      </p:pic>
      <p:pic>
        <p:nvPicPr>
          <p:cNvPr id="14349" name="Рисунок 13" descr="11984.jpg"/>
          <p:cNvPicPr>
            <a:picLocks noChangeAspect="1"/>
          </p:cNvPicPr>
          <p:nvPr/>
        </p:nvPicPr>
        <p:blipFill>
          <a:blip r:embed="rId3"/>
          <a:srcRect/>
          <a:stretch>
            <a:fillRect/>
          </a:stretch>
        </p:blipFill>
        <p:spPr bwMode="auto">
          <a:xfrm>
            <a:off x="209550" y="0"/>
            <a:ext cx="2043113" cy="12017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3">
            <a:extLst/>
          </p:cNvPr>
          <p:cNvSpPr txBox="1"/>
          <p:nvPr/>
        </p:nvSpPr>
        <p:spPr>
          <a:xfrm>
            <a:off x="10371138" y="949325"/>
            <a:ext cx="1270000" cy="442913"/>
          </a:xfrm>
          <a:prstGeom prst="rect">
            <a:avLst/>
          </a:prstGeom>
        </p:spPr>
        <p:txBody>
          <a:bodyPr lIns="0" tIns="12047" rIns="0" bIns="0">
            <a:spAutoFit/>
          </a:bodyPr>
          <a:lstStyle/>
          <a:p>
            <a:pPr algn="ctr" eaLnBrk="0" hangingPunct="0">
              <a:spcBef>
                <a:spcPts val="95"/>
              </a:spcBef>
              <a:defRPr/>
            </a:pPr>
            <a:r>
              <a:rPr lang="en-US" sz="2800" b="1" spc="-5" dirty="0" err="1">
                <a:solidFill>
                  <a:srgbClr val="FEFEFE"/>
                </a:solidFill>
                <a:latin typeface="Arial"/>
                <a:cs typeface="Arial"/>
              </a:rPr>
              <a:t>sinf</a:t>
            </a:r>
            <a:endParaRPr sz="2800" b="1" dirty="0">
              <a:latin typeface="Arial"/>
              <a:cs typeface="Arial"/>
            </a:endParaRPr>
          </a:p>
        </p:txBody>
      </p:sp>
      <p:sp>
        <p:nvSpPr>
          <p:cNvPr id="9" name="object 2"/>
          <p:cNvSpPr txBox="1">
            <a:spLocks/>
          </p:cNvSpPr>
          <p:nvPr/>
        </p:nvSpPr>
        <p:spPr>
          <a:xfrm>
            <a:off x="2551113" y="268288"/>
            <a:ext cx="6981825" cy="104616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eaLnBrk="0" fontAlgn="auto" hangingPunct="0">
              <a:spcBef>
                <a:spcPts val="241"/>
              </a:spcBef>
              <a:spcAft>
                <a:spcPts val="0"/>
              </a:spcAft>
              <a:defRPr/>
            </a:pPr>
            <a:r>
              <a:rPr lang="en-US" sz="6600" kern="0" spc="21" dirty="0" smtClean="0">
                <a:solidFill>
                  <a:sysClr val="window" lastClr="FFFFFF"/>
                </a:solidFill>
                <a:latin typeface="Arial" panose="020B0604020202020204" pitchFamily="34" charset="0"/>
                <a:cs typeface="Arial" panose="020B0604020202020204" pitchFamily="34" charset="0"/>
              </a:rPr>
              <a:t>BIOLOGIYA</a:t>
            </a:r>
            <a:r>
              <a:rPr lang="ru-RU" sz="4000" kern="0" spc="21" dirty="0" smtClean="0">
                <a:solidFill>
                  <a:sysClr val="window" lastClr="FFFFFF"/>
                </a:solidFill>
                <a:latin typeface="Arial" panose="020B0604020202020204" pitchFamily="34" charset="0"/>
                <a:cs typeface="Arial" panose="020B0604020202020204" pitchFamily="34" charset="0"/>
              </a:rPr>
              <a:t> </a:t>
            </a:r>
            <a:endParaRPr lang="uz-Cyrl-UZ" sz="4000" kern="0" spc="21" dirty="0">
              <a:solidFill>
                <a:sysClr val="window" lastClr="FFFFFF"/>
              </a:solidFill>
              <a:latin typeface="Arial" panose="020B0604020202020204" pitchFamily="34" charset="0"/>
              <a:cs typeface="Arial" panose="020B0604020202020204" pitchFamily="34" charset="0"/>
            </a:endParaRPr>
          </a:p>
        </p:txBody>
      </p:sp>
      <p:sp>
        <p:nvSpPr>
          <p:cNvPr id="7176" name="Прямоугольник 9"/>
          <p:cNvSpPr>
            <a:spLocks noChangeArrowheads="1"/>
          </p:cNvSpPr>
          <p:nvPr/>
        </p:nvSpPr>
        <p:spPr bwMode="auto">
          <a:xfrm>
            <a:off x="2093593" y="1752031"/>
            <a:ext cx="7896864" cy="1754326"/>
          </a:xfrm>
          <a:prstGeom prst="rect">
            <a:avLst/>
          </a:prstGeom>
          <a:noFill/>
          <a:ln w="9525">
            <a:noFill/>
            <a:miter lim="800000"/>
            <a:headEnd/>
            <a:tailEnd/>
          </a:ln>
        </p:spPr>
        <p:txBody>
          <a:bodyPr wrap="square">
            <a:spAutoFit/>
          </a:bodyPr>
          <a:lstStyle/>
          <a:p>
            <a:pPr algn="ctr" eaLnBrk="0" hangingPunct="0"/>
            <a:r>
              <a:rPr lang="en-US" sz="5400" b="1" dirty="0" err="1">
                <a:solidFill>
                  <a:srgbClr val="002060"/>
                </a:solidFill>
                <a:latin typeface="Arial" pitchFamily="34" charset="0"/>
              </a:rPr>
              <a:t>Mavzu</a:t>
            </a:r>
            <a:r>
              <a:rPr lang="ru-RU" sz="5400" b="1" dirty="0" smtClean="0">
                <a:solidFill>
                  <a:srgbClr val="002060"/>
                </a:solidFill>
                <a:latin typeface="Arial" pitchFamily="34" charset="0"/>
              </a:rPr>
              <a:t>:</a:t>
            </a:r>
            <a:r>
              <a:rPr lang="en-US" sz="5400" b="1" dirty="0" smtClean="0">
                <a:solidFill>
                  <a:srgbClr val="002060"/>
                </a:solidFill>
                <a:latin typeface="Arial" pitchFamily="34" charset="0"/>
              </a:rPr>
              <a:t> </a:t>
            </a:r>
            <a:r>
              <a:rPr lang="en-US" sz="5400" b="1" dirty="0" err="1" smtClean="0">
                <a:solidFill>
                  <a:srgbClr val="002060"/>
                </a:solidFill>
                <a:latin typeface="Arial" pitchFamily="34" charset="0"/>
              </a:rPr>
              <a:t>Pardaqanotlilar</a:t>
            </a:r>
            <a:r>
              <a:rPr lang="en-US" sz="5400" b="1" dirty="0" smtClean="0">
                <a:solidFill>
                  <a:srgbClr val="002060"/>
                </a:solidFill>
                <a:latin typeface="Arial" pitchFamily="34" charset="0"/>
              </a:rPr>
              <a:t> </a:t>
            </a:r>
            <a:r>
              <a:rPr lang="en-US" sz="5400" b="1" dirty="0" err="1">
                <a:solidFill>
                  <a:srgbClr val="002060"/>
                </a:solidFill>
                <a:latin typeface="Arial" pitchFamily="34" charset="0"/>
              </a:rPr>
              <a:t>turkumi</a:t>
            </a:r>
            <a:r>
              <a:rPr lang="en-US" sz="5400" b="1" dirty="0">
                <a:solidFill>
                  <a:srgbClr val="002060"/>
                </a:solidFill>
                <a:latin typeface="Arial" pitchFamily="34" charset="0"/>
              </a:rPr>
              <a:t>: </a:t>
            </a:r>
            <a:r>
              <a:rPr lang="en-US" sz="5400" b="1" dirty="0" err="1" smtClean="0">
                <a:solidFill>
                  <a:srgbClr val="002060"/>
                </a:solidFill>
                <a:latin typeface="Arial" pitchFamily="34" charset="0"/>
              </a:rPr>
              <a:t>asalarilar</a:t>
            </a:r>
            <a:endParaRPr lang="ru-RU" sz="5400" b="1" dirty="0">
              <a:solidFill>
                <a:srgbClr val="002060"/>
              </a:solidFill>
              <a:latin typeface="Arial" pitchFamily="34" charset="0"/>
            </a:endParaRPr>
          </a:p>
        </p:txBody>
      </p:sp>
      <p:pic>
        <p:nvPicPr>
          <p:cNvPr id="7177" name="Рисунок 10" descr="1368997934_babochka-11.gif"/>
          <p:cNvPicPr>
            <a:picLocks noChangeAspect="1"/>
          </p:cNvPicPr>
          <p:nvPr/>
        </p:nvPicPr>
        <p:blipFill>
          <a:blip r:embed="rId2"/>
          <a:stretch>
            <a:fillRect/>
          </a:stretch>
        </p:blipFill>
        <p:spPr bwMode="auto">
          <a:xfrm flipH="1">
            <a:off x="3455467" y="3647974"/>
            <a:ext cx="4595887" cy="3052273"/>
          </a:xfrm>
          <a:prstGeom prst="rect">
            <a:avLst/>
          </a:prstGeom>
          <a:noFill/>
          <a:ln w="9525">
            <a:noFill/>
            <a:miter lim="800000"/>
            <a:headEnd/>
            <a:tailEnd/>
          </a:ln>
        </p:spPr>
      </p:pic>
      <p:sp>
        <p:nvSpPr>
          <p:cNvPr id="2" name="Прямоугольник 1"/>
          <p:cNvSpPr/>
          <p:nvPr/>
        </p:nvSpPr>
        <p:spPr>
          <a:xfrm>
            <a:off x="0" y="0"/>
            <a:ext cx="12192000" cy="1483743"/>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kern="0" spc="21" dirty="0">
                <a:solidFill>
                  <a:sysClr val="window" lastClr="FFFFFF"/>
                </a:solidFill>
                <a:latin typeface="Arial" panose="020B0604020202020204" pitchFamily="34" charset="0"/>
                <a:cs typeface="Arial" panose="020B0604020202020204" pitchFamily="34" charset="0"/>
              </a:rPr>
              <a:t>BIOLOGIYA</a:t>
            </a:r>
            <a:endParaRPr lang="ru-RU" sz="60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Борьба с осами на винограднике"/>
          <p:cNvPicPr>
            <a:picLocks noChangeAspect="1" noChangeArrowheads="1" noCrop="1"/>
          </p:cNvPicPr>
          <p:nvPr/>
        </p:nvPicPr>
        <p:blipFill>
          <a:blip r:embed="rId2"/>
          <a:srcRect/>
          <a:stretch>
            <a:fillRect/>
          </a:stretch>
        </p:blipFill>
        <p:spPr bwMode="auto">
          <a:xfrm flipH="1">
            <a:off x="7956550" y="600075"/>
            <a:ext cx="5991225" cy="5424488"/>
          </a:xfrm>
          <a:prstGeom prst="rect">
            <a:avLst/>
          </a:prstGeom>
          <a:noFill/>
          <a:ln w="9525">
            <a:noFill/>
            <a:miter lim="800000"/>
            <a:headEnd/>
            <a:tailEnd/>
          </a:ln>
        </p:spPr>
      </p:pic>
      <p:sp>
        <p:nvSpPr>
          <p:cNvPr id="13"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25"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PARDAQANOTLILAR TURKUMI</a:t>
            </a:r>
            <a:r>
              <a:rPr lang="ru-RU" sz="5400" kern="0" spc="21" dirty="0" smtClean="0">
                <a:solidFill>
                  <a:sysClr val="window" lastClr="FFFFFF"/>
                </a:solidFill>
                <a:latin typeface="Arial" panose="020B0604020202020204" pitchFamily="34" charset="0"/>
                <a:cs typeface="Arial" panose="020B0604020202020204" pitchFamily="34" charset="0"/>
              </a:rPr>
              <a:t> </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6" name="Прямоугольник 5"/>
          <p:cNvSpPr/>
          <p:nvPr/>
        </p:nvSpPr>
        <p:spPr>
          <a:xfrm>
            <a:off x="477838" y="1624013"/>
            <a:ext cx="8393112" cy="107791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0" hangingPunct="0">
              <a:defRPr/>
            </a:pPr>
            <a:r>
              <a:rPr lang="la-Latn" sz="3200" dirty="0">
                <a:latin typeface="Arial" pitchFamily="34" charset="0"/>
                <a:cs typeface="Arial" pitchFamily="34" charset="0"/>
              </a:rPr>
              <a:t>Pardaqanotlilarga asalari, sariq ari, qovog‘ari, yaydoqchilar, chumolilar kiradi.</a:t>
            </a:r>
            <a:endParaRPr lang="ru-RU" sz="3200" dirty="0">
              <a:latin typeface="Arial" pitchFamily="34" charset="0"/>
              <a:cs typeface="Arial" pitchFamily="34" charset="0"/>
            </a:endParaRPr>
          </a:p>
        </p:txBody>
      </p:sp>
      <p:pic>
        <p:nvPicPr>
          <p:cNvPr id="8200" name="Picture 11" descr="Pin by CLA on Ant | Animation, Ants, Gif"/>
          <p:cNvPicPr>
            <a:picLocks noChangeAspect="1" noChangeArrowheads="1" noCrop="1"/>
          </p:cNvPicPr>
          <p:nvPr/>
        </p:nvPicPr>
        <p:blipFill>
          <a:blip r:embed="rId3"/>
          <a:srcRect/>
          <a:stretch>
            <a:fillRect/>
          </a:stretch>
        </p:blipFill>
        <p:spPr bwMode="auto">
          <a:xfrm flipH="1">
            <a:off x="3731665" y="3991068"/>
            <a:ext cx="2628190" cy="2607623"/>
          </a:xfrm>
          <a:prstGeom prst="rect">
            <a:avLst/>
          </a:prstGeom>
          <a:noFill/>
          <a:ln w="9525">
            <a:noFill/>
            <a:miter lim="800000"/>
            <a:headEnd/>
            <a:tailEnd/>
          </a:ln>
        </p:spPr>
      </p:pic>
      <p:pic>
        <p:nvPicPr>
          <p:cNvPr id="10" name="Рисунок 9" descr="1c5b6f1bbebe6cc59bd4a3ced8f43b37.jpg"/>
          <p:cNvPicPr>
            <a:picLocks noChangeAspect="1"/>
          </p:cNvPicPr>
          <p:nvPr/>
        </p:nvPicPr>
        <p:blipFill>
          <a:blip r:embed="rId4"/>
          <a:srcRect/>
          <a:stretch>
            <a:fillRect/>
          </a:stretch>
        </p:blipFill>
        <p:spPr bwMode="auto">
          <a:xfrm>
            <a:off x="6433475" y="3138962"/>
            <a:ext cx="2606675" cy="2606675"/>
          </a:xfrm>
          <a:prstGeom prst="rect">
            <a:avLst/>
          </a:prstGeom>
          <a:noFill/>
          <a:ln w="9525">
            <a:noFill/>
            <a:miter lim="800000"/>
            <a:headEnd/>
            <a:tailEnd/>
          </a:ln>
        </p:spPr>
      </p:pic>
      <p:pic>
        <p:nvPicPr>
          <p:cNvPr id="11" name="Рисунок 9" descr="1c5b6f1bbebe6cc59bd4a3ced8f43b37.jpg"/>
          <p:cNvPicPr>
            <a:picLocks noChangeAspect="1"/>
          </p:cNvPicPr>
          <p:nvPr/>
        </p:nvPicPr>
        <p:blipFill>
          <a:blip r:embed="rId5"/>
          <a:srcRect/>
          <a:stretch>
            <a:fillRect/>
          </a:stretch>
        </p:blipFill>
        <p:spPr bwMode="auto">
          <a:xfrm>
            <a:off x="872746" y="3207485"/>
            <a:ext cx="2776538" cy="2770187"/>
          </a:xfrm>
          <a:prstGeom prst="rect">
            <a:avLst/>
          </a:prstGeom>
          <a:noFill/>
          <a:ln w="9525">
            <a:noFill/>
            <a:miter lim="800000"/>
            <a:headEnd/>
            <a:tailEnd/>
          </a:ln>
        </p:spPr>
      </p:pic>
      <p:sp>
        <p:nvSpPr>
          <p:cNvPr id="14" name="Прямоугольник 13"/>
          <p:cNvSpPr/>
          <p:nvPr/>
        </p:nvSpPr>
        <p:spPr>
          <a:xfrm>
            <a:off x="163773" y="1269243"/>
            <a:ext cx="11846258" cy="540451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9219"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 OILASI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9223" name="Прямоугольник 8"/>
          <p:cNvSpPr>
            <a:spLocks noChangeArrowheads="1"/>
          </p:cNvSpPr>
          <p:nvPr/>
        </p:nvSpPr>
        <p:spPr bwMode="auto">
          <a:xfrm>
            <a:off x="190500" y="1282700"/>
            <a:ext cx="11833225" cy="2062163"/>
          </a:xfrm>
          <a:prstGeom prst="rect">
            <a:avLst/>
          </a:prstGeom>
          <a:gradFill rotWithShape="1">
            <a:gsLst>
              <a:gs pos="0">
                <a:srgbClr val="FFFF80"/>
              </a:gs>
              <a:gs pos="50000">
                <a:srgbClr val="FFFFB3"/>
              </a:gs>
              <a:gs pos="100000">
                <a:srgbClr val="FFFFDA"/>
              </a:gs>
            </a:gsLst>
            <a:lin ang="5400000" scaled="1"/>
          </a:gradFill>
          <a:ln w="9525">
            <a:noFill/>
            <a:miter lim="800000"/>
            <a:headEnd/>
            <a:tailEnd/>
          </a:ln>
        </p:spPr>
        <p:txBody>
          <a:bodyPr>
            <a:spAutoFit/>
          </a:bodyPr>
          <a:lstStyle/>
          <a:p>
            <a:pPr algn="ctr" eaLnBrk="0" hangingPunct="0"/>
            <a:r>
              <a:rPr lang="en-US" sz="3100" dirty="0" smtClean="0">
                <a:latin typeface="Arial" panose="020B0604020202020204" pitchFamily="34" charset="0"/>
              </a:rPr>
              <a:t> </a:t>
            </a:r>
            <a:r>
              <a:rPr lang="la-Latn" sz="3100" dirty="0">
                <a:latin typeface="Arial" panose="020B0604020202020204" pitchFamily="34" charset="0"/>
              </a:rPr>
              <a:t>Asalari oilasida 10 000 – 50 000, ba’zan 100 000 </a:t>
            </a:r>
          </a:p>
          <a:p>
            <a:pPr algn="ctr" eaLnBrk="0" hangingPunct="0"/>
            <a:r>
              <a:rPr lang="la-Latn" sz="3100" dirty="0">
                <a:latin typeface="Arial" panose="020B0604020202020204" pitchFamily="34" charset="0"/>
              </a:rPr>
              <a:t>tagacha ishchi arilar, bitta ona ari, bir necha yuz erkak arilar bo‘ladi. Asalarilar yog‘ochdan yasalgan maxsus qutilarda boqiladi. Quti ichida ular mumli olti qirrali katakchalarda yashaydi.</a:t>
            </a:r>
            <a:endParaRPr lang="ru-RU" sz="3100" dirty="0">
              <a:latin typeface="Arial" panose="020B0604020202020204" pitchFamily="34" charset="0"/>
            </a:endParaRPr>
          </a:p>
        </p:txBody>
      </p:sp>
      <p:pic>
        <p:nvPicPr>
          <p:cNvPr id="9224" name="Рисунок 9" descr="1c5b6f1bbebe6cc59bd4a3ced8f43b37.jpg"/>
          <p:cNvPicPr>
            <a:picLocks noChangeAspect="1"/>
          </p:cNvPicPr>
          <p:nvPr/>
        </p:nvPicPr>
        <p:blipFill>
          <a:blip r:embed="rId2"/>
          <a:srcRect/>
          <a:stretch>
            <a:fillRect/>
          </a:stretch>
        </p:blipFill>
        <p:spPr bwMode="auto">
          <a:xfrm>
            <a:off x="460375" y="3417887"/>
            <a:ext cx="2606675" cy="3049588"/>
          </a:xfrm>
          <a:prstGeom prst="rect">
            <a:avLst/>
          </a:prstGeom>
          <a:noFill/>
          <a:ln w="9525">
            <a:noFill/>
            <a:miter lim="800000"/>
            <a:headEnd/>
            <a:tailEnd/>
          </a:ln>
        </p:spPr>
      </p:pic>
      <p:pic>
        <p:nvPicPr>
          <p:cNvPr id="9225" name="Рисунок 10" descr="unnamed.gif"/>
          <p:cNvPicPr>
            <a:picLocks noChangeAspect="1"/>
          </p:cNvPicPr>
          <p:nvPr/>
        </p:nvPicPr>
        <p:blipFill>
          <a:blip r:embed="rId3"/>
          <a:srcRect/>
          <a:stretch>
            <a:fillRect/>
          </a:stretch>
        </p:blipFill>
        <p:spPr bwMode="auto">
          <a:xfrm>
            <a:off x="9282038" y="3417887"/>
            <a:ext cx="2286000" cy="3033713"/>
          </a:xfrm>
          <a:prstGeom prst="rect">
            <a:avLst/>
          </a:prstGeom>
          <a:noFill/>
          <a:ln w="9525">
            <a:noFill/>
            <a:miter lim="800000"/>
            <a:headEnd/>
            <a:tailEnd/>
          </a:ln>
        </p:spPr>
      </p:pic>
      <p:pic>
        <p:nvPicPr>
          <p:cNvPr id="9226" name="Рисунок 11" descr="depositphotos_11375633-stock-photo-close-up-view-of-the.jpg"/>
          <p:cNvPicPr>
            <a:picLocks noChangeAspect="1"/>
          </p:cNvPicPr>
          <p:nvPr/>
        </p:nvPicPr>
        <p:blipFill>
          <a:blip r:embed="rId4"/>
          <a:srcRect/>
          <a:stretch>
            <a:fillRect/>
          </a:stretch>
        </p:blipFill>
        <p:spPr bwMode="auto">
          <a:xfrm>
            <a:off x="4006056" y="3417886"/>
            <a:ext cx="4551363" cy="30337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1267"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ASALARILARINING TUZILISHI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11271" name="Прямоугольник 8"/>
          <p:cNvSpPr>
            <a:spLocks noChangeArrowheads="1"/>
          </p:cNvSpPr>
          <p:nvPr/>
        </p:nvSpPr>
        <p:spPr bwMode="auto">
          <a:xfrm>
            <a:off x="190500" y="1201478"/>
            <a:ext cx="11833225" cy="1754326"/>
          </a:xfrm>
          <a:prstGeom prst="rect">
            <a:avLst/>
          </a:prstGeom>
          <a:gradFill rotWithShape="1">
            <a:gsLst>
              <a:gs pos="0">
                <a:srgbClr val="F3F38A"/>
              </a:gs>
              <a:gs pos="50000">
                <a:srgbClr val="F5F5B9"/>
              </a:gs>
              <a:gs pos="100000">
                <a:srgbClr val="FAFADD"/>
              </a:gs>
            </a:gsLst>
            <a:lin ang="16200000" scaled="1"/>
          </a:gradFill>
          <a:ln w="9525">
            <a:noFill/>
            <a:miter lim="800000"/>
            <a:headEnd/>
            <a:tailEnd/>
          </a:ln>
        </p:spPr>
        <p:txBody>
          <a:bodyPr wrap="square">
            <a:spAutoFit/>
          </a:bodyPr>
          <a:lstStyle/>
          <a:p>
            <a:pPr algn="ctr" eaLnBrk="0" hangingPunct="0"/>
            <a:r>
              <a:rPr lang="la-Latn" sz="2700" dirty="0">
                <a:latin typeface="Arial" pitchFamily="34" charset="0"/>
              </a:rPr>
              <a:t>Asalarilarning tuzilishi</a:t>
            </a:r>
            <a:r>
              <a:rPr lang="la-Latn" sz="2700" dirty="0" smtClean="0">
                <a:latin typeface="Arial" pitchFamily="34" charset="0"/>
              </a:rPr>
              <a:t>.</a:t>
            </a:r>
            <a:r>
              <a:rPr lang="ru-RU" sz="2700" dirty="0" smtClean="0">
                <a:latin typeface="Arial" pitchFamily="34" charset="0"/>
              </a:rPr>
              <a:t> </a:t>
            </a:r>
            <a:r>
              <a:rPr lang="la-Latn" sz="2700" dirty="0" smtClean="0">
                <a:latin typeface="Arial" pitchFamily="34" charset="0"/>
              </a:rPr>
              <a:t>Ona</a:t>
            </a:r>
            <a:r>
              <a:rPr lang="la-Latn" sz="2700" dirty="0">
                <a:latin typeface="Arial" pitchFamily="34" charset="0"/>
              </a:rPr>
              <a:t>, ishchi va erkak asalarilarning tashqi ko‘rinishi bir-biridan farq qiladi. Ona ari va erkak arilar ishchi arilarga nisbatan ancha yirik bo‘ladi. Urg‘ochi va ishchi arilar qorin bo‘limining uchida nishtari bo‘ladi. Erkak arilarning mo‘ylovlari va ko‘zi yaxshi </a:t>
            </a:r>
            <a:r>
              <a:rPr lang="la-Latn" sz="2700" dirty="0" smtClean="0">
                <a:latin typeface="Arial" pitchFamily="34" charset="0"/>
              </a:rPr>
              <a:t>rivojlangan</a:t>
            </a:r>
            <a:r>
              <a:rPr lang="ru-RU" sz="2700" dirty="0">
                <a:latin typeface="Arial" pitchFamily="34" charset="0"/>
              </a:rPr>
              <a:t>,</a:t>
            </a:r>
            <a:r>
              <a:rPr lang="la-Latn" sz="2700" dirty="0" smtClean="0">
                <a:latin typeface="Arial" pitchFamily="34" charset="0"/>
              </a:rPr>
              <a:t> </a:t>
            </a:r>
            <a:r>
              <a:rPr lang="la-Latn" sz="2700" dirty="0">
                <a:latin typeface="Arial" pitchFamily="34" charset="0"/>
              </a:rPr>
              <a:t>nishtari bo‘lmaydi.</a:t>
            </a:r>
            <a:endParaRPr lang="ru-RU" sz="2700" dirty="0">
              <a:latin typeface="Arial" pitchFamily="34" charset="0"/>
            </a:endParaRPr>
          </a:p>
        </p:txBody>
      </p:sp>
      <p:pic>
        <p:nvPicPr>
          <p:cNvPr id="11273" name="Рисунок 10" descr="unnamed.gif"/>
          <p:cNvPicPr>
            <a:picLocks noChangeAspect="1"/>
          </p:cNvPicPr>
          <p:nvPr/>
        </p:nvPicPr>
        <p:blipFill>
          <a:blip r:embed="rId2"/>
          <a:srcRect/>
          <a:stretch>
            <a:fillRect/>
          </a:stretch>
        </p:blipFill>
        <p:spPr bwMode="auto">
          <a:xfrm>
            <a:off x="8952084" y="3199455"/>
            <a:ext cx="2598738" cy="3016250"/>
          </a:xfrm>
          <a:prstGeom prst="rect">
            <a:avLst/>
          </a:prstGeom>
          <a:noFill/>
          <a:ln w="9525">
            <a:noFill/>
            <a:miter lim="800000"/>
            <a:headEnd/>
            <a:tailEnd/>
          </a:ln>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75" b="5877"/>
          <a:stretch/>
        </p:blipFill>
        <p:spPr bwMode="auto">
          <a:xfrm>
            <a:off x="310551" y="3260785"/>
            <a:ext cx="8264924" cy="327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8" descr="Tungkol sa mundo ng mga halaman. Ebolusyon at Kapaki-pakinabang na ..."/>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ru-RU" altLang="ru-RU"/>
          </a:p>
        </p:txBody>
      </p:sp>
      <p:sp>
        <p:nvSpPr>
          <p:cNvPr id="13315" name="AutoShape 10" descr="Tungkol sa mundo ng mga halaman. Ebolusyon at Kapaki-pakinabang na ..."/>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eaLnBrk="0" hangingPunct="0"/>
            <a:endParaRPr lang="ru-RU" altLang="ru-RU"/>
          </a:p>
        </p:txBody>
      </p:sp>
      <p:sp>
        <p:nvSpPr>
          <p:cNvPr id="2" name="Прямоугольник 1"/>
          <p:cNvSpPr/>
          <p:nvPr/>
        </p:nvSpPr>
        <p:spPr>
          <a:xfrm>
            <a:off x="760413" y="160338"/>
            <a:ext cx="11042650" cy="830262"/>
          </a:xfrm>
          <a:prstGeom prst="rect">
            <a:avLst/>
          </a:prstGeom>
        </p:spPr>
        <p:txBody>
          <a:bodyPr>
            <a:spAutoFit/>
          </a:bodyPr>
          <a:lstStyle/>
          <a:p>
            <a:pPr eaLnBrk="0" hangingPunct="0">
              <a:defRPr/>
            </a:pPr>
            <a:r>
              <a:rPr lang="en-US" sz="4800" b="1" kern="0" spc="21" dirty="0">
                <a:solidFill>
                  <a:sysClr val="window" lastClr="FFFFFF"/>
                </a:solidFill>
                <a:latin typeface="Arial" panose="020B0604020202020204" pitchFamily="34" charset="0"/>
              </a:rPr>
              <a:t>                  TO‘PGULLAR</a:t>
            </a:r>
            <a:endParaRPr lang="ru-RU" sz="4800" b="1" dirty="0">
              <a:solidFill>
                <a:prstClr val="black"/>
              </a:solidFill>
              <a:cs typeface="+mn-cs"/>
            </a:endParaRPr>
          </a:p>
        </p:txBody>
      </p:sp>
      <p:sp>
        <p:nvSpPr>
          <p:cNvPr id="7" name="object 2"/>
          <p:cNvSpPr/>
          <p:nvPr/>
        </p:nvSpPr>
        <p:spPr>
          <a:xfrm>
            <a:off x="17463" y="-28575"/>
            <a:ext cx="12174537" cy="1243013"/>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lIns="0" tIns="0" rIns="0" bIns="0"/>
          <a:lstStyle/>
          <a:p>
            <a:pPr eaLnBrk="0" hangingPunct="0">
              <a:defRPr/>
            </a:pPr>
            <a:endParaRPr sz="2396">
              <a:cs typeface="+mn-cs"/>
            </a:endParaRPr>
          </a:p>
        </p:txBody>
      </p:sp>
      <p:sp>
        <p:nvSpPr>
          <p:cNvPr id="8" name="object 2"/>
          <p:cNvSpPr txBox="1">
            <a:spLocks/>
          </p:cNvSpPr>
          <p:nvPr/>
        </p:nvSpPr>
        <p:spPr>
          <a:xfrm>
            <a:off x="0" y="163513"/>
            <a:ext cx="12192000" cy="862012"/>
          </a:xfrm>
          <a:prstGeom prst="rect">
            <a:avLst/>
          </a:prstGeom>
        </p:spPr>
        <p:txBody>
          <a:bodyPr lIns="0" tIns="30911" rIns="0" bIns="0">
            <a:spAutoFit/>
          </a:bodyPr>
          <a:lstStyle>
            <a:lvl1pPr>
              <a:defRPr sz="3400" b="1" i="0">
                <a:solidFill>
                  <a:schemeClr val="bg1"/>
                </a:solidFill>
                <a:latin typeface="Arial"/>
                <a:ea typeface="+mj-ea"/>
                <a:cs typeface="Arial"/>
              </a:defRPr>
            </a:lvl1pPr>
          </a:lstStyle>
          <a:p>
            <a:pPr marL="26881" algn="ctr" defTabSz="1935419" fontAlgn="auto">
              <a:spcBef>
                <a:spcPts val="241"/>
              </a:spcBef>
              <a:spcAft>
                <a:spcPts val="0"/>
              </a:spcAft>
              <a:defRPr/>
            </a:pPr>
            <a:r>
              <a:rPr lang="en-US" sz="5400" kern="0" spc="21" dirty="0" smtClean="0">
                <a:solidFill>
                  <a:sysClr val="window" lastClr="FFFFFF"/>
                </a:solidFill>
                <a:latin typeface="Arial" panose="020B0604020202020204" pitchFamily="34" charset="0"/>
                <a:cs typeface="Arial" panose="020B0604020202020204" pitchFamily="34" charset="0"/>
              </a:rPr>
              <a:t>ASALARILARNING TUZILISHI</a:t>
            </a:r>
            <a:endParaRPr lang="uz-Cyrl-UZ" sz="5400" kern="0" spc="21" dirty="0">
              <a:solidFill>
                <a:sysClr val="window" lastClr="FFFFFF"/>
              </a:solidFill>
              <a:latin typeface="Arial" panose="020B0604020202020204" pitchFamily="34" charset="0"/>
              <a:cs typeface="Arial" panose="020B0604020202020204" pitchFamily="34" charset="0"/>
            </a:endParaRPr>
          </a:p>
        </p:txBody>
      </p:sp>
      <p:sp>
        <p:nvSpPr>
          <p:cNvPr id="13319" name="Прямоугольник 8"/>
          <p:cNvSpPr>
            <a:spLocks noChangeArrowheads="1"/>
          </p:cNvSpPr>
          <p:nvPr/>
        </p:nvSpPr>
        <p:spPr bwMode="auto">
          <a:xfrm>
            <a:off x="195263" y="1214438"/>
            <a:ext cx="11833225" cy="2492375"/>
          </a:xfrm>
          <a:prstGeom prst="rect">
            <a:avLst/>
          </a:prstGeom>
          <a:gradFill rotWithShape="1">
            <a:gsLst>
              <a:gs pos="0">
                <a:srgbClr val="F3F38A"/>
              </a:gs>
              <a:gs pos="50000">
                <a:srgbClr val="F5F5B9"/>
              </a:gs>
              <a:gs pos="100000">
                <a:srgbClr val="FAFADD"/>
              </a:gs>
            </a:gsLst>
            <a:lin ang="16200000" scaled="1"/>
          </a:gradFill>
          <a:ln w="9525">
            <a:noFill/>
            <a:miter lim="800000"/>
            <a:headEnd/>
            <a:tailEnd/>
          </a:ln>
        </p:spPr>
        <p:txBody>
          <a:bodyPr>
            <a:spAutoFit/>
          </a:bodyPr>
          <a:lstStyle/>
          <a:p>
            <a:pPr algn="ctr" eaLnBrk="0" hangingPunct="0"/>
            <a:r>
              <a:rPr lang="la-Latn" sz="2500" dirty="0">
                <a:latin typeface="Arial" pitchFamily="34" charset="0"/>
              </a:rPr>
              <a:t>Ishchi arilar  – voyaga yetmagan urg‘ochilar. Boshining yon tomonida ikkita murakkab ko‘zlari, ularning orasida uchta oddiy ko‘zchalar joylashgan. Boshi oldingi tomonida joylashgan ikkita mo‘ylovi hid bilish organi hisoblanadi. Arilar gulning hidi va rangini yaxshi farq qiladi. Ularning ko‘zi sariq va ko‘k ranglarni hamda bizning ko‘zimiz ilg‘ay olmaydigan ultrabinafsha nurlarni yaxshi farq qiladi, lekin qizil rangni sezmaydi.</a:t>
            </a:r>
            <a:endParaRPr lang="ru-RU" sz="2500" dirty="0">
              <a:latin typeface="Arial" pitchFamily="34" charset="0"/>
            </a:endParaRPr>
          </a:p>
        </p:txBody>
      </p:sp>
      <p:pic>
        <p:nvPicPr>
          <p:cNvPr id="17" name="Рисунок 9" descr="1c5b6f1bbebe6cc59bd4a3ced8f43b37.jpg"/>
          <p:cNvPicPr>
            <a:picLocks noChangeAspect="1"/>
          </p:cNvPicPr>
          <p:nvPr/>
        </p:nvPicPr>
        <p:blipFill>
          <a:blip r:embed="rId2"/>
          <a:srcRect/>
          <a:stretch>
            <a:fillRect/>
          </a:stretch>
        </p:blipFill>
        <p:spPr bwMode="auto">
          <a:xfrm>
            <a:off x="493713" y="3896176"/>
            <a:ext cx="3402575" cy="2524835"/>
          </a:xfrm>
          <a:prstGeom prst="rect">
            <a:avLst/>
          </a:prstGeom>
          <a:noFill/>
          <a:ln w="9525">
            <a:noFill/>
            <a:miter lim="800000"/>
            <a:headEnd/>
            <a:tailEnd/>
          </a:ln>
        </p:spPr>
      </p:pic>
      <p:pic>
        <p:nvPicPr>
          <p:cNvPr id="18" name="Picture 4" descr="Гиф анимация Пчела счищает пыльцу с хоботка"/>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2566" y="3838753"/>
            <a:ext cx="3402575" cy="26396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946" y="3896176"/>
            <a:ext cx="3402575" cy="269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a:xfrm>
            <a:off x="-136525" y="279400"/>
            <a:ext cx="12177713" cy="817563"/>
          </a:xfrm>
        </p:spPr>
        <p:txBody>
          <a:bodyPr/>
          <a:lstStyle/>
          <a:p>
            <a:r>
              <a:rPr lang="uz-Latn-UZ" altLang="ru-RU" sz="5400" smtClean="0">
                <a:latin typeface="Arial" pitchFamily="34" charset="0"/>
                <a:cs typeface="Arial" pitchFamily="34" charset="0"/>
              </a:rPr>
              <a:t>ASALARI</a:t>
            </a:r>
            <a:endParaRPr lang="ru-RU" altLang="ru-RU" sz="5400" smtClean="0">
              <a:latin typeface="Arial" pitchFamily="34" charset="0"/>
              <a:cs typeface="Arial" pitchFamily="34" charset="0"/>
            </a:endParaRPr>
          </a:p>
        </p:txBody>
      </p:sp>
      <p:pic>
        <p:nvPicPr>
          <p:cNvPr id="18435" name="Picture 2" descr="http://biologia8.adu.by/book/21/img/%D1%80%D0%BE%D1%82%D0%BE%D0%B2%D0%BE%D0%B9%20%D0%B0%D0%BF%D0%BF%D0%B0%D1%80%D0%B0%D1%82/%D0%BB%D0%B0%D0%BA%D0%B0%D1%8E%D1%89%D0%B8%D0%B9.png"/>
          <p:cNvPicPr>
            <a:picLocks noChangeAspect="1" noChangeArrowheads="1"/>
          </p:cNvPicPr>
          <p:nvPr/>
        </p:nvPicPr>
        <p:blipFill>
          <a:blip r:embed="rId2"/>
          <a:srcRect/>
          <a:stretch>
            <a:fillRect/>
          </a:stretch>
        </p:blipFill>
        <p:spPr bwMode="auto">
          <a:xfrm>
            <a:off x="1446664" y="2456598"/>
            <a:ext cx="9204538" cy="4165862"/>
          </a:xfrm>
          <a:prstGeom prst="rect">
            <a:avLst/>
          </a:prstGeom>
          <a:noFill/>
          <a:ln w="9525">
            <a:noFill/>
            <a:miter lim="800000"/>
            <a:headEnd/>
            <a:tailEnd/>
          </a:ln>
        </p:spPr>
      </p:pic>
      <p:sp>
        <p:nvSpPr>
          <p:cNvPr id="4" name="Прямоугольник 3"/>
          <p:cNvSpPr/>
          <p:nvPr/>
        </p:nvSpPr>
        <p:spPr>
          <a:xfrm>
            <a:off x="2508606" y="5759357"/>
            <a:ext cx="2419350" cy="822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z-Latn-UZ" sz="3200" b="1" dirty="0">
                <a:solidFill>
                  <a:schemeClr val="tx1"/>
                </a:solidFill>
                <a:latin typeface="Arial" panose="020B0604020202020204" pitchFamily="34" charset="0"/>
                <a:cs typeface="Arial" panose="020B0604020202020204" pitchFamily="34" charset="0"/>
              </a:rPr>
              <a:t>Kemiruvchi s</a:t>
            </a:r>
            <a:r>
              <a:rPr lang="en-US" sz="3200" b="1" dirty="0" err="1">
                <a:solidFill>
                  <a:schemeClr val="tx1"/>
                </a:solidFill>
                <a:latin typeface="Arial" panose="020B0604020202020204" pitchFamily="34" charset="0"/>
                <a:cs typeface="Arial" panose="020B0604020202020204" pitchFamily="34" charset="0"/>
              </a:rPr>
              <a:t>uruvchi</a:t>
            </a:r>
            <a:endParaRPr lang="ru-RU" sz="3200" b="1" dirty="0">
              <a:solidFill>
                <a:schemeClr val="tx1"/>
              </a:solidFill>
              <a:latin typeface="Arial" panose="020B0604020202020204" pitchFamily="34" charset="0"/>
              <a:cs typeface="Arial" panose="020B0604020202020204" pitchFamily="34" charset="0"/>
            </a:endParaRPr>
          </a:p>
        </p:txBody>
      </p:sp>
      <p:sp>
        <p:nvSpPr>
          <p:cNvPr id="5" name="Прямоугольник 4"/>
          <p:cNvSpPr/>
          <p:nvPr/>
        </p:nvSpPr>
        <p:spPr>
          <a:xfrm>
            <a:off x="232012" y="1175435"/>
            <a:ext cx="11764370" cy="138499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la-Latn" sz="2800" dirty="0" smtClean="0">
                <a:latin typeface="Arial" pitchFamily="34" charset="0"/>
              </a:rPr>
              <a:t>Ishchi arilar yuqori jag‘lari yordamida mumdan kataklar yasaydi va</a:t>
            </a:r>
            <a:r>
              <a:rPr lang="en-US" sz="2800" dirty="0" smtClean="0">
                <a:latin typeface="Arial" pitchFamily="34" charset="0"/>
              </a:rPr>
              <a:t> </a:t>
            </a:r>
            <a:r>
              <a:rPr lang="la-Latn" sz="2800" dirty="0" smtClean="0">
                <a:latin typeface="Arial" pitchFamily="34" charset="0"/>
              </a:rPr>
              <a:t>changdonlardan gul changini oladi. Pastki lab va jag‘lari o‘zgarib naysimon xartum hosil</a:t>
            </a:r>
            <a:r>
              <a:rPr lang="en-US" sz="2800" dirty="0" smtClean="0">
                <a:latin typeface="Arial" pitchFamily="34" charset="0"/>
              </a:rPr>
              <a:t> </a:t>
            </a:r>
            <a:r>
              <a:rPr lang="en-US" sz="2800" dirty="0" err="1" smtClean="0">
                <a:latin typeface="Arial" pitchFamily="34" charset="0"/>
              </a:rPr>
              <a:t>qiladi</a:t>
            </a:r>
            <a:r>
              <a:rPr lang="en-US" sz="2800" dirty="0" smtClean="0">
                <a:latin typeface="Arial" pitchFamily="34" charset="0"/>
              </a:rPr>
              <a:t>. Ari </a:t>
            </a:r>
            <a:r>
              <a:rPr lang="en-US" sz="2800" dirty="0" err="1" smtClean="0">
                <a:latin typeface="Arial" pitchFamily="34" charset="0"/>
              </a:rPr>
              <a:t>xartumi</a:t>
            </a:r>
            <a:r>
              <a:rPr lang="en-US" sz="2800" dirty="0" smtClean="0">
                <a:latin typeface="Arial" pitchFamily="34" charset="0"/>
              </a:rPr>
              <a:t> </a:t>
            </a:r>
            <a:r>
              <a:rPr lang="en-US" sz="2800" dirty="0" err="1" smtClean="0">
                <a:latin typeface="Arial" pitchFamily="34" charset="0"/>
              </a:rPr>
              <a:t>bilan</a:t>
            </a:r>
            <a:r>
              <a:rPr lang="en-US" sz="2800" dirty="0" smtClean="0">
                <a:latin typeface="Arial" pitchFamily="34" charset="0"/>
              </a:rPr>
              <a:t> </a:t>
            </a:r>
            <a:r>
              <a:rPr lang="en-US" sz="2800" dirty="0" err="1" smtClean="0">
                <a:latin typeface="Arial" pitchFamily="34" charset="0"/>
              </a:rPr>
              <a:t>gul</a:t>
            </a:r>
            <a:r>
              <a:rPr lang="en-US" sz="2800" dirty="0" smtClean="0">
                <a:latin typeface="Arial" pitchFamily="34" charset="0"/>
              </a:rPr>
              <a:t> </a:t>
            </a:r>
            <a:r>
              <a:rPr lang="en-US" sz="2800" dirty="0" err="1" smtClean="0">
                <a:latin typeface="Arial" pitchFamily="34" charset="0"/>
              </a:rPr>
              <a:t>nektarini</a:t>
            </a:r>
            <a:r>
              <a:rPr lang="en-US" sz="2800" dirty="0" smtClean="0">
                <a:latin typeface="Arial" pitchFamily="34" charset="0"/>
              </a:rPr>
              <a:t> </a:t>
            </a:r>
            <a:r>
              <a:rPr lang="en-US" sz="2800" dirty="0" err="1" smtClean="0">
                <a:latin typeface="Arial" pitchFamily="34" charset="0"/>
              </a:rPr>
              <a:t>so‘radi</a:t>
            </a:r>
            <a:r>
              <a:rPr lang="en-US" sz="2800" dirty="0" smtClean="0">
                <a:latin typeface="Arial" pitchFamily="34" charset="0"/>
              </a:rPr>
              <a:t>.  </a:t>
            </a:r>
            <a:endParaRPr lang="ru-RU" sz="2800"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3626f37b710e835224579a1b0dd8fa272a2"/>
  <p:tag name="ISPRING_UUID" val="{FF7DC319-9CBB-4B6F-9AFD-36900CBE56DF}"/>
  <p:tag name="ISPRING_RESOURCE_FOLDER" val="D:\data c\Desktop\29. 6-SINF 2-MAVZU Gulli o‘simliklar bilan umum (1)\"/>
  <p:tag name="ISPRING_PRESENTATION_PATH" val="D:\data c\Desktop\29. 6-SINF 2-MAVZU Gulli o‘simliklar bilan umum (1).ppt"/>
  <p:tag name="ISPRING_PROJECT_FOLDER_UPDATED" val="1"/>
  <p:tag name="ISPRING_SCREEN_RECS_UPDATED" val="D:\data c\Desktop\29. 6-SINF 2-MAVZU Gulli o‘simliklar bilan umum (1)\"/>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6165</TotalTime>
  <Words>827</Words>
  <Application>Microsoft Office PowerPoint</Application>
  <PresentationFormat>Широкоэкранный</PresentationFormat>
  <Paragraphs>141</Paragraphs>
  <Slides>31</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31</vt:i4>
      </vt:variant>
    </vt:vector>
  </HeadingPairs>
  <TitlesOfParts>
    <vt:vector size="42" baseType="lpstr">
      <vt:lpstr>Algerian</vt:lpstr>
      <vt:lpstr>AngsanaUPC</vt:lpstr>
      <vt:lpstr>Arial</vt:lpstr>
      <vt:lpstr>Calibri</vt:lpstr>
      <vt:lpstr>Cambria</vt:lpstr>
      <vt:lpstr>Cambria Math</vt:lpstr>
      <vt:lpstr>JauntyGentNFW01-Regular</vt:lpstr>
      <vt:lpstr>Times New Roman</vt:lpstr>
      <vt:lpstr>Tw Cen MT</vt:lpstr>
      <vt:lpstr>Wingdings</vt:lpstr>
      <vt:lpstr>Тема Office</vt:lpstr>
      <vt:lpstr>Презентация PowerPoint</vt:lpstr>
      <vt:lpstr>MUSTAHKAMLASH</vt:lpstr>
      <vt:lpstr>MUSTAHKAMLASH</vt:lpstr>
      <vt:lpstr>Презентация PowerPoint</vt:lpstr>
      <vt:lpstr>Презентация PowerPoint</vt:lpstr>
      <vt:lpstr>Презентация PowerPoint</vt:lpstr>
      <vt:lpstr>Презентация PowerPoint</vt:lpstr>
      <vt:lpstr>Презентация PowerPoint</vt:lpstr>
      <vt:lpstr>ASALARI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CHUMOLILAR</vt:lpstr>
      <vt:lpstr>CHUMOLILAR</vt:lpstr>
      <vt:lpstr>CHUMOLILAR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МЕДОНОСНАЯ ПЧЕЛА</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916</cp:revision>
  <dcterms:created xsi:type="dcterms:W3CDTF">2020-05-11T10:31:43Z</dcterms:created>
  <dcterms:modified xsi:type="dcterms:W3CDTF">2020-12-18T12:14:56Z</dcterms:modified>
</cp:coreProperties>
</file>