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25"/>
  </p:notesMasterIdLst>
  <p:sldIdLst>
    <p:sldId id="1356" r:id="rId4"/>
    <p:sldId id="1402" r:id="rId5"/>
    <p:sldId id="1366" r:id="rId6"/>
    <p:sldId id="1470" r:id="rId7"/>
    <p:sldId id="1468" r:id="rId8"/>
    <p:sldId id="1471" r:id="rId9"/>
    <p:sldId id="1462" r:id="rId10"/>
    <p:sldId id="1463" r:id="rId11"/>
    <p:sldId id="262" r:id="rId12"/>
    <p:sldId id="1414" r:id="rId13"/>
    <p:sldId id="1430" r:id="rId14"/>
    <p:sldId id="1444" r:id="rId15"/>
    <p:sldId id="1464" r:id="rId16"/>
    <p:sldId id="1431" r:id="rId17"/>
    <p:sldId id="1432" r:id="rId18"/>
    <p:sldId id="1357" r:id="rId19"/>
    <p:sldId id="1363" r:id="rId20"/>
    <p:sldId id="1465" r:id="rId21"/>
    <p:sldId id="1466" r:id="rId22"/>
    <p:sldId id="1429" r:id="rId23"/>
    <p:sldId id="1467" r:id="rId2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1470"/>
            <p14:sldId id="1468"/>
            <p14:sldId id="1471"/>
            <p14:sldId id="1462"/>
            <p14:sldId id="1463"/>
            <p14:sldId id="262"/>
            <p14:sldId id="1414"/>
            <p14:sldId id="1430"/>
            <p14:sldId id="1444"/>
            <p14:sldId id="1464"/>
            <p14:sldId id="1431"/>
            <p14:sldId id="1432"/>
            <p14:sldId id="1357"/>
            <p14:sldId id="1363"/>
            <p14:sldId id="1465"/>
            <p14:sldId id="1466"/>
            <p14:sldId id="1429"/>
            <p14:sldId id="146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82"/>
    <a:srgbClr val="000000"/>
    <a:srgbClr val="DDDDDD"/>
    <a:srgbClr val="B2B2B2"/>
    <a:srgbClr val="FFFFFF"/>
    <a:srgbClr val="808080"/>
    <a:srgbClr val="5F5F5F"/>
    <a:srgbClr val="C0C0C0"/>
    <a:srgbClr val="7F7F7F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491" autoAdjust="0"/>
  </p:normalViewPr>
  <p:slideViewPr>
    <p:cSldViewPr snapToObjects="1">
      <p:cViewPr varScale="1">
        <p:scale>
          <a:sx n="127" d="100"/>
          <a:sy n="127" d="100"/>
        </p:scale>
        <p:origin x="812" y="7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87537" y="1196419"/>
            <a:ext cx="3144257" cy="44497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8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35909" y="248656"/>
            <a:ext cx="83614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35909" y="227770"/>
            <a:ext cx="84277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49242" y="310383"/>
            <a:ext cx="35471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spc="10" dirty="0" smtClean="0">
                <a:solidFill>
                  <a:srgbClr val="FEFEFE"/>
                </a:solidFill>
                <a:latin typeface="Arial"/>
                <a:cs typeface="Arial"/>
              </a:rPr>
              <a:t>7-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926754" y="351353"/>
            <a:ext cx="401244" cy="319941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8A5B4C-F8C9-43D7-BBFB-1615E20104E1}"/>
              </a:ext>
            </a:extLst>
          </p:cNvPr>
          <p:cNvSpPr/>
          <p:nvPr/>
        </p:nvSpPr>
        <p:spPr>
          <a:xfrm>
            <a:off x="2339665" y="1229002"/>
            <a:ext cx="2823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MOLLYUSKALAR 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12EF0-5697-42EE-9B96-C84DE094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45" y="1641391"/>
            <a:ext cx="1799397" cy="14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581" y="-6572"/>
            <a:ext cx="43669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mallyuskalar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542071-7D09-40A9-811C-84DCE5F0477A}"/>
              </a:ext>
            </a:extLst>
          </p:cNvPr>
          <p:cNvSpPr/>
          <p:nvPr/>
        </p:nvSpPr>
        <p:spPr>
          <a:xfrm>
            <a:off x="107417" y="1372180"/>
            <a:ext cx="32763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64C3C-5BE7-4150-86BD-05A0B448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503" t="15028" r="7718" b="6009"/>
          <a:stretch/>
        </p:blipFill>
        <p:spPr>
          <a:xfrm>
            <a:off x="3203761" y="611932"/>
            <a:ext cx="2418548" cy="1944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417" y="664066"/>
            <a:ext cx="3586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hovuz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06780" y="1120609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381" y="21079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mallyuskalar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49AFB2-C1B7-45DB-9EA7-76B4137D8B00}"/>
              </a:ext>
            </a:extLst>
          </p:cNvPr>
          <p:cNvSpPr/>
          <p:nvPr/>
        </p:nvSpPr>
        <p:spPr>
          <a:xfrm>
            <a:off x="215429" y="64793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qizilo‘ngach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Ichagi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chig‘anog‘i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halqasimon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buralib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Mantiya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/>
              <a:t>c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935968"/>
            <a:ext cx="2448272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20474" y="581726"/>
            <a:ext cx="5292588" cy="95372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Shilliq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xaltasimon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o‘pkasini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6AB987-BB69-4E5B-836D-671D17BB1460}"/>
              </a:ext>
            </a:extLst>
          </p:cNvPr>
          <p:cNvSpPr/>
          <p:nvPr/>
        </p:nvSpPr>
        <p:spPr>
          <a:xfrm>
            <a:off x="215429" y="-3049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20474" y="611932"/>
            <a:ext cx="5292588" cy="92351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4530878" y="1372180"/>
            <a:ext cx="787230" cy="39188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6AB987-BB69-4E5B-836D-671D17BB1460}"/>
              </a:ext>
            </a:extLst>
          </p:cNvPr>
          <p:cNvSpPr/>
          <p:nvPr/>
        </p:nvSpPr>
        <p:spPr>
          <a:xfrm>
            <a:off x="215429" y="-3049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6" y="1073690"/>
            <a:ext cx="3924437" cy="1658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3581" y="2491962"/>
            <a:ext cx="1260140" cy="175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311" y="16704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85DD3-C169-4FC4-B823-36751894D7C5}"/>
              </a:ext>
            </a:extLst>
          </p:cNvPr>
          <p:cNvSpPr/>
          <p:nvPr/>
        </p:nvSpPr>
        <p:spPr>
          <a:xfrm>
            <a:off x="1763601" y="575928"/>
            <a:ext cx="2620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888184-1793-422F-82C9-0B628FF78160}"/>
              </a:ext>
            </a:extLst>
          </p:cNvPr>
          <p:cNvSpPr/>
          <p:nvPr/>
        </p:nvSpPr>
        <p:spPr>
          <a:xfrm>
            <a:off x="145040" y="868347"/>
            <a:ext cx="3513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qorinchasidan</a:t>
            </a:r>
            <a:r>
              <a:rPr lang="uz-Cyrl-U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kameralari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galma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qisqarib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tomirlarga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haydaydi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7" y="868347"/>
            <a:ext cx="2304256" cy="12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53" y="1187996"/>
            <a:ext cx="2556284" cy="1292464"/>
          </a:xfrm>
          <a:prstGeom prst="rect">
            <a:avLst/>
          </a:prstGeom>
        </p:spPr>
      </p:pic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9282CC-F9BD-4A88-B93D-6E3BE01472CD}"/>
              </a:ext>
            </a:extLst>
          </p:cNvPr>
          <p:cNvSpPr/>
          <p:nvPr/>
        </p:nvSpPr>
        <p:spPr>
          <a:xfrm>
            <a:off x="1677442" y="575928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BC3C9D-DD17-4DB8-9102-5499164721B5}"/>
              </a:ext>
            </a:extLst>
          </p:cNvPr>
          <p:cNvSpPr/>
          <p:nvPr/>
        </p:nvSpPr>
        <p:spPr>
          <a:xfrm>
            <a:off x="777226" y="0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71D8D3-2B84-4300-88E2-0A2EE6A39128}"/>
              </a:ext>
            </a:extLst>
          </p:cNvPr>
          <p:cNvSpPr/>
          <p:nvPr/>
        </p:nvSpPr>
        <p:spPr>
          <a:xfrm>
            <a:off x="115208" y="910292"/>
            <a:ext cx="3348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E7E430-CF4A-4BCB-8C43-CCB1E3D033AF}"/>
              </a:ext>
            </a:extLst>
          </p:cNvPr>
          <p:cNvSpPr/>
          <p:nvPr/>
        </p:nvSpPr>
        <p:spPr>
          <a:xfrm>
            <a:off x="503461" y="0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504D7E-5E15-494E-909F-D603597B8F26}"/>
              </a:ext>
            </a:extLst>
          </p:cNvPr>
          <p:cNvSpPr/>
          <p:nvPr/>
        </p:nvSpPr>
        <p:spPr>
          <a:xfrm>
            <a:off x="1946424" y="523220"/>
            <a:ext cx="1866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D21FC8-F3AA-4B66-8F65-7413315EDB4A}"/>
              </a:ext>
            </a:extLst>
          </p:cNvPr>
          <p:cNvSpPr/>
          <p:nvPr/>
        </p:nvSpPr>
        <p:spPr>
          <a:xfrm>
            <a:off x="215430" y="843078"/>
            <a:ext cx="2901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shillig‘ining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yagona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buyragi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Buyrakning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voronkasimon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mantiya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596C1-2091-49B4-9242-1D17339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61" y="810393"/>
            <a:ext cx="2530362" cy="19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B981AB-1850-491E-9A46-5631E3577687}"/>
              </a:ext>
            </a:extLst>
          </p:cNvPr>
          <p:cNvSpPr/>
          <p:nvPr/>
        </p:nvSpPr>
        <p:spPr>
          <a:xfrm>
            <a:off x="575469" y="14764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309B8-00A1-4F21-A4C1-99A31EE66761}"/>
              </a:ext>
            </a:extLst>
          </p:cNvPr>
          <p:cNvSpPr/>
          <p:nvPr/>
        </p:nvSpPr>
        <p:spPr>
          <a:xfrm>
            <a:off x="2159646" y="575928"/>
            <a:ext cx="1744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17A81E-8208-489A-9355-03A7B54D8CAF}"/>
              </a:ext>
            </a:extLst>
          </p:cNvPr>
          <p:cNvSpPr/>
          <p:nvPr/>
        </p:nvSpPr>
        <p:spPr>
          <a:xfrm>
            <a:off x="170536" y="899964"/>
            <a:ext cx="2961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shillig‘ining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tugunlari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tugunlardan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mollyuskalarning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28CAA2-BF8E-4DD1-84C4-36F4A926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61" y="972771"/>
            <a:ext cx="2538653" cy="19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B981AB-1850-491E-9A46-5631E3577687}"/>
              </a:ext>
            </a:extLst>
          </p:cNvPr>
          <p:cNvSpPr/>
          <p:nvPr/>
        </p:nvSpPr>
        <p:spPr>
          <a:xfrm>
            <a:off x="575469" y="14764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8BEB78-731F-40DB-AB06-18B690B12947}"/>
              </a:ext>
            </a:extLst>
          </p:cNvPr>
          <p:cNvSpPr/>
          <p:nvPr/>
        </p:nvSpPr>
        <p:spPr>
          <a:xfrm>
            <a:off x="2159645" y="537984"/>
            <a:ext cx="1206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</a:rPr>
              <a:t>Ko‘payishi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F656B2-1BA0-4938-8838-800DF563C1D9}"/>
              </a:ext>
            </a:extLst>
          </p:cNvPr>
          <p:cNvSpPr/>
          <p:nvPr/>
        </p:nvSpPr>
        <p:spPr>
          <a:xfrm>
            <a:off x="228143" y="876538"/>
            <a:ext cx="5351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shillig‘i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germafrodit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shilimshiq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tizimcha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Tizimchasi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o‘tlariga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ilakishib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Tuxumlardan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chig‘anoqli</a:t>
            </a:r>
            <a:r>
              <a:rPr lang="uz-Cyrl-U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B981AB-1850-491E-9A46-5631E3577687}"/>
              </a:ext>
            </a:extLst>
          </p:cNvPr>
          <p:cNvSpPr/>
          <p:nvPr/>
        </p:nvSpPr>
        <p:spPr>
          <a:xfrm>
            <a:off x="212969" y="71872"/>
            <a:ext cx="54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mollyuskalarning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xilligi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173324-26E4-4E21-982D-595915A05501}"/>
              </a:ext>
            </a:extLst>
          </p:cNvPr>
          <p:cNvSpPr/>
          <p:nvPr/>
        </p:nvSpPr>
        <p:spPr>
          <a:xfrm>
            <a:off x="221179" y="647936"/>
            <a:ext cx="287972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Qorinoyoqli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mollyuskalar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r>
              <a:rPr lang="en-US" dirty="0"/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yalang‘och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shilliqlar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bedapoya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shillig‘i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shilliqlari</a:t>
            </a:r>
            <a:r>
              <a:rPr lang="en-U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7C277-CEF5-4E9F-8CB3-AD4DD423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13" y="791952"/>
            <a:ext cx="2857758" cy="21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/>
              <a:t>Dars</a:t>
            </a:r>
            <a:r>
              <a:rPr lang="en-US" sz="3600" dirty="0"/>
              <a:t> </a:t>
            </a:r>
            <a:r>
              <a:rPr lang="en-US" sz="3600" dirty="0" err="1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6691" y="863960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Qorinoyoqli mollyuskalar sinfi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93021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710" y="1886999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5306" y="1819759"/>
            <a:ext cx="23053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Qorinoyoqli</a:t>
            </a: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mollyuskalarning</a:t>
            </a: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xilma-xilligi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750" y="82330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14- §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51" y="1933961"/>
            <a:ext cx="472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30-rasmni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425" y="1224000"/>
            <a:ext cx="3344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13" y="643828"/>
            <a:ext cx="1800200" cy="18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6398FE-B62B-46D1-8420-A435BE885263}"/>
              </a:ext>
            </a:extLst>
          </p:cNvPr>
          <p:cNvSpPr/>
          <p:nvPr/>
        </p:nvSpPr>
        <p:spPr>
          <a:xfrm>
            <a:off x="482498" y="755948"/>
            <a:ext cx="4589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E’tiboringiz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uchun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rahmat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2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6DEB4-4E8C-4DEE-B340-E8D079D5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93" y="1692051"/>
            <a:ext cx="2088232" cy="12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MUSTAHKAMLASH </a:t>
            </a:r>
            <a:endParaRPr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98064-0029-4B42-9EFB-A84F9554F46E}"/>
              </a:ext>
            </a:extLst>
          </p:cNvPr>
          <p:cNvSpPr/>
          <p:nvPr/>
        </p:nvSpPr>
        <p:spPr>
          <a:xfrm>
            <a:off x="179425" y="719944"/>
            <a:ext cx="52205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sirtmoqsimon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MUSTAHKAMLASH </a:t>
            </a:r>
            <a:endParaRPr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98064-0029-4B42-9EFB-A84F9554F46E}"/>
              </a:ext>
            </a:extLst>
          </p:cNvPr>
          <p:cNvSpPr/>
          <p:nvPr/>
        </p:nvSpPr>
        <p:spPr>
          <a:xfrm>
            <a:off x="179425" y="719944"/>
            <a:ext cx="52925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sirtmoqsimon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naychalardan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C993D-DD8F-45EC-8F7B-2FC3300F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7" y="1944080"/>
            <a:ext cx="2412268" cy="10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MUSTAHKAMLASH </a:t>
            </a:r>
            <a:endParaRPr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98064-0029-4B42-9EFB-A84F9554F46E}"/>
              </a:ext>
            </a:extLst>
          </p:cNvPr>
          <p:cNvSpPr/>
          <p:nvPr/>
        </p:nvSpPr>
        <p:spPr>
          <a:xfrm>
            <a:off x="251433" y="719944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MUSTAHKAMLASH</a:t>
            </a:r>
            <a:endParaRPr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98064-0029-4B42-9EFB-A84F9554F46E}"/>
              </a:ext>
            </a:extLst>
          </p:cNvPr>
          <p:cNvSpPr/>
          <p:nvPr/>
        </p:nvSpPr>
        <p:spPr>
          <a:xfrm>
            <a:off x="179425" y="719944"/>
            <a:ext cx="5148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Cyrl-U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AC69F-5DD0-4A61-B12A-19BB3400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1" y="1898058"/>
            <a:ext cx="3060340" cy="12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7992F-D53F-4B4D-8E5A-1FF29F9F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24" y="1135827"/>
            <a:ext cx="1890210" cy="142399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580620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smtClean="0"/>
              <a:t>MUSTAHKAMLASH </a:t>
            </a:r>
            <a:endParaRPr sz="1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425" y="648894"/>
            <a:ext cx="54366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Topishmoqda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6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6"/>
            <a:endParaRPr lang="en-US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6">
              <a:lnSpc>
                <a:spcPct val="2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xivich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6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haydaydi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erta-yu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580620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smtClean="0"/>
              <a:t>MUSTAHKAMLAS</a:t>
            </a:r>
            <a:r>
              <a:rPr lang="en-US" sz="1600" dirty="0" smtClean="0"/>
              <a:t>H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755489" y="1032051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00" y="719944"/>
            <a:ext cx="1512168" cy="15121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D067E4-F84A-44C2-8C1F-6E3C1A58841A}"/>
              </a:ext>
            </a:extLst>
          </p:cNvPr>
          <p:cNvSpPr/>
          <p:nvPr/>
        </p:nvSpPr>
        <p:spPr>
          <a:xfrm>
            <a:off x="467458" y="647936"/>
            <a:ext cx="2793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topishmoqning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7643B-0D14-4EB1-8F66-5022F2DD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" y="1032051"/>
            <a:ext cx="3075509" cy="19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13" y="0"/>
            <a:ext cx="5724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Mallyuskalar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tipi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A93640-C749-43E5-8FED-DE318754443E}"/>
              </a:ext>
            </a:extLst>
          </p:cNvPr>
          <p:cNvSpPr/>
          <p:nvPr/>
        </p:nvSpPr>
        <p:spPr>
          <a:xfrm>
            <a:off x="71413" y="553998"/>
            <a:ext cx="35283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</a:rPr>
              <a:t>Bu </a:t>
            </a:r>
            <a:r>
              <a:rPr lang="en-US" sz="1400" dirty="0" err="1">
                <a:solidFill>
                  <a:srgbClr val="002060"/>
                </a:solidFill>
              </a:rPr>
              <a:t>tipga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qorinoyoqlilar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ikki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pallalilar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boshoyoqlilar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sinfi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kiradi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</a:rPr>
              <a:t>Ular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tanasi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mantiya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teri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qoplangan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</a:rPr>
              <a:t>U </a:t>
            </a:r>
            <a:r>
              <a:rPr lang="en-US" sz="1400" dirty="0">
                <a:solidFill>
                  <a:srgbClr val="002060"/>
                </a:solidFill>
              </a:rPr>
              <a:t>tana </a:t>
            </a:r>
            <a:r>
              <a:rPr lang="en-US" sz="1400" dirty="0" err="1">
                <a:solidFill>
                  <a:srgbClr val="002060"/>
                </a:solidFill>
              </a:rPr>
              <a:t>sirtida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chig‘anoq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hosil</a:t>
            </a:r>
            <a:r>
              <a:rPr lang="uz-Cyrl-UZ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qiladi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</a:rPr>
              <a:t>Mantiya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tana </a:t>
            </a:r>
            <a:r>
              <a:rPr lang="en-US" sz="1400" dirty="0" err="1">
                <a:solidFill>
                  <a:srgbClr val="002060"/>
                </a:solidFill>
              </a:rPr>
              <a:t>oralig‘ida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mantiya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bo‘shlig‘i</a:t>
            </a:r>
            <a:r>
              <a:rPr lang="en-US" sz="1400" dirty="0">
                <a:solidFill>
                  <a:srgbClr val="002060"/>
                </a:solidFill>
              </a:rPr>
              <a:t> bor.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</a:rPr>
              <a:t>Tana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bo‘shlig‘i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g‘ovak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to‘qima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to‘lgan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2060"/>
                </a:solidFill>
              </a:rPr>
              <a:t>Qon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aylanish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sistemasi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ochiq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yuragi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rivojlangan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D7CF6-26AB-471F-A849-8BC73637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16" y="575928"/>
            <a:ext cx="1784705" cy="206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153157</TotalTime>
  <Words>573</Words>
  <Application>Microsoft Office PowerPoint</Application>
  <PresentationFormat>Произвольный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   BIOLOGIYA</vt:lpstr>
      <vt:lpstr>Dars rejasi</vt:lpstr>
      <vt:lpstr>MUSTAHKAMLASH </vt:lpstr>
      <vt:lpstr>MUSTAHKAMLASH </vt:lpstr>
      <vt:lpstr>MUSTAHKAMLASH </vt:lpstr>
      <vt:lpstr>MUSTAHKAMLASH</vt:lpstr>
      <vt:lpstr>MUSTAHKAMLASH </vt:lpstr>
      <vt:lpstr>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Пользователь</cp:lastModifiedBy>
  <cp:revision>1781</cp:revision>
  <dcterms:created xsi:type="dcterms:W3CDTF">2014-10-08T23:03:32Z</dcterms:created>
  <dcterms:modified xsi:type="dcterms:W3CDTF">2020-10-08T09:55:12Z</dcterms:modified>
</cp:coreProperties>
</file>