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6"/>
  </p:notesMasterIdLst>
  <p:sldIdLst>
    <p:sldId id="1394" r:id="rId2"/>
    <p:sldId id="1392" r:id="rId3"/>
    <p:sldId id="1396" r:id="rId4"/>
    <p:sldId id="1406" r:id="rId5"/>
    <p:sldId id="1407" r:id="rId6"/>
    <p:sldId id="1404" r:id="rId7"/>
    <p:sldId id="1412" r:id="rId8"/>
    <p:sldId id="1413" r:id="rId9"/>
    <p:sldId id="1414" r:id="rId10"/>
    <p:sldId id="1415" r:id="rId11"/>
    <p:sldId id="1430" r:id="rId12"/>
    <p:sldId id="1431" r:id="rId13"/>
    <p:sldId id="1432" r:id="rId14"/>
    <p:sldId id="1433" r:id="rId1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BE5"/>
    <a:srgbClr val="53EBFF"/>
    <a:srgbClr val="FF6699"/>
    <a:srgbClr val="66CCFF"/>
    <a:srgbClr val="FFFF99"/>
    <a:srgbClr val="3399FF"/>
    <a:srgbClr val="00FF00"/>
    <a:srgbClr val="FFCC00"/>
    <a:srgbClr val="A0001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37" d="100"/>
          <a:sy n="137" d="100"/>
        </p:scale>
        <p:origin x="846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CD777-11C9-43A8-ABE5-2DC2690F2ED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942BD7F-1A68-473C-8499-F77B8BBDCA9B}">
      <dgm:prSet phldrT="[Текст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900" dirty="0" err="1" smtClean="0">
              <a:solidFill>
                <a:srgbClr val="000000"/>
              </a:solidFill>
              <a:latin typeface="Arial Black" pitchFamily="34" charset="0"/>
            </a:rPr>
            <a:t>O‘simlik</a:t>
          </a:r>
          <a:endParaRPr lang="ru-RU" sz="1900" dirty="0">
            <a:solidFill>
              <a:srgbClr val="000000"/>
            </a:solidFill>
            <a:latin typeface="Arial Black" pitchFamily="34" charset="0"/>
          </a:endParaRPr>
        </a:p>
      </dgm:t>
    </dgm:pt>
    <dgm:pt modelId="{FAB09719-DE9A-44E0-9CBA-CC5EE9115878}" type="parTrans" cxnId="{26D7C1F0-56D1-498A-966C-A1719CB86D19}">
      <dgm:prSet/>
      <dgm:spPr/>
      <dgm:t>
        <a:bodyPr/>
        <a:lstStyle/>
        <a:p>
          <a:endParaRPr lang="ru-RU"/>
        </a:p>
      </dgm:t>
    </dgm:pt>
    <dgm:pt modelId="{B0684BDD-F7F8-45EA-B928-CD3B1A7D35ED}" type="sibTrans" cxnId="{26D7C1F0-56D1-498A-966C-A1719CB86D19}">
      <dgm:prSet/>
      <dgm:spPr/>
      <dgm:t>
        <a:bodyPr/>
        <a:lstStyle/>
        <a:p>
          <a:endParaRPr lang="ru-RU"/>
        </a:p>
      </dgm:t>
    </dgm:pt>
    <dgm:pt modelId="{230E86F1-435A-4892-95A5-651445717C4B}">
      <dgm:prSet phldrT="[Текст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 Black" pitchFamily="34" charset="0"/>
            </a:rPr>
            <a:t>Umumiy</a:t>
          </a:r>
          <a:endParaRPr lang="ru-RU" sz="2000" dirty="0">
            <a:solidFill>
              <a:srgbClr val="000000"/>
            </a:solidFill>
            <a:latin typeface="Arial Black" pitchFamily="34" charset="0"/>
          </a:endParaRPr>
        </a:p>
      </dgm:t>
    </dgm:pt>
    <dgm:pt modelId="{D995CC84-6BE8-4147-A328-C22180A64627}" type="parTrans" cxnId="{ECB96249-B019-4656-9EBB-A374BC269620}">
      <dgm:prSet/>
      <dgm:spPr/>
      <dgm:t>
        <a:bodyPr/>
        <a:lstStyle/>
        <a:p>
          <a:endParaRPr lang="ru-RU"/>
        </a:p>
      </dgm:t>
    </dgm:pt>
    <dgm:pt modelId="{F9D63BEB-10C2-451E-9EF1-F46CD35EBD5F}" type="sibTrans" cxnId="{ECB96249-B019-4656-9EBB-A374BC269620}">
      <dgm:prSet/>
      <dgm:spPr/>
      <dgm:t>
        <a:bodyPr/>
        <a:lstStyle/>
        <a:p>
          <a:endParaRPr lang="ru-RU"/>
        </a:p>
      </dgm:t>
    </dgm:pt>
    <dgm:pt modelId="{1FE184F7-349E-4EEE-B2D4-B264A65DC7EB}">
      <dgm:prSet phldrT="[Текст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900" dirty="0" err="1" smtClean="0">
              <a:solidFill>
                <a:srgbClr val="000000"/>
              </a:solidFill>
              <a:latin typeface="Arial Black" pitchFamily="34" charset="0"/>
            </a:rPr>
            <a:t>Hayvon</a:t>
          </a:r>
          <a:endParaRPr lang="ru-RU" sz="19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Arial Black" pitchFamily="34" charset="0"/>
          </a:endParaRPr>
        </a:p>
      </dgm:t>
    </dgm:pt>
    <dgm:pt modelId="{B7E0EDEB-F5AC-4EB9-A1E9-328134C70F8A}" type="parTrans" cxnId="{5DF4C60C-5910-4B47-8FF2-0B1FA3CF2500}">
      <dgm:prSet/>
      <dgm:spPr/>
      <dgm:t>
        <a:bodyPr/>
        <a:lstStyle/>
        <a:p>
          <a:endParaRPr lang="ru-RU"/>
        </a:p>
      </dgm:t>
    </dgm:pt>
    <dgm:pt modelId="{033086C5-0872-4070-91E9-F0AD0588D343}" type="sibTrans" cxnId="{5DF4C60C-5910-4B47-8FF2-0B1FA3CF2500}">
      <dgm:prSet/>
      <dgm:spPr/>
      <dgm:t>
        <a:bodyPr/>
        <a:lstStyle/>
        <a:p>
          <a:endParaRPr lang="ru-RU"/>
        </a:p>
      </dgm:t>
    </dgm:pt>
    <dgm:pt modelId="{344CCB49-778D-4702-B53E-D93D41480CDF}" type="pres">
      <dgm:prSet presAssocID="{3E7CD777-11C9-43A8-ABE5-2DC2690F2ED7}" presName="compositeShape" presStyleCnt="0">
        <dgm:presLayoutVars>
          <dgm:chMax val="7"/>
          <dgm:dir/>
          <dgm:resizeHandles val="exact"/>
        </dgm:presLayoutVars>
      </dgm:prSet>
      <dgm:spPr/>
    </dgm:pt>
    <dgm:pt modelId="{D8BF1876-6169-4349-9228-BB8B0B6B6804}" type="pres">
      <dgm:prSet presAssocID="{3E7CD777-11C9-43A8-ABE5-2DC2690F2ED7}" presName="wedge1" presStyleLbl="node1" presStyleIdx="0" presStyleCnt="3" custScaleX="167842" custScaleY="115628" custLinFactNeighborX="1613" custLinFactNeighborY="1523"/>
      <dgm:spPr/>
      <dgm:t>
        <a:bodyPr/>
        <a:lstStyle/>
        <a:p>
          <a:endParaRPr lang="ru-RU"/>
        </a:p>
      </dgm:t>
    </dgm:pt>
    <dgm:pt modelId="{13FF705D-3237-46AB-BC29-B5B409247B1C}" type="pres">
      <dgm:prSet presAssocID="{3E7CD777-11C9-43A8-ABE5-2DC2690F2ED7}" presName="dummy1a" presStyleCnt="0"/>
      <dgm:spPr/>
    </dgm:pt>
    <dgm:pt modelId="{863665A1-31D9-4FED-B728-847219FD8821}" type="pres">
      <dgm:prSet presAssocID="{3E7CD777-11C9-43A8-ABE5-2DC2690F2ED7}" presName="dummy1b" presStyleCnt="0"/>
      <dgm:spPr/>
    </dgm:pt>
    <dgm:pt modelId="{10B962C7-E838-42AF-8733-1C57A9AF409A}" type="pres">
      <dgm:prSet presAssocID="{3E7CD777-11C9-43A8-ABE5-2DC2690F2ED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96ECA-521B-4D13-997D-E50866B159D7}" type="pres">
      <dgm:prSet presAssocID="{3E7CD777-11C9-43A8-ABE5-2DC2690F2ED7}" presName="wedge2" presStyleLbl="node1" presStyleIdx="1" presStyleCnt="3" custScaleX="156632" custScaleY="130254" custLinFactNeighborX="14594" custLinFactNeighborY="-3771"/>
      <dgm:spPr/>
      <dgm:t>
        <a:bodyPr/>
        <a:lstStyle/>
        <a:p>
          <a:endParaRPr lang="ru-RU"/>
        </a:p>
      </dgm:t>
    </dgm:pt>
    <dgm:pt modelId="{B5D5162E-E1AB-414D-85D4-E9CCA68E4C0D}" type="pres">
      <dgm:prSet presAssocID="{3E7CD777-11C9-43A8-ABE5-2DC2690F2ED7}" presName="dummy2a" presStyleCnt="0"/>
      <dgm:spPr/>
    </dgm:pt>
    <dgm:pt modelId="{4B5F8B8D-DFCD-40E2-8D92-CEF9A8A6BA7C}" type="pres">
      <dgm:prSet presAssocID="{3E7CD777-11C9-43A8-ABE5-2DC2690F2ED7}" presName="dummy2b" presStyleCnt="0"/>
      <dgm:spPr/>
    </dgm:pt>
    <dgm:pt modelId="{6612B4F2-F308-4CD4-9974-1A30E8D6CC8E}" type="pres">
      <dgm:prSet presAssocID="{3E7CD777-11C9-43A8-ABE5-2DC2690F2ED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3630C-37D0-43C8-92DD-E2EA3A043BA9}" type="pres">
      <dgm:prSet presAssocID="{3E7CD777-11C9-43A8-ABE5-2DC2690F2ED7}" presName="wedge3" presStyleLbl="node1" presStyleIdx="2" presStyleCnt="3" custScaleX="154921" custScaleY="111413" custLinFactNeighborX="14168" custLinFactNeighborY="-246"/>
      <dgm:spPr/>
      <dgm:t>
        <a:bodyPr/>
        <a:lstStyle/>
        <a:p>
          <a:endParaRPr lang="ru-RU"/>
        </a:p>
      </dgm:t>
    </dgm:pt>
    <dgm:pt modelId="{84AF85C4-EC3F-4FE5-A65D-9052576E725D}" type="pres">
      <dgm:prSet presAssocID="{3E7CD777-11C9-43A8-ABE5-2DC2690F2ED7}" presName="dummy3a" presStyleCnt="0"/>
      <dgm:spPr/>
    </dgm:pt>
    <dgm:pt modelId="{99A4AA0B-AA47-4CD3-BA06-2AF3E4323A04}" type="pres">
      <dgm:prSet presAssocID="{3E7CD777-11C9-43A8-ABE5-2DC2690F2ED7}" presName="dummy3b" presStyleCnt="0"/>
      <dgm:spPr/>
    </dgm:pt>
    <dgm:pt modelId="{69CA42B9-2011-4D91-A86B-ADF836B5CA13}" type="pres">
      <dgm:prSet presAssocID="{3E7CD777-11C9-43A8-ABE5-2DC2690F2ED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2A8D7-D725-4BF6-9221-693E95D7E050}" type="pres">
      <dgm:prSet presAssocID="{B0684BDD-F7F8-45EA-B928-CD3B1A7D35ED}" presName="arrowWedge1" presStyleLbl="fgSibTrans2D1" presStyleIdx="0" presStyleCnt="3" custScaleX="147259" custScaleY="121595" custLinFactNeighborX="12619" custLinFactNeighborY="-642"/>
      <dgm:spPr>
        <a:solidFill>
          <a:srgbClr val="FFC000"/>
        </a:solidFill>
      </dgm:spPr>
    </dgm:pt>
    <dgm:pt modelId="{CA5DF75A-26B8-42CB-850C-FD39441203DB}" type="pres">
      <dgm:prSet presAssocID="{F9D63BEB-10C2-451E-9EF1-F46CD35EBD5F}" presName="arrowWedge2" presStyleLbl="fgSibTrans2D1" presStyleIdx="1" presStyleCnt="3" custScaleX="142142" custScaleY="123993" custLinFactNeighborX="2700" custLinFactNeighborY="1763"/>
      <dgm:spPr>
        <a:solidFill>
          <a:srgbClr val="FFC000"/>
        </a:solidFill>
      </dgm:spPr>
    </dgm:pt>
    <dgm:pt modelId="{24E14323-16F0-46A2-AC92-B63E70B2F617}" type="pres">
      <dgm:prSet presAssocID="{033086C5-0872-4070-91E9-F0AD0588D343}" presName="arrowWedge3" presStyleLbl="fgSibTrans2D1" presStyleIdx="2" presStyleCnt="3" custScaleX="138475" custScaleY="123190" custLinFactNeighborX="-6722" custLinFactNeighborY="1522"/>
      <dgm:spPr>
        <a:solidFill>
          <a:srgbClr val="FFC000"/>
        </a:solidFill>
      </dgm:spPr>
    </dgm:pt>
  </dgm:ptLst>
  <dgm:cxnLst>
    <dgm:cxn modelId="{ACC0CFD0-1139-4ED1-BD28-06AE62B3C590}" type="presOf" srcId="{230E86F1-435A-4892-95A5-651445717C4B}" destId="{6612B4F2-F308-4CD4-9974-1A30E8D6CC8E}" srcOrd="1" destOrd="0" presId="urn:microsoft.com/office/officeart/2005/8/layout/cycle8"/>
    <dgm:cxn modelId="{B0033D67-AA97-4B21-B414-A5F4C66EAA68}" type="presOf" srcId="{8942BD7F-1A68-473C-8499-F77B8BBDCA9B}" destId="{10B962C7-E838-42AF-8733-1C57A9AF409A}" srcOrd="1" destOrd="0" presId="urn:microsoft.com/office/officeart/2005/8/layout/cycle8"/>
    <dgm:cxn modelId="{FAF826EA-D86B-45ED-836F-979E3A78CDB4}" type="presOf" srcId="{1FE184F7-349E-4EEE-B2D4-B264A65DC7EB}" destId="{73A3630C-37D0-43C8-92DD-E2EA3A043BA9}" srcOrd="0" destOrd="0" presId="urn:microsoft.com/office/officeart/2005/8/layout/cycle8"/>
    <dgm:cxn modelId="{ECB96249-B019-4656-9EBB-A374BC269620}" srcId="{3E7CD777-11C9-43A8-ABE5-2DC2690F2ED7}" destId="{230E86F1-435A-4892-95A5-651445717C4B}" srcOrd="1" destOrd="0" parTransId="{D995CC84-6BE8-4147-A328-C22180A64627}" sibTransId="{F9D63BEB-10C2-451E-9EF1-F46CD35EBD5F}"/>
    <dgm:cxn modelId="{5DF4C60C-5910-4B47-8FF2-0B1FA3CF2500}" srcId="{3E7CD777-11C9-43A8-ABE5-2DC2690F2ED7}" destId="{1FE184F7-349E-4EEE-B2D4-B264A65DC7EB}" srcOrd="2" destOrd="0" parTransId="{B7E0EDEB-F5AC-4EB9-A1E9-328134C70F8A}" sibTransId="{033086C5-0872-4070-91E9-F0AD0588D343}"/>
    <dgm:cxn modelId="{26D7C1F0-56D1-498A-966C-A1719CB86D19}" srcId="{3E7CD777-11C9-43A8-ABE5-2DC2690F2ED7}" destId="{8942BD7F-1A68-473C-8499-F77B8BBDCA9B}" srcOrd="0" destOrd="0" parTransId="{FAB09719-DE9A-44E0-9CBA-CC5EE9115878}" sibTransId="{B0684BDD-F7F8-45EA-B928-CD3B1A7D35ED}"/>
    <dgm:cxn modelId="{F4E96931-B707-4B4E-8113-9E48E4744948}" type="presOf" srcId="{8942BD7F-1A68-473C-8499-F77B8BBDCA9B}" destId="{D8BF1876-6169-4349-9228-BB8B0B6B6804}" srcOrd="0" destOrd="0" presId="urn:microsoft.com/office/officeart/2005/8/layout/cycle8"/>
    <dgm:cxn modelId="{7786EFE8-B2F4-4BDD-B434-9DBB9EBF15EF}" type="presOf" srcId="{1FE184F7-349E-4EEE-B2D4-B264A65DC7EB}" destId="{69CA42B9-2011-4D91-A86B-ADF836B5CA13}" srcOrd="1" destOrd="0" presId="urn:microsoft.com/office/officeart/2005/8/layout/cycle8"/>
    <dgm:cxn modelId="{889DA960-D26A-469B-B1D9-C139C6024010}" type="presOf" srcId="{230E86F1-435A-4892-95A5-651445717C4B}" destId="{75A96ECA-521B-4D13-997D-E50866B159D7}" srcOrd="0" destOrd="0" presId="urn:microsoft.com/office/officeart/2005/8/layout/cycle8"/>
    <dgm:cxn modelId="{C114B182-946E-422F-BAEE-8157CA320232}" type="presOf" srcId="{3E7CD777-11C9-43A8-ABE5-2DC2690F2ED7}" destId="{344CCB49-778D-4702-B53E-D93D41480CDF}" srcOrd="0" destOrd="0" presId="urn:microsoft.com/office/officeart/2005/8/layout/cycle8"/>
    <dgm:cxn modelId="{FA96085A-B00E-4481-B1BC-B750AC9A8BA9}" type="presParOf" srcId="{344CCB49-778D-4702-B53E-D93D41480CDF}" destId="{D8BF1876-6169-4349-9228-BB8B0B6B6804}" srcOrd="0" destOrd="0" presId="urn:microsoft.com/office/officeart/2005/8/layout/cycle8"/>
    <dgm:cxn modelId="{8BDAD859-808C-4DDF-8F29-61C726BC8717}" type="presParOf" srcId="{344CCB49-778D-4702-B53E-D93D41480CDF}" destId="{13FF705D-3237-46AB-BC29-B5B409247B1C}" srcOrd="1" destOrd="0" presId="urn:microsoft.com/office/officeart/2005/8/layout/cycle8"/>
    <dgm:cxn modelId="{479B77A7-AF1E-4EEF-880B-44FD3D909CE3}" type="presParOf" srcId="{344CCB49-778D-4702-B53E-D93D41480CDF}" destId="{863665A1-31D9-4FED-B728-847219FD8821}" srcOrd="2" destOrd="0" presId="urn:microsoft.com/office/officeart/2005/8/layout/cycle8"/>
    <dgm:cxn modelId="{3BA573F5-3397-4DB1-9B2D-CE79C260F9A7}" type="presParOf" srcId="{344CCB49-778D-4702-B53E-D93D41480CDF}" destId="{10B962C7-E838-42AF-8733-1C57A9AF409A}" srcOrd="3" destOrd="0" presId="urn:microsoft.com/office/officeart/2005/8/layout/cycle8"/>
    <dgm:cxn modelId="{805A4351-4F1A-4B85-8D25-DA8C01F8A45D}" type="presParOf" srcId="{344CCB49-778D-4702-B53E-D93D41480CDF}" destId="{75A96ECA-521B-4D13-997D-E50866B159D7}" srcOrd="4" destOrd="0" presId="urn:microsoft.com/office/officeart/2005/8/layout/cycle8"/>
    <dgm:cxn modelId="{B6BAE55C-502B-4A4C-BB82-F76CE7A6EA50}" type="presParOf" srcId="{344CCB49-778D-4702-B53E-D93D41480CDF}" destId="{B5D5162E-E1AB-414D-85D4-E9CCA68E4C0D}" srcOrd="5" destOrd="0" presId="urn:microsoft.com/office/officeart/2005/8/layout/cycle8"/>
    <dgm:cxn modelId="{AF0FB3F8-2060-4B94-96A7-FE5B16355933}" type="presParOf" srcId="{344CCB49-778D-4702-B53E-D93D41480CDF}" destId="{4B5F8B8D-DFCD-40E2-8D92-CEF9A8A6BA7C}" srcOrd="6" destOrd="0" presId="urn:microsoft.com/office/officeart/2005/8/layout/cycle8"/>
    <dgm:cxn modelId="{0381E2DB-9B68-4A81-8F0F-A377801EC700}" type="presParOf" srcId="{344CCB49-778D-4702-B53E-D93D41480CDF}" destId="{6612B4F2-F308-4CD4-9974-1A30E8D6CC8E}" srcOrd="7" destOrd="0" presId="urn:microsoft.com/office/officeart/2005/8/layout/cycle8"/>
    <dgm:cxn modelId="{2AB281FA-6D91-4FD8-A26B-EBBAAA23DF9A}" type="presParOf" srcId="{344CCB49-778D-4702-B53E-D93D41480CDF}" destId="{73A3630C-37D0-43C8-92DD-E2EA3A043BA9}" srcOrd="8" destOrd="0" presId="urn:microsoft.com/office/officeart/2005/8/layout/cycle8"/>
    <dgm:cxn modelId="{51905795-D2EA-4008-AA0D-D4BCA1EBA71C}" type="presParOf" srcId="{344CCB49-778D-4702-B53E-D93D41480CDF}" destId="{84AF85C4-EC3F-4FE5-A65D-9052576E725D}" srcOrd="9" destOrd="0" presId="urn:microsoft.com/office/officeart/2005/8/layout/cycle8"/>
    <dgm:cxn modelId="{48A28351-5A92-4402-9E83-9EA917128F78}" type="presParOf" srcId="{344CCB49-778D-4702-B53E-D93D41480CDF}" destId="{99A4AA0B-AA47-4CD3-BA06-2AF3E4323A04}" srcOrd="10" destOrd="0" presId="urn:microsoft.com/office/officeart/2005/8/layout/cycle8"/>
    <dgm:cxn modelId="{9F4BE1F9-C9FF-4B8E-8D13-6CF7D7078498}" type="presParOf" srcId="{344CCB49-778D-4702-B53E-D93D41480CDF}" destId="{69CA42B9-2011-4D91-A86B-ADF836B5CA13}" srcOrd="11" destOrd="0" presId="urn:microsoft.com/office/officeart/2005/8/layout/cycle8"/>
    <dgm:cxn modelId="{E4BBF93C-9B5F-478D-8EC7-33380EE7E453}" type="presParOf" srcId="{344CCB49-778D-4702-B53E-D93D41480CDF}" destId="{2BB2A8D7-D725-4BF6-9221-693E95D7E050}" srcOrd="12" destOrd="0" presId="urn:microsoft.com/office/officeart/2005/8/layout/cycle8"/>
    <dgm:cxn modelId="{FF33832D-01A1-4A83-9917-6C1ABB594209}" type="presParOf" srcId="{344CCB49-778D-4702-B53E-D93D41480CDF}" destId="{CA5DF75A-26B8-42CB-850C-FD39441203DB}" srcOrd="13" destOrd="0" presId="urn:microsoft.com/office/officeart/2005/8/layout/cycle8"/>
    <dgm:cxn modelId="{E435ED92-5D77-4B92-961B-12790A437406}" type="presParOf" srcId="{344CCB49-778D-4702-B53E-D93D41480CDF}" destId="{24E14323-16F0-46A2-AC92-B63E70B2F61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F1876-6169-4349-9228-BB8B0B6B6804}">
      <dsp:nvSpPr>
        <dsp:cNvPr id="0" name=""/>
        <dsp:cNvSpPr/>
      </dsp:nvSpPr>
      <dsp:spPr>
        <a:xfrm>
          <a:off x="1130177" y="-6547"/>
          <a:ext cx="3245372" cy="2235768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000000"/>
              </a:solidFill>
              <a:latin typeface="Arial Black" pitchFamily="34" charset="0"/>
            </a:rPr>
            <a:t>O‘simlik</a:t>
          </a:r>
          <a:endParaRPr lang="ru-RU" sz="1900" kern="1200" dirty="0">
            <a:solidFill>
              <a:srgbClr val="000000"/>
            </a:solidFill>
            <a:latin typeface="Arial Black" pitchFamily="34" charset="0"/>
          </a:endParaRPr>
        </a:p>
      </dsp:txBody>
      <dsp:txXfrm>
        <a:off x="2840565" y="467222"/>
        <a:ext cx="1159061" cy="665407"/>
      </dsp:txXfrm>
    </dsp:sp>
    <dsp:sp modelId="{75A96ECA-521B-4D13-997D-E50866B159D7}">
      <dsp:nvSpPr>
        <dsp:cNvPr id="0" name=""/>
        <dsp:cNvSpPr/>
      </dsp:nvSpPr>
      <dsp:spPr>
        <a:xfrm>
          <a:off x="1449731" y="-181258"/>
          <a:ext cx="3028616" cy="2518575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  <a:latin typeface="Arial Black" pitchFamily="34" charset="0"/>
            </a:rPr>
            <a:t>Umumiy</a:t>
          </a:r>
          <a:endParaRPr lang="ru-RU" sz="2000" kern="1200" dirty="0">
            <a:solidFill>
              <a:srgbClr val="000000"/>
            </a:solidFill>
            <a:latin typeface="Arial Black" pitchFamily="34" charset="0"/>
          </a:endParaRPr>
        </a:p>
      </dsp:txBody>
      <dsp:txXfrm>
        <a:off x="2170830" y="1452817"/>
        <a:ext cx="1622473" cy="659626"/>
      </dsp:txXfrm>
    </dsp:sp>
    <dsp:sp modelId="{73A3630C-37D0-43C8-92DD-E2EA3A043BA9}">
      <dsp:nvSpPr>
        <dsp:cNvPr id="0" name=""/>
        <dsp:cNvSpPr/>
      </dsp:nvSpPr>
      <dsp:spPr>
        <a:xfrm>
          <a:off x="1418213" y="-2"/>
          <a:ext cx="2995533" cy="2154267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000000"/>
              </a:solidFill>
              <a:latin typeface="Arial Black" pitchFamily="34" charset="0"/>
            </a:rPr>
            <a:t>Hayvon</a:t>
          </a:r>
          <a:endParaRPr lang="ru-RU" sz="19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Arial Black" pitchFamily="34" charset="0"/>
          </a:endParaRPr>
        </a:p>
      </dsp:txBody>
      <dsp:txXfrm>
        <a:off x="1765195" y="456497"/>
        <a:ext cx="1069833" cy="641151"/>
      </dsp:txXfrm>
    </dsp:sp>
    <dsp:sp modelId="{2BB2A8D7-D725-4BF6-9221-693E95D7E050}">
      <dsp:nvSpPr>
        <dsp:cNvPr id="0" name=""/>
        <dsp:cNvSpPr/>
      </dsp:nvSpPr>
      <dsp:spPr>
        <a:xfrm>
          <a:off x="1406778" y="-226986"/>
          <a:ext cx="3199914" cy="26422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DF75A-26B8-42CB-850C-FD39441203DB}">
      <dsp:nvSpPr>
        <dsp:cNvPr id="0" name=""/>
        <dsp:cNvSpPr/>
      </dsp:nvSpPr>
      <dsp:spPr>
        <a:xfrm>
          <a:off x="1462381" y="-238050"/>
          <a:ext cx="3088723" cy="269434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14323-16F0-46A2-AC92-B63E70B2F617}">
      <dsp:nvSpPr>
        <dsp:cNvPr id="0" name=""/>
        <dsp:cNvSpPr/>
      </dsp:nvSpPr>
      <dsp:spPr>
        <a:xfrm>
          <a:off x="1249917" y="-230533"/>
          <a:ext cx="3009039" cy="26768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g"/><Relationship Id="rId4" Type="http://schemas.openxmlformats.org/officeDocument/2006/relationships/diagramData" Target="../diagrams/data1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56788" y="1280042"/>
            <a:ext cx="3610197" cy="1565792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8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1747" dirty="0">
                <a:latin typeface="Arial"/>
                <a:cs typeface="Arial"/>
              </a:rPr>
              <a:t> </a:t>
            </a:r>
            <a:r>
              <a:rPr lang="en-US" sz="1747" dirty="0" smtClean="0">
                <a:latin typeface="Arial"/>
                <a:cs typeface="Arial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organizmi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hayvonlarni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klassifikatsiya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 algn="r">
              <a:lnSpc>
                <a:spcPts val="1952"/>
              </a:lnSpc>
              <a:spcBef>
                <a:spcPts val="110"/>
              </a:spcBef>
            </a:pPr>
            <a:r>
              <a:rPr sz="1400" i="1" dirty="0" err="1" smtClean="0">
                <a:solidFill>
                  <a:srgbClr val="37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1400" i="1" dirty="0" smtClean="0">
                <a:solidFill>
                  <a:srgbClr val="37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5" dirty="0" err="1" smtClean="0">
                <a:solidFill>
                  <a:srgbClr val="37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Yodgorova</a:t>
            </a:r>
            <a:r>
              <a:rPr lang="en-US" sz="1400" i="1" spc="5" dirty="0" smtClean="0">
                <a:solidFill>
                  <a:srgbClr val="37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5" dirty="0" err="1" smtClean="0">
                <a:solidFill>
                  <a:srgbClr val="37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Sohibjamol</a:t>
            </a:r>
            <a:r>
              <a:rPr lang="en-US" sz="1400" i="1" spc="5" dirty="0" smtClean="0">
                <a:solidFill>
                  <a:srgbClr val="37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i="1" spc="5" dirty="0">
              <a:solidFill>
                <a:srgbClr val="3734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35" algn="r">
              <a:lnSpc>
                <a:spcPts val="1961"/>
              </a:lnSpc>
            </a:pPr>
            <a:r>
              <a:rPr lang="en-US" sz="1400" i="1" spc="5" dirty="0" err="1" smtClean="0">
                <a:solidFill>
                  <a:srgbClr val="37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Hasanovna</a:t>
            </a:r>
            <a:endParaRPr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922621" y="161387"/>
            <a:ext cx="279971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BIOLOGIYA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28175" y="317041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302" y="1134553"/>
            <a:ext cx="1116718" cy="15656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11596" y="1692052"/>
            <a:ext cx="972108" cy="2780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" dirty="0" err="1" smtClean="0">
                <a:solidFill>
                  <a:srgbClr val="C00000"/>
                </a:solidFill>
                <a:latin typeface="Arial Black" pitchFamily="34" charset="0"/>
              </a:rPr>
              <a:t>zoologiya</a:t>
            </a:r>
            <a:endParaRPr lang="ru-RU" sz="115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46175" y="1"/>
            <a:ext cx="5751631" cy="4859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552106" y="115265"/>
            <a:ext cx="4811126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 err="1">
                <a:latin typeface="Arial Black" pitchFamily="34" charset="0"/>
              </a:rPr>
              <a:t>Kulrang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bo‘ri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sistematikasi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37477" y="115266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417" y="2592152"/>
            <a:ext cx="2664296" cy="4577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latin typeface="Arial Black" pitchFamily="34" charset="0"/>
              </a:rPr>
              <a:t>Tur</a:t>
            </a:r>
            <a:r>
              <a:rPr lang="en-US" sz="1800" b="1" dirty="0">
                <a:latin typeface="Arial Black" pitchFamily="34" charset="0"/>
              </a:rPr>
              <a:t> </a:t>
            </a:r>
            <a:r>
              <a:rPr lang="en-US" sz="1800" b="1" dirty="0" smtClean="0">
                <a:latin typeface="Arial Black" pitchFamily="34" charset="0"/>
              </a:rPr>
              <a:t>   </a:t>
            </a:r>
            <a:r>
              <a:rPr lang="en-US" sz="1800" b="1" dirty="0" err="1" smtClean="0">
                <a:latin typeface="Arial Black" pitchFamily="34" charset="0"/>
              </a:rPr>
              <a:t>Kulrang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bo‘ri</a:t>
            </a:r>
            <a:endParaRPr lang="ru-RU" sz="1800" b="1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9771" y="2158356"/>
            <a:ext cx="2502219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Urug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smtClean="0">
                <a:latin typeface="Arial Black" pitchFamily="34" charset="0"/>
              </a:rPr>
              <a:t>‘    </a:t>
            </a:r>
            <a:r>
              <a:rPr lang="en-US" sz="2000" dirty="0" err="1" smtClean="0">
                <a:latin typeface="Arial Black" pitchFamily="34" charset="0"/>
              </a:rPr>
              <a:t>Bo`ri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734" y="1692052"/>
            <a:ext cx="2401023" cy="466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Oila</a:t>
            </a:r>
            <a:r>
              <a:rPr lang="en-US" sz="2000" dirty="0" smtClean="0">
                <a:latin typeface="Arial Black" pitchFamily="34" charset="0"/>
              </a:rPr>
              <a:t>  </a:t>
            </a:r>
            <a:r>
              <a:rPr lang="en-US" sz="2000" dirty="0" err="1" smtClean="0">
                <a:latin typeface="Arial Black" pitchFamily="34" charset="0"/>
              </a:rPr>
              <a:t>Bo‘risimon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09" y="1512032"/>
            <a:ext cx="1872208" cy="15378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054521" y="1260004"/>
            <a:ext cx="2535062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Turkum</a:t>
            </a:r>
            <a:r>
              <a:rPr lang="en-US" sz="2000" dirty="0" smtClean="0">
                <a:latin typeface="Arial Black" pitchFamily="34" charset="0"/>
              </a:rPr>
              <a:t>  </a:t>
            </a:r>
            <a:r>
              <a:rPr lang="en-US" sz="2000" dirty="0" err="1" smtClean="0">
                <a:latin typeface="Arial Black" pitchFamily="34" charset="0"/>
              </a:rPr>
              <a:t>Yirtqich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6598" y="863960"/>
            <a:ext cx="2700185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Arial Black" pitchFamily="34" charset="0"/>
              </a:rPr>
              <a:t>Sinf</a:t>
            </a:r>
            <a:r>
              <a:rPr lang="en-US" sz="1800" dirty="0" smtClean="0">
                <a:latin typeface="Arial Black" pitchFamily="34" charset="0"/>
              </a:rPr>
              <a:t>   </a:t>
            </a:r>
            <a:r>
              <a:rPr lang="en-US" sz="1800" dirty="0" err="1" smtClean="0">
                <a:latin typeface="Arial Black" pitchFamily="34" charset="0"/>
              </a:rPr>
              <a:t>Sut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emizuvchi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67245" y="417788"/>
            <a:ext cx="2700185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 Black" pitchFamily="34" charset="0"/>
              </a:rPr>
              <a:t>Tip   </a:t>
            </a:r>
            <a:r>
              <a:rPr lang="en-US" sz="1800" dirty="0" err="1" smtClean="0">
                <a:latin typeface="Arial Black" pitchFamily="34" charset="0"/>
              </a:rPr>
              <a:t>Xordalilar</a:t>
            </a:r>
            <a:endParaRPr lang="ru-RU" sz="1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46175" y="1"/>
            <a:ext cx="5751631" cy="4859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552106" y="115265"/>
            <a:ext cx="4811126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 err="1" smtClean="0">
                <a:latin typeface="Arial Black" pitchFamily="34" charset="0"/>
              </a:rPr>
              <a:t>Sovuqqonli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umurtqalilar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37477" y="115266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104" y="683940"/>
            <a:ext cx="2143999" cy="18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12539" y="575929"/>
            <a:ext cx="1656779" cy="122413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43721" y="1858598"/>
            <a:ext cx="1763351" cy="12510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4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46175" y="1"/>
            <a:ext cx="5751631" cy="4859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552106" y="115265"/>
            <a:ext cx="4811126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 err="1" smtClean="0">
                <a:latin typeface="Arial Black" pitchFamily="34" charset="0"/>
              </a:rPr>
              <a:t>Issiqqonli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umurtqalilar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37477" y="115266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7477" y="592648"/>
            <a:ext cx="2143999" cy="18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91693" y="2124099"/>
            <a:ext cx="1423263" cy="9473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79825" y="595503"/>
            <a:ext cx="1763351" cy="15285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4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5791157" cy="59172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552106" y="115266"/>
            <a:ext cx="4991070" cy="32252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 err="1" smtClean="0">
                <a:latin typeface="Arial Black" pitchFamily="34" charset="0"/>
              </a:rPr>
              <a:t>Mustahkamlash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uchun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topshiriqlar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467457" y="107617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0198" y="591723"/>
            <a:ext cx="3622978" cy="11273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 smtClean="0">
                <a:latin typeface="Arial Black" pitchFamily="34" charset="0"/>
              </a:rPr>
              <a:t>1.Hayvonlar </a:t>
            </a:r>
            <a:r>
              <a:rPr lang="en-US" sz="1800" dirty="0" err="1" smtClean="0">
                <a:latin typeface="Arial Black" pitchFamily="34" charset="0"/>
              </a:rPr>
              <a:t>va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o‘simliklar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hujayrasi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o‘rtasidagi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farq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va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o‘xshashliklarni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o‘zaro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taqqoslang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9" name="Picture 2" descr="D:\Foto\фф\IMG_20200804_125945_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7" y="602969"/>
            <a:ext cx="1312483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4300" y="1862668"/>
            <a:ext cx="4032448" cy="11273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>
                <a:latin typeface="Arial Black" pitchFamily="34" charset="0"/>
              </a:rPr>
              <a:t>To‘qimalarni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vazifasi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bilan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juftlang</a:t>
            </a:r>
            <a:endParaRPr lang="en-US" sz="1600" dirty="0" smtClean="0">
              <a:latin typeface="Arial Black" pitchFamily="34" charset="0"/>
            </a:endParaRPr>
          </a:p>
          <a:p>
            <a:r>
              <a:rPr lang="en-US" sz="1600" dirty="0" smtClean="0">
                <a:latin typeface="Arial Black" pitchFamily="34" charset="0"/>
              </a:rPr>
              <a:t>1.Epiteley           </a:t>
            </a:r>
            <a:r>
              <a:rPr lang="en-US" sz="1600" dirty="0" err="1" smtClean="0">
                <a:latin typeface="Arial Black" pitchFamily="34" charset="0"/>
              </a:rPr>
              <a:t>a.tayanch</a:t>
            </a:r>
            <a:r>
              <a:rPr lang="en-US" sz="1600" dirty="0" smtClean="0">
                <a:latin typeface="Arial Black" pitchFamily="34" charset="0"/>
              </a:rPr>
              <a:t> </a:t>
            </a:r>
          </a:p>
          <a:p>
            <a:r>
              <a:rPr lang="en-US" sz="1600" dirty="0" smtClean="0">
                <a:latin typeface="Arial Black" pitchFamily="34" charset="0"/>
              </a:rPr>
              <a:t>2. </a:t>
            </a:r>
            <a:r>
              <a:rPr lang="en-US" sz="1600" dirty="0" err="1" smtClean="0">
                <a:latin typeface="Arial Black" pitchFamily="34" charset="0"/>
              </a:rPr>
              <a:t>Biriktiruvchi</a:t>
            </a:r>
            <a:r>
              <a:rPr lang="en-US" sz="1600" dirty="0" smtClean="0">
                <a:latin typeface="Arial Black" pitchFamily="34" charset="0"/>
              </a:rPr>
              <a:t>   b. </a:t>
            </a:r>
            <a:r>
              <a:rPr lang="en-US" sz="1600" dirty="0" err="1" smtClean="0">
                <a:latin typeface="Arial Black" pitchFamily="34" charset="0"/>
              </a:rPr>
              <a:t>harakat</a:t>
            </a:r>
            <a:endParaRPr lang="en-US" sz="1600" dirty="0">
              <a:latin typeface="Arial Black" pitchFamily="34" charset="0"/>
            </a:endParaRPr>
          </a:p>
          <a:p>
            <a:r>
              <a:rPr lang="en-US" sz="1600" dirty="0" smtClean="0">
                <a:latin typeface="Arial Black" pitchFamily="34" charset="0"/>
              </a:rPr>
              <a:t>3.Muskul             </a:t>
            </a:r>
            <a:r>
              <a:rPr lang="en-US" sz="1600" dirty="0" err="1" smtClean="0">
                <a:latin typeface="Arial Black" pitchFamily="34" charset="0"/>
              </a:rPr>
              <a:t>c.himoya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2050" name="Picture 2" descr="D:\Foto\фф\IMG_20200804_130712_4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20" y="1775958"/>
            <a:ext cx="1404156" cy="137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5791157" cy="59172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552106" y="115266"/>
            <a:ext cx="4991070" cy="32252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 err="1" smtClean="0">
                <a:latin typeface="Arial Black" pitchFamily="34" charset="0"/>
              </a:rPr>
              <a:t>Mustahkamlash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uchun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topshiriqlar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122847" y="126951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417" y="755948"/>
            <a:ext cx="5364596" cy="22682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</a:rPr>
              <a:t>Hujayra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</a:rPr>
              <a:t>- 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</a:rPr>
              <a:t>to‘qima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</a:rPr>
              <a:t>- organ-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</a:rPr>
              <a:t>organlar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</a:rPr>
              <a:t>sistemasi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</a:rPr>
              <a:t>organizm</a:t>
            </a:r>
            <a:endParaRPr lang="en-US" sz="2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endParaRPr lang="en-US" sz="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</a:rPr>
              <a:t>Tur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</a:rPr>
              <a:t> –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</a:rPr>
              <a:t>urug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</a:rPr>
              <a:t>‘-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</a:rPr>
              <a:t>turkum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</a:rPr>
              <a:t>oila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</a:rPr>
              <a:t>sinf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</a:rPr>
              <a:t>-tip</a:t>
            </a:r>
          </a:p>
          <a:p>
            <a:endParaRPr lang="en-US" sz="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</a:rPr>
              <a:t>Umurtqlilar-umurtqasizlar</a:t>
            </a:r>
            <a:endParaRPr lang="en-US" sz="2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endParaRPr lang="en-US" sz="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Sovuqqonlilar-issiqqonlilar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0"/>
            <a:ext cx="5751631" cy="6840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209065" y="88409"/>
            <a:ext cx="5658766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37477" y="115266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429" y="914103"/>
            <a:ext cx="1913856" cy="18362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Arial Black" pitchFamily="34" charset="0"/>
            </a:endParaRPr>
          </a:p>
          <a:p>
            <a:pPr algn="ctr"/>
            <a:endParaRPr lang="en-US" sz="2000" dirty="0">
              <a:latin typeface="Arial Black" pitchFamily="34" charset="0"/>
            </a:endParaRPr>
          </a:p>
          <a:p>
            <a:pPr algn="ctr"/>
            <a:r>
              <a:rPr lang="en-US" sz="2000" dirty="0" err="1" smtClean="0">
                <a:latin typeface="Arial Black" pitchFamily="34" charset="0"/>
              </a:rPr>
              <a:t>Bo‘ri</a:t>
            </a:r>
            <a:r>
              <a:rPr lang="en-US" sz="2000" dirty="0" smtClean="0">
                <a:latin typeface="Arial Black" pitchFamily="34" charset="0"/>
              </a:rPr>
              <a:t> </a:t>
            </a:r>
            <a:endParaRPr lang="en-US" sz="2000" dirty="0" smtClean="0">
              <a:latin typeface="Arial Black" pitchFamily="34" charset="0"/>
            </a:endParaRPr>
          </a:p>
          <a:p>
            <a:pPr algn="ctr"/>
            <a:r>
              <a:rPr lang="en-US" sz="2000" dirty="0" err="1" smtClean="0">
                <a:latin typeface="Arial Black" pitchFamily="34" charset="0"/>
              </a:rPr>
              <a:t>Quyon</a:t>
            </a:r>
            <a:r>
              <a:rPr lang="en-US" sz="20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en-US" sz="2000" dirty="0" err="1" smtClean="0">
                <a:latin typeface="Arial Black" pitchFamily="34" charset="0"/>
              </a:rPr>
              <a:t>Tasqara</a:t>
            </a:r>
            <a:endParaRPr lang="en-US" sz="2000" dirty="0" smtClean="0">
              <a:latin typeface="Arial Black" pitchFamily="34" charset="0"/>
            </a:endParaRPr>
          </a:p>
          <a:p>
            <a:pPr algn="ctr"/>
            <a:r>
              <a:rPr lang="en-US" sz="2000" dirty="0" err="1" smtClean="0">
                <a:latin typeface="Arial Black" pitchFamily="34" charset="0"/>
              </a:rPr>
              <a:t>Amyoba</a:t>
            </a:r>
            <a:endParaRPr lang="en-US" sz="2000" dirty="0" smtClean="0">
              <a:latin typeface="Arial Black" pitchFamily="34" charset="0"/>
            </a:endParaRPr>
          </a:p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2389" y="974870"/>
            <a:ext cx="1764196" cy="17957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Kana</a:t>
            </a:r>
          </a:p>
          <a:p>
            <a:pPr algn="ctr"/>
            <a:r>
              <a:rPr lang="en-US" sz="2000" dirty="0" err="1" smtClean="0">
                <a:latin typeface="Arial Black" pitchFamily="34" charset="0"/>
              </a:rPr>
              <a:t>Burga</a:t>
            </a:r>
            <a:r>
              <a:rPr lang="en-US" sz="20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en-US" sz="2000" dirty="0" smtClean="0">
                <a:latin typeface="Arial Black" pitchFamily="34" charset="0"/>
              </a:rPr>
              <a:t>Ari</a:t>
            </a:r>
          </a:p>
          <a:p>
            <a:pPr algn="ctr"/>
            <a:r>
              <a:rPr lang="en-US" sz="2000" dirty="0" smtClean="0">
                <a:latin typeface="Arial Black" pitchFamily="34" charset="0"/>
              </a:rPr>
              <a:t>Bit</a:t>
            </a:r>
            <a:endParaRPr lang="ru-RU" sz="2000" dirty="0"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вал 9"/>
              <p:cNvSpPr/>
              <p:nvPr/>
            </p:nvSpPr>
            <p:spPr>
              <a:xfrm>
                <a:off x="6264101" y="5203468"/>
                <a:ext cx="1872208" cy="192630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Овал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01" y="5203468"/>
                <a:ext cx="1872208" cy="1926307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0"/>
              <p:cNvSpPr/>
              <p:nvPr/>
            </p:nvSpPr>
            <p:spPr>
              <a:xfrm>
                <a:off x="2127078" y="613685"/>
                <a:ext cx="1872208" cy="192630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Овал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078" y="613685"/>
                <a:ext cx="1872208" cy="1926307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2505133" y="899964"/>
            <a:ext cx="378502" cy="914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 Black" pitchFamily="34" charset="0"/>
              </a:rPr>
              <a:t>?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761" y="899964"/>
            <a:ext cx="378502" cy="914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 Black" pitchFamily="34" charset="0"/>
              </a:rPr>
              <a:t>!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13279"/>
            <a:ext cx="5759449" cy="64273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395449" y="161387"/>
            <a:ext cx="5443348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hujayrasini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taqqoslash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37477" y="115266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Овал 6"/>
          <p:cNvSpPr/>
          <p:nvPr/>
        </p:nvSpPr>
        <p:spPr>
          <a:xfrm flipH="1">
            <a:off x="4690384" y="701423"/>
            <a:ext cx="1133425" cy="10801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39512370"/>
              </p:ext>
            </p:extLst>
          </p:nvPr>
        </p:nvGraphicFramePr>
        <p:xfrm>
          <a:off x="201370" y="791687"/>
          <a:ext cx="5443349" cy="230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628" y="694691"/>
            <a:ext cx="1418215" cy="178944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06810" y="1741339"/>
            <a:ext cx="1036802" cy="1286671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0"/>
            <a:ext cx="5751631" cy="5904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431452" y="66938"/>
            <a:ext cx="5327997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err="1" smtClean="0">
                <a:latin typeface="Arial Black" pitchFamily="34" charset="0"/>
              </a:rPr>
              <a:t>Hujayralarning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xilma-xilligi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37477" y="115266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03859" y="613053"/>
            <a:ext cx="1606144" cy="117730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659270" y="648209"/>
            <a:ext cx="1602556" cy="12579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4530" y="1810509"/>
            <a:ext cx="1635474" cy="135770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37254" y="1888335"/>
            <a:ext cx="1469388" cy="126013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89082" y="756017"/>
            <a:ext cx="1548172" cy="2304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 Black" pitchFamily="34" charset="0"/>
              </a:rPr>
              <a:t>1</a:t>
            </a:r>
            <a:r>
              <a:rPr lang="en-US" sz="1400" dirty="0" smtClean="0">
                <a:latin typeface="Arial Black" pitchFamily="34" charset="0"/>
              </a:rPr>
              <a:t>. </a:t>
            </a:r>
            <a:r>
              <a:rPr lang="en-US" sz="1400" dirty="0" err="1" smtClean="0">
                <a:latin typeface="Arial Black" pitchFamily="34" charset="0"/>
              </a:rPr>
              <a:t>Nerv</a:t>
            </a:r>
            <a:endParaRPr lang="en-US" sz="1400" dirty="0" smtClean="0">
              <a:latin typeface="Arial Black" pitchFamily="34" charset="0"/>
            </a:endParaRPr>
          </a:p>
          <a:p>
            <a:pPr algn="ctr"/>
            <a:endParaRPr lang="en-US" sz="1400" dirty="0" smtClean="0">
              <a:latin typeface="Arial Black" pitchFamily="34" charset="0"/>
            </a:endParaRPr>
          </a:p>
          <a:p>
            <a:pPr algn="ctr"/>
            <a:r>
              <a:rPr lang="en-US" sz="1400" dirty="0" smtClean="0">
                <a:latin typeface="Arial Black" pitchFamily="34" charset="0"/>
              </a:rPr>
              <a:t>2</a:t>
            </a:r>
            <a:r>
              <a:rPr lang="en-US" sz="1400" dirty="0" smtClean="0">
                <a:latin typeface="Arial Black" pitchFamily="34" charset="0"/>
              </a:rPr>
              <a:t>. Teri</a:t>
            </a:r>
            <a:endParaRPr lang="en-US" sz="1400" dirty="0" smtClean="0">
              <a:latin typeface="Arial Black" pitchFamily="34" charset="0"/>
            </a:endParaRPr>
          </a:p>
          <a:p>
            <a:pPr algn="ctr"/>
            <a:endParaRPr lang="en-US" sz="1400" dirty="0" smtClean="0">
              <a:latin typeface="Arial Black" pitchFamily="34" charset="0"/>
            </a:endParaRPr>
          </a:p>
          <a:p>
            <a:pPr algn="ctr"/>
            <a:endParaRPr lang="en-US" sz="1400" dirty="0" smtClean="0">
              <a:latin typeface="Arial Black" pitchFamily="34" charset="0"/>
            </a:endParaRPr>
          </a:p>
          <a:p>
            <a:pPr algn="ctr"/>
            <a:r>
              <a:rPr lang="en-US" sz="1400" dirty="0" smtClean="0">
                <a:latin typeface="Arial Black" pitchFamily="34" charset="0"/>
              </a:rPr>
              <a:t>3</a:t>
            </a:r>
            <a:r>
              <a:rPr lang="en-US" sz="1400" dirty="0" smtClean="0">
                <a:latin typeface="Arial Black" pitchFamily="34" charset="0"/>
              </a:rPr>
              <a:t>. </a:t>
            </a:r>
            <a:r>
              <a:rPr lang="en-US" sz="1400" dirty="0" err="1" smtClean="0">
                <a:latin typeface="Arial Black" pitchFamily="34" charset="0"/>
              </a:rPr>
              <a:t>Suyak</a:t>
            </a:r>
            <a:endParaRPr lang="en-US" sz="1400" dirty="0">
              <a:latin typeface="Arial Black" pitchFamily="34" charset="0"/>
            </a:endParaRPr>
          </a:p>
          <a:p>
            <a:pPr algn="ctr"/>
            <a:endParaRPr lang="en-US" sz="1400" dirty="0" smtClean="0">
              <a:latin typeface="Arial Black" pitchFamily="34" charset="0"/>
            </a:endParaRPr>
          </a:p>
          <a:p>
            <a:pPr algn="ctr"/>
            <a:r>
              <a:rPr lang="en-US" sz="1400" dirty="0" smtClean="0">
                <a:latin typeface="Arial Black" pitchFamily="34" charset="0"/>
              </a:rPr>
              <a:t>4. </a:t>
            </a:r>
            <a:r>
              <a:rPr lang="en-US" sz="1400" dirty="0" err="1" smtClean="0">
                <a:latin typeface="Arial Black" pitchFamily="34" charset="0"/>
              </a:rPr>
              <a:t>Qon</a:t>
            </a:r>
            <a:endParaRPr lang="en-US" sz="1400" dirty="0" smtClean="0">
              <a:latin typeface="Arial Black" pitchFamily="34" charset="0"/>
            </a:endParaRPr>
          </a:p>
          <a:p>
            <a:pPr algn="ctr"/>
            <a:endParaRPr lang="en-US" sz="1400" dirty="0">
              <a:latin typeface="Arial Black" pitchFamily="34" charset="0"/>
            </a:endParaRPr>
          </a:p>
          <a:p>
            <a:pPr algn="ctr"/>
            <a:r>
              <a:rPr lang="en-US" sz="1400" dirty="0" err="1" smtClean="0">
                <a:latin typeface="Arial Black" pitchFamily="34" charset="0"/>
              </a:rPr>
              <a:t>hujayrasi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225789" y="1716239"/>
            <a:ext cx="457200" cy="297737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2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261826" y="2811197"/>
            <a:ext cx="457200" cy="297737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4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727597" y="2811197"/>
            <a:ext cx="457200" cy="297737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3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727597" y="1617403"/>
            <a:ext cx="361484" cy="297737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1</a:t>
            </a:r>
            <a:endParaRPr lang="ru-RU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" y="0"/>
            <a:ext cx="5759450" cy="5759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922621" y="30581"/>
            <a:ext cx="4405376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Epiteley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xillari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37477" y="115266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424" y="647936"/>
            <a:ext cx="5436603" cy="23117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5332" y="2412132"/>
            <a:ext cx="5436603" cy="8279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Arial Black" pitchFamily="34" charset="0"/>
              </a:rPr>
              <a:t>A. </a:t>
            </a:r>
            <a:r>
              <a:rPr lang="en-US" sz="1400" dirty="0" err="1" smtClean="0">
                <a:latin typeface="Arial Black" pitchFamily="34" charset="0"/>
              </a:rPr>
              <a:t>Yassi</a:t>
            </a:r>
            <a:r>
              <a:rPr lang="en-US" sz="1400" dirty="0" smtClean="0">
                <a:latin typeface="Arial Black" pitchFamily="34" charset="0"/>
              </a:rPr>
              <a:t>   </a:t>
            </a:r>
            <a:r>
              <a:rPr lang="uz-Cyrl-UZ" sz="1400" dirty="0" smtClean="0">
                <a:latin typeface="Arial Black" pitchFamily="34" charset="0"/>
              </a:rPr>
              <a:t>В</a:t>
            </a:r>
            <a:r>
              <a:rPr lang="en-US" sz="1400" dirty="0">
                <a:latin typeface="Arial Black" pitchFamily="34" charset="0"/>
              </a:rPr>
              <a:t>. </a:t>
            </a:r>
            <a:r>
              <a:rPr lang="en-US" sz="1400" dirty="0" err="1">
                <a:latin typeface="Arial Black" pitchFamily="34" charset="0"/>
              </a:rPr>
              <a:t>Kiprikli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smtClean="0">
                <a:latin typeface="Arial Black" pitchFamily="34" charset="0"/>
              </a:rPr>
              <a:t>     </a:t>
            </a:r>
            <a:r>
              <a:rPr lang="en-US" sz="1400" dirty="0" err="1" smtClean="0">
                <a:latin typeface="Arial Black" pitchFamily="34" charset="0"/>
              </a:rPr>
              <a:t>C.Kubsimon</a:t>
            </a:r>
            <a:r>
              <a:rPr lang="en-US" sz="1400" dirty="0" smtClean="0">
                <a:latin typeface="Arial Black" pitchFamily="34" charset="0"/>
              </a:rPr>
              <a:t>      </a:t>
            </a:r>
            <a:r>
              <a:rPr lang="en-US" sz="1400" dirty="0" err="1" smtClean="0">
                <a:latin typeface="Arial Black" pitchFamily="34" charset="0"/>
              </a:rPr>
              <a:t>D.Silindrsimon</a:t>
            </a:r>
            <a:endParaRPr lang="en-US" sz="1400" dirty="0" smtClean="0">
              <a:latin typeface="Arial Black" pitchFamily="34" charset="0"/>
            </a:endParaRPr>
          </a:p>
          <a:p>
            <a:endParaRPr lang="en-US" sz="1400" dirty="0" smtClean="0">
              <a:latin typeface="Arial Black" pitchFamily="34" charset="0"/>
            </a:endParaRPr>
          </a:p>
          <a:p>
            <a:r>
              <a:rPr lang="en-US" sz="1400" dirty="0" err="1" smtClean="0">
                <a:latin typeface="Arial Black" pitchFamily="34" charset="0"/>
              </a:rPr>
              <a:t>Vazifasi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himoya</a:t>
            </a:r>
            <a:r>
              <a:rPr lang="en-US" sz="1400" dirty="0" smtClean="0">
                <a:latin typeface="Arial Black" pitchFamily="34" charset="0"/>
              </a:rPr>
              <a:t>, </a:t>
            </a:r>
            <a:r>
              <a:rPr lang="en-US" sz="1400" dirty="0" err="1" smtClean="0">
                <a:latin typeface="Arial Black" pitchFamily="34" charset="0"/>
              </a:rPr>
              <a:t>moddalar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ishlab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chiqarish</a:t>
            </a:r>
            <a:r>
              <a:rPr lang="en-US" sz="1400" dirty="0" smtClean="0">
                <a:latin typeface="Arial Black" pitchFamily="34" charset="0"/>
              </a:rPr>
              <a:t>.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0"/>
            <a:ext cx="5751631" cy="6119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922621" y="52370"/>
            <a:ext cx="4405376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Muskul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xillari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37477" y="115266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425" y="611932"/>
            <a:ext cx="5364596" cy="2196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5" y="2448136"/>
            <a:ext cx="5364597" cy="540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>
                <a:latin typeface="Arial Black" pitchFamily="34" charset="0"/>
              </a:rPr>
              <a:t>Skelet</a:t>
            </a:r>
            <a:r>
              <a:rPr lang="en-US" sz="1600" dirty="0" smtClean="0">
                <a:latin typeface="Arial Black" pitchFamily="34" charset="0"/>
              </a:rPr>
              <a:t>                  </a:t>
            </a:r>
            <a:r>
              <a:rPr lang="en-US" sz="1600" dirty="0" err="1" smtClean="0">
                <a:latin typeface="Arial Black" pitchFamily="34" charset="0"/>
              </a:rPr>
              <a:t>silliq</a:t>
            </a:r>
            <a:r>
              <a:rPr lang="en-US" sz="1600" dirty="0" smtClean="0">
                <a:latin typeface="Arial Black" pitchFamily="34" charset="0"/>
              </a:rPr>
              <a:t>          </a:t>
            </a:r>
            <a:r>
              <a:rPr lang="en-US" sz="1600" dirty="0" err="1" smtClean="0">
                <a:latin typeface="Arial Black" pitchFamily="34" charset="0"/>
              </a:rPr>
              <a:t>ko‘ndalang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targ‘il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qisqaruvchi</a:t>
            </a:r>
            <a:r>
              <a:rPr lang="en-US" sz="1400" dirty="0" smtClean="0">
                <a:latin typeface="Arial Black" pitchFamily="34" charset="0"/>
              </a:rPr>
              <a:t>  </a:t>
            </a:r>
            <a:r>
              <a:rPr lang="en-US" sz="1400" dirty="0" err="1" smtClean="0">
                <a:latin typeface="Arial Black" pitchFamily="34" charset="0"/>
              </a:rPr>
              <a:t>tolalarga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ega</a:t>
            </a:r>
            <a:r>
              <a:rPr lang="en-US" sz="1400" dirty="0" smtClean="0">
                <a:latin typeface="Arial Black" pitchFamily="34" charset="0"/>
              </a:rPr>
              <a:t>,</a:t>
            </a:r>
            <a:r>
              <a:rPr lang="uz-Cyrl-UZ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vazifasi</a:t>
            </a:r>
            <a:r>
              <a:rPr lang="en-US" sz="1400" dirty="0" smtClean="0">
                <a:latin typeface="Arial Black" pitchFamily="34" charset="0"/>
              </a:rPr>
              <a:t>  </a:t>
            </a:r>
            <a:r>
              <a:rPr lang="en-US" sz="1400" dirty="0" err="1" smtClean="0">
                <a:latin typeface="Arial Black" pitchFamily="34" charset="0"/>
              </a:rPr>
              <a:t>harakatlanish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0"/>
            <a:ext cx="5751631" cy="6119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923553" y="21784"/>
            <a:ext cx="4405376" cy="99963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Biriktiruvchi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xillari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37477" y="115266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283" y="652333"/>
            <a:ext cx="5323739" cy="174596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20283" y="2357898"/>
            <a:ext cx="5323738" cy="7023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 Black" pitchFamily="34" charset="0"/>
              </a:rPr>
              <a:t>Tayanch-suyak</a:t>
            </a:r>
            <a:r>
              <a:rPr lang="en-US" sz="1400" dirty="0" smtClean="0">
                <a:latin typeface="Arial Black" pitchFamily="34" charset="0"/>
              </a:rPr>
              <a:t> ,</a:t>
            </a:r>
            <a:r>
              <a:rPr lang="en-US" sz="1400" dirty="0" err="1" smtClean="0">
                <a:latin typeface="Arial Black" pitchFamily="34" charset="0"/>
              </a:rPr>
              <a:t>tog`ay</a:t>
            </a:r>
            <a:r>
              <a:rPr lang="en-US" sz="1400" dirty="0" smtClean="0">
                <a:latin typeface="Arial Black" pitchFamily="34" charset="0"/>
              </a:rPr>
              <a:t>; transport-</a:t>
            </a:r>
            <a:r>
              <a:rPr lang="en-US" sz="1400" dirty="0" err="1" smtClean="0">
                <a:latin typeface="Arial Black" pitchFamily="34" charset="0"/>
              </a:rPr>
              <a:t>qon</a:t>
            </a:r>
            <a:r>
              <a:rPr lang="en-US" sz="1400" dirty="0" smtClean="0">
                <a:latin typeface="Arial Black" pitchFamily="34" charset="0"/>
              </a:rPr>
              <a:t>; </a:t>
            </a:r>
            <a:r>
              <a:rPr lang="en-US" sz="1400" dirty="0" err="1" smtClean="0">
                <a:latin typeface="Arial Black" pitchFamily="34" charset="0"/>
              </a:rPr>
              <a:t>organni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o`zaro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bog`lash</a:t>
            </a:r>
            <a:r>
              <a:rPr lang="en-US" sz="1400" dirty="0" smtClean="0">
                <a:latin typeface="Arial Black" pitchFamily="34" charset="0"/>
              </a:rPr>
              <a:t>-pay </a:t>
            </a:r>
            <a:r>
              <a:rPr lang="en-US" sz="1400" dirty="0" err="1" smtClean="0">
                <a:latin typeface="Arial Black" pitchFamily="34" charset="0"/>
              </a:rPr>
              <a:t>vazifalarini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bajaradi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15236"/>
            <a:ext cx="5751631" cy="6479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908511" y="85608"/>
            <a:ext cx="4405376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to‘qimasi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37477" y="115266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425" y="647935"/>
            <a:ext cx="1885612" cy="171113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55789" y="647935"/>
            <a:ext cx="2231689" cy="171113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79423" y="2387870"/>
            <a:ext cx="5508053" cy="744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 Black" pitchFamily="34" charset="0"/>
              </a:rPr>
              <a:t>Nerv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to‘qimasi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nerv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hujayralari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va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oraliq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moddadan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iborat</a:t>
            </a:r>
            <a:r>
              <a:rPr lang="en-US" sz="1400" dirty="0" smtClean="0">
                <a:latin typeface="Arial Black" pitchFamily="34" charset="0"/>
              </a:rPr>
              <a:t>. </a:t>
            </a:r>
            <a:r>
              <a:rPr lang="en-US" sz="1400" dirty="0" err="1" smtClean="0">
                <a:latin typeface="Arial Black" pitchFamily="34" charset="0"/>
              </a:rPr>
              <a:t>Tashqi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va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ichki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ta’sirni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qabul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qiladi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va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javob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beradi</a:t>
            </a:r>
            <a:r>
              <a:rPr lang="en-US" sz="1400" dirty="0" smtClean="0">
                <a:latin typeface="Arial Black" pitchFamily="34" charset="0"/>
              </a:rPr>
              <a:t>.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"/>
            <a:ext cx="5751631" cy="5759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B75A98B8-04D1-4684-ACBD-661A3113A40E}"/>
              </a:ext>
            </a:extLst>
          </p:cNvPr>
          <p:cNvSpPr/>
          <p:nvPr/>
        </p:nvSpPr>
        <p:spPr>
          <a:xfrm>
            <a:off x="337477" y="115266"/>
            <a:ext cx="429259" cy="337820"/>
          </a:xfrm>
          <a:custGeom>
            <a:avLst/>
            <a:gdLst/>
            <a:ahLst/>
            <a:cxnLst/>
            <a:rect l="l" t="t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9204" y="2243272"/>
            <a:ext cx="1160513" cy="357375"/>
          </a:xfrm>
          <a:prstGeom prst="rect">
            <a:avLst/>
          </a:prstGeom>
          <a:solidFill>
            <a:srgbClr val="DDDDD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Urug</a:t>
            </a:r>
            <a:r>
              <a:rPr lang="en-US" sz="2000" dirty="0" smtClean="0">
                <a:latin typeface="Arial Black" pitchFamily="34" charset="0"/>
              </a:rPr>
              <a:t> ‘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795" y="1839598"/>
            <a:ext cx="1296143" cy="3550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Turkum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3369" y="1347323"/>
            <a:ext cx="1267574" cy="341090"/>
          </a:xfrm>
          <a:prstGeom prst="rect">
            <a:avLst/>
          </a:prstGeom>
          <a:solidFill>
            <a:srgbClr val="53EB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Oila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8319" y="1379171"/>
            <a:ext cx="1134619" cy="341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Oila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3502" y="1798685"/>
            <a:ext cx="1556266" cy="3410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Turkum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5673" y="917019"/>
            <a:ext cx="1152129" cy="3410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 Black" pitchFamily="34" charset="0"/>
              </a:rPr>
              <a:t>Sinf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71813" y="950333"/>
            <a:ext cx="1062612" cy="307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 Black" pitchFamily="34" charset="0"/>
              </a:rPr>
              <a:t>Sinf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07569" y="575929"/>
            <a:ext cx="1152129" cy="3410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Tip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20023" y="2261714"/>
            <a:ext cx="1188132" cy="351444"/>
          </a:xfrm>
          <a:prstGeom prst="rect">
            <a:avLst/>
          </a:prstGeom>
          <a:solidFill>
            <a:srgbClr val="C7DBE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 Black" pitchFamily="34" charset="0"/>
              </a:rPr>
              <a:t>Urug</a:t>
            </a:r>
            <a:r>
              <a:rPr lang="en-US" sz="2000" dirty="0">
                <a:latin typeface="Arial Black" pitchFamily="34" charset="0"/>
              </a:rPr>
              <a:t> ‘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xmlns="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345697" y="87451"/>
            <a:ext cx="5198323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 err="1">
                <a:latin typeface="Arial Black" pitchFamily="34" charset="0"/>
              </a:rPr>
              <a:t>Hayvonot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olami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klassifikatsiyasi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425" y="2758164"/>
            <a:ext cx="1046331" cy="357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Tur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28274" y="2758164"/>
            <a:ext cx="1160513" cy="3648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Tur</a:t>
            </a:r>
            <a:endParaRPr lang="ru-RU" sz="2000" dirty="0">
              <a:latin typeface="Arial Black" pitchFamily="34" charset="0"/>
            </a:endParaRPr>
          </a:p>
        </p:txBody>
      </p:sp>
      <p:cxnSp>
        <p:nvCxnSpPr>
          <p:cNvPr id="3" name="Соединительная линия уступом 2"/>
          <p:cNvCxnSpPr>
            <a:endCxn id="8" idx="3"/>
          </p:cNvCxnSpPr>
          <p:nvPr/>
        </p:nvCxnSpPr>
        <p:spPr>
          <a:xfrm rot="10800000">
            <a:off x="2309718" y="2421960"/>
            <a:ext cx="522551" cy="281200"/>
          </a:xfrm>
          <a:prstGeom prst="bentConnector3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flipV="1">
            <a:off x="590615" y="2454216"/>
            <a:ext cx="558589" cy="292861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8" idx="0"/>
          </p:cNvCxnSpPr>
          <p:nvPr/>
        </p:nvCxnSpPr>
        <p:spPr>
          <a:xfrm rot="5400000" flipH="1" flipV="1">
            <a:off x="1720317" y="1935316"/>
            <a:ext cx="317101" cy="298813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10800000">
            <a:off x="3585604" y="1962072"/>
            <a:ext cx="522551" cy="281200"/>
          </a:xfrm>
          <a:prstGeom prst="bentConnector3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endCxn id="10" idx="1"/>
          </p:cNvCxnSpPr>
          <p:nvPr/>
        </p:nvCxnSpPr>
        <p:spPr>
          <a:xfrm flipV="1">
            <a:off x="2292156" y="1517868"/>
            <a:ext cx="451213" cy="263277"/>
          </a:xfrm>
          <a:prstGeom prst="bentConnector3">
            <a:avLst>
              <a:gd name="adj1" fmla="val 50000"/>
            </a:avLst>
          </a:prstGeom>
          <a:ln w="9525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endCxn id="10" idx="3"/>
          </p:cNvCxnSpPr>
          <p:nvPr/>
        </p:nvCxnSpPr>
        <p:spPr>
          <a:xfrm rot="10800000">
            <a:off x="4010944" y="1517869"/>
            <a:ext cx="609531" cy="289883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rot="10800000">
            <a:off x="4734425" y="1138771"/>
            <a:ext cx="522550" cy="238675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rot="10800000">
            <a:off x="3459698" y="711658"/>
            <a:ext cx="522550" cy="238675"/>
          </a:xfrm>
          <a:prstGeom prst="bentConnector3">
            <a:avLst>
              <a:gd name="adj1" fmla="val 25296"/>
            </a:avLst>
          </a:prstGeom>
          <a:ln w="127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/>
          <p:nvPr/>
        </p:nvCxnSpPr>
        <p:spPr>
          <a:xfrm flipV="1">
            <a:off x="1729460" y="663538"/>
            <a:ext cx="552245" cy="263276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 flipV="1">
            <a:off x="3244381" y="1084046"/>
            <a:ext cx="451213" cy="263277"/>
          </a:xfrm>
          <a:prstGeom prst="bentConnector3">
            <a:avLst>
              <a:gd name="adj1" fmla="val 50000"/>
            </a:avLst>
          </a:prstGeom>
          <a:ln w="9525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151859</TotalTime>
  <Words>221</Words>
  <Application>Microsoft Office PowerPoint</Application>
  <PresentationFormat>Произвольный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Open Sans</vt:lpstr>
      <vt:lpstr>Open Sans Light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1518</cp:revision>
  <dcterms:created xsi:type="dcterms:W3CDTF">2014-10-08T23:03:32Z</dcterms:created>
  <dcterms:modified xsi:type="dcterms:W3CDTF">2020-08-19T18:40:30Z</dcterms:modified>
</cp:coreProperties>
</file>