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3" r:id="rId2"/>
    <p:sldId id="269" r:id="rId3"/>
    <p:sldId id="307" r:id="rId4"/>
    <p:sldId id="306" r:id="rId5"/>
    <p:sldId id="298" r:id="rId6"/>
    <p:sldId id="308" r:id="rId7"/>
    <p:sldId id="309" r:id="rId8"/>
    <p:sldId id="310" r:id="rId9"/>
    <p:sldId id="29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9" d="100"/>
          <a:sy n="69" d="100"/>
        </p:scale>
        <p:origin x="786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02.01.2021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-38316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24954" y="2714259"/>
            <a:ext cx="10851988" cy="58182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Cho‘lpon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she’rlari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290218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63648" y="482101"/>
            <a:ext cx="22609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57100" y="675197"/>
            <a:ext cx="2154210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3877868" y="473315"/>
            <a:ext cx="3985099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Picture 3" descr="D:\1.   Jamoliddinxon-TEGMANG\0.   SLAYDLAR - 5-9 ADABIYOT\3. ijod ahli\7-sinf\15. Cho`lpon\загружено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79" r="20517"/>
          <a:stretch/>
        </p:blipFill>
        <p:spPr bwMode="auto">
          <a:xfrm>
            <a:off x="4727848" y="3573016"/>
            <a:ext cx="2160240" cy="2947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40768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forexdengi.com/attachment.php?attachmentid=2511471&amp;d=15505269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484784"/>
            <a:ext cx="468666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5360" y="1340768"/>
            <a:ext cx="69847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Qorong‘u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ko‘kka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tikib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so‘raymen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uyalib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bukub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men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Tushimda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6873" y="4144215"/>
            <a:ext cx="73242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Ko‘zimni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oy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so‘rmoqqa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yanoqqa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Uchradim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tushimda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ko‘milgan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oqqa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Oqqa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ko‘milganda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40768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336" y="1340768"/>
            <a:ext cx="719740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tong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sochlarin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Yonimdan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yo‘limdan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‘-u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ichra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ko‘rdim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0778" y="4097823"/>
            <a:ext cx="68407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ketgach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kun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sochib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so‘raymen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to‘g‘ringda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bekinib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qochib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ko‘rdim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tushdamas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ko‘rganda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go‘zaldir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://svoya.ucoz.ru/_ph/2/2/4852274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850" y="1700808"/>
            <a:ext cx="5128165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6850" y="1600353"/>
            <a:ext cx="5128165" cy="298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51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40768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9776" y="1916832"/>
            <a:ext cx="811222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yo‘qsil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suyibmen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Uning-chun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yonibmen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yonib-kuyibmen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Boshimni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qo‘yibmen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... men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suyib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suyibmen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suygan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suyukli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shunchalar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go‘zaldir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1628800"/>
            <a:ext cx="3528392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5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44" y="1374062"/>
            <a:ext cx="7272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ko‘klarga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o‘lka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quyuq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ko‘lanka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Ujmohlarning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kavsaridek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pokiza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Sadaﬂarning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donasidek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top-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Salqin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suvlar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tusharkan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Tomchilari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ucharkan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ingraylar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deb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tarafni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tinglaylar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“BUZILGAN  O‘LKAGA”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Обои горы, деревья, скалы, тучи, горизонт, зелень, вода, водопад на рабочий  стол 271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2" y="1407629"/>
            <a:ext cx="4610787" cy="3816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894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91944" y="1455148"/>
            <a:ext cx="669674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Ko‘m-ko‘k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o‘tloqlaring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bosilg‘on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Ustlarida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yilqi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Podachilar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osilg‘on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kishnashi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ma’rashi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Bu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“BUZILGAN  O‘LKAGA”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Ледник Малый Актру | На карте Горного Алтая,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1340768"/>
            <a:ext cx="5184576" cy="5140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07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352" y="1375372"/>
            <a:ext cx="943304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sirt-bag‘ringni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yillardir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ezganlar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Sen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bezsang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qarg‘asang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ko‘kragingda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kezganlar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uz-Cyrl-UZ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tuprog‘ingda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haqqi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xo‘jalar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uz-Cyrl-UZ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qul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qizg‘anmasdan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yanchalar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“BUZILGAN  O‘LKAGA”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400" y="1295789"/>
            <a:ext cx="2109428" cy="15111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9330" y="3006343"/>
            <a:ext cx="2191056" cy="20862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63352" y="3855613"/>
            <a:ext cx="88806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tovshing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demaydi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uz-Cyrl-UZ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erkli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ko‘ngling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bermaydi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qo‘llarga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uz-Cyrl-UZ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tag‘in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tanlaringda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qamchilarning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kulishi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turmushingda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umidlarning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o‘lishi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uz-Cyrl-UZ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bo‘lmishdir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ulushing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buncha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umidsizdir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turishing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55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9776" y="2204864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qulliklarni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sig‘dirmagan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o‘lka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bo‘g‘zingni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bo‘g‘ib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ko‘lanka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143000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“BUZILGAN  O‘LKAGA”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Abdulhamid Cho'lpon - Home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1375372"/>
            <a:ext cx="3712840" cy="500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6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844824"/>
            <a:ext cx="11319048" cy="4741987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She’rning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nomlanish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just">
              <a:buNone/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qayta-qayta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ishlatilish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sabablarini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lvl="1" indent="0" algn="just">
              <a:buNone/>
            </a:pP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3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qisqagina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Qulog‘ingga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o‘tganlardan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to‘qiy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”,-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tutayotgani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6288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6463</TotalTime>
  <Words>452</Words>
  <Application>Microsoft Office PowerPoint</Application>
  <PresentationFormat>Широкоэкранный</PresentationFormat>
  <Paragraphs>61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GO‘ZAL</vt:lpstr>
      <vt:lpstr>GO‘ZAL</vt:lpstr>
      <vt:lpstr>GO‘ZAL</vt:lpstr>
      <vt:lpstr>“BUZILGAN  O‘LKAGA”</vt:lpstr>
      <vt:lpstr>“BUZILGAN  O‘LKAGA”</vt:lpstr>
      <vt:lpstr>“BUZILGAN  O‘LKAGA”</vt:lpstr>
      <vt:lpstr>“BUZILGAN  O‘LKAGA”</vt:lpstr>
      <vt:lpstr>MUSTAQIL BAJARISH UCHUN TOPSHIRIQ: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Zulfiya Rashidova</cp:lastModifiedBy>
  <cp:revision>299</cp:revision>
  <dcterms:created xsi:type="dcterms:W3CDTF">2020-08-03T09:44:14Z</dcterms:created>
  <dcterms:modified xsi:type="dcterms:W3CDTF">2021-01-02T12:45:21Z</dcterms:modified>
</cp:coreProperties>
</file>