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3" r:id="rId2"/>
    <p:sldId id="269" r:id="rId3"/>
    <p:sldId id="307" r:id="rId4"/>
    <p:sldId id="306" r:id="rId5"/>
    <p:sldId id="298" r:id="rId6"/>
    <p:sldId id="308" r:id="rId7"/>
    <p:sldId id="309" r:id="rId8"/>
    <p:sldId id="310" r:id="rId9"/>
    <p:sldId id="29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78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B3729-AEEB-4E5C-B137-06CF33C155FE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51D78-0857-4490-B9BA-15E63EB69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6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6957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-38316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24954" y="2714259"/>
            <a:ext cx="10851988" cy="581824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sz="54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Cho‘lpon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she’rlari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4455" y="2589496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4455" y="458112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134374" y="482101"/>
            <a:ext cx="2290218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163648" y="482101"/>
            <a:ext cx="226094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257100" y="675197"/>
            <a:ext cx="2154210" cy="864876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en-US" sz="5400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5400" b="1" spc="21" dirty="0" smtClean="0">
                <a:solidFill>
                  <a:srgbClr val="FEFEFE"/>
                </a:solidFill>
                <a:latin typeface="Arial"/>
                <a:cs typeface="Arial"/>
              </a:rPr>
              <a:t>- </a:t>
            </a:r>
            <a:r>
              <a:rPr lang="en-US" sz="54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5400" b="1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3877868" y="473315"/>
            <a:ext cx="3985099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en-US" sz="7196" kern="0" spc="21" dirty="0" err="1">
                <a:solidFill>
                  <a:sysClr val="window" lastClr="FFFFFF"/>
                </a:solidFill>
              </a:rPr>
              <a:t>Adabiyot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893" y="614405"/>
            <a:ext cx="936801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4599" y="1111867"/>
            <a:ext cx="32929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903" y="1405393"/>
            <a:ext cx="90051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860" y="1419110"/>
            <a:ext cx="260743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2483" y="808414"/>
            <a:ext cx="63170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5503" y="1042599"/>
            <a:ext cx="255369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9" name="Picture 3" descr="D:\1.   Jamoliddinxon-TEGMANG\0.   SLAYDLAR - 5-9 ADABIYOT\3. ijod ahli\7-sinf\15. Cho`lpon\загружено (3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9" r="20517"/>
          <a:stretch/>
        </p:blipFill>
        <p:spPr bwMode="auto">
          <a:xfrm>
            <a:off x="4727848" y="3573016"/>
            <a:ext cx="2160240" cy="294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0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40768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forexdengi.com/attachment.php?attachmentid=2511471&amp;d=15505269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484784"/>
            <a:ext cx="468666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5360" y="1340768"/>
            <a:ext cx="6984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Qorong‘u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kechada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ko‘kka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tikib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yorug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yulduzdan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so‘raymen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uyalib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boshini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bukub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Aytadir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men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tushda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ko‘ramen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Tushimda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ko‘ramen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shunchalar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Bizdan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go‘zaldir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6873" y="4144215"/>
            <a:ext cx="73242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Ko‘zimni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olamen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oy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yoqqa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Boshlaymen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so‘rmoqqa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aytadir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yanoqqa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Uchradim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tushimda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ko‘milgan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oqqa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Oqqa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ko‘milganda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shunchalar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go‘zaldir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40768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336" y="1340768"/>
            <a:ext cx="71974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tong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shamoli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sochlarin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yoyib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Yonimdan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o‘tganda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so‘rab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ko‘ramen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Aytadir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yo‘limdan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ozib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‘-u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toshlar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ichra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istab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yuramen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ko‘rdim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shunchalar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Oydan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go‘zaldir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0778" y="4097823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ketgach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kun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sochib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so‘raymen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sening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to‘g‘ringda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o‘tidan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bekinib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qochib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Aytadir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ko‘rdim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tushdamas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o‘ngda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o‘ngda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ko‘rganda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shunchalar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go‘zaldir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svoya.ucoz.ru/_ph/2/2/4852274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850" y="1700808"/>
            <a:ext cx="512816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6850" y="1600353"/>
            <a:ext cx="5128165" cy="298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51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40768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9776" y="1916832"/>
            <a:ext cx="81122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yo‘qsil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suyibmen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Uning-chun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yonibmen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yonib-kuyibmen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Boshimni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zo‘r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qo‘yibmen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suyib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... men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suyib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kimni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suyibmen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suygan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suyukli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shunchalar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Oydan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go‘zaldir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8" y="1628800"/>
            <a:ext cx="3528392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344" y="1374062"/>
            <a:ext cx="72728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ko‘klarga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o‘lka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uzra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quyuq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bulut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ko‘lanka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Ujmohlarning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kavsaridek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pokiza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Sadaﬂarning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donasidek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top-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Salqin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suvlar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tog‘dan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tusharkan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Tomchilari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ucharkan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yig‘lar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ingraylar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Yov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deb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tarafni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tinglaylar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143000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“BUZILGAN  O‘LKAGA”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Обои горы, деревья, скалы, тучи, горизонт, зелень, вода, водопад на рабочий  стол 27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1407629"/>
            <a:ext cx="4610787" cy="381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94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1944" y="1455148"/>
            <a:ext cx="66967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Ko‘m-ko‘k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o‘tloqlaring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bosilg‘on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Ustlarida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yilqi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Podachilar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osilg‘on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kishnashi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ma’rashi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143000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“BUZILGAN  O‘LKAGA”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Ледник Малый Актру | На карте Горного Алтая,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340768"/>
            <a:ext cx="5184576" cy="514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07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352" y="1375372"/>
            <a:ext cx="94330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Sening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sirt-bag‘ringni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yillardir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ezganlar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Sen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bezsang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-da,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qarg‘asang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-da,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ko‘kragingda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kezganlar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uz-Cyrl-UZ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tuprog‘ingda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haqqi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xo‘jalar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uz-Cyrl-UZ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qizg‘anmasdan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yanchalar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143000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“BUZILGAN  O‘LKAGA”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400" y="1295789"/>
            <a:ext cx="2109428" cy="15111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9330" y="3006343"/>
            <a:ext cx="2191056" cy="2086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63352" y="3855613"/>
            <a:ext cx="88806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qalin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tovshing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demaydi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uz-Cyrl-UZ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erkli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ko‘ngling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bermaydi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qo‘llarga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uz-Cyrl-UZ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tag‘in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tanlaringda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qamchilarning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kulishi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turmushingda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umidlarning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o‘lishi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uz-Cyrl-UZ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yolg‘iz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bo‘lmishdir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ulushing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buncha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umidsizdir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turishing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5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9776" y="2204864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qulliklarni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sig‘dirmagan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o‘lka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bo‘g‘zingni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bo‘g‘ib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ko‘lanka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143000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“BUZILGAN  O‘LKAGA”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Abdulhamid Cho'lpon - Home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375372"/>
            <a:ext cx="3712840" cy="500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6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1844824"/>
            <a:ext cx="11319048" cy="4741987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She’rning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nomlanish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sababini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tushuntiring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qayta-qayta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ishlatilish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sabablarini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tushuntiring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 algn="just">
              <a:buNone/>
            </a:pP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3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men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qisqagina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o‘qiy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Qulog‘ingga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o‘tganlardan</a:t>
            </a:r>
            <a:r>
              <a:rPr lang="en-US" sz="3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ertak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to‘qiy</a:t>
            </a:r>
            <a:r>
              <a:rPr lang="en-US" sz="3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”,-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deyish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ertakni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nazarda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tutayotgani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288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6463</TotalTime>
  <Words>452</Words>
  <Application>Microsoft Office PowerPoint</Application>
  <PresentationFormat>Широкоэкранный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GO‘ZAL</vt:lpstr>
      <vt:lpstr>GO‘ZAL</vt:lpstr>
      <vt:lpstr>GO‘ZAL</vt:lpstr>
      <vt:lpstr>“BUZILGAN  O‘LKAGA”</vt:lpstr>
      <vt:lpstr>“BUZILGAN  O‘LKAGA”</vt:lpstr>
      <vt:lpstr>“BUZILGAN  O‘LKAGA”</vt:lpstr>
      <vt:lpstr>“BUZILGAN  O‘LKAGA”</vt:lpstr>
      <vt:lpstr>MUSTAQIL BAJARISH UCHUN TOPSHIRIQ: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Zulfiya Rashidova</cp:lastModifiedBy>
  <cp:revision>299</cp:revision>
  <dcterms:created xsi:type="dcterms:W3CDTF">2020-08-03T09:44:14Z</dcterms:created>
  <dcterms:modified xsi:type="dcterms:W3CDTF">2021-01-02T12:45:21Z</dcterms:modified>
</cp:coreProperties>
</file>