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3" r:id="rId2"/>
    <p:sldId id="269" r:id="rId3"/>
    <p:sldId id="305" r:id="rId4"/>
    <p:sldId id="278" r:id="rId5"/>
    <p:sldId id="280" r:id="rId6"/>
    <p:sldId id="304" r:id="rId7"/>
    <p:sldId id="298" r:id="rId8"/>
    <p:sldId id="29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234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B3729-AEEB-4E5C-B137-06CF33C155FE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51D78-0857-4490-B9BA-15E63EB692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60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6957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-38316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24954" y="2714259"/>
            <a:ext cx="10851988" cy="58182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/>
                <a:cs typeface="Arial"/>
              </a:rPr>
              <a:t>Cho‘lpon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14455" y="2589496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214455" y="458112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134374" y="482101"/>
            <a:ext cx="2290218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163648" y="482101"/>
            <a:ext cx="226094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257100" y="675197"/>
            <a:ext cx="2154210" cy="864876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en-US" sz="5400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5400" b="1" spc="21" dirty="0" smtClean="0">
                <a:solidFill>
                  <a:srgbClr val="FEFEFE"/>
                </a:solidFill>
                <a:latin typeface="Arial"/>
                <a:cs typeface="Arial"/>
              </a:rPr>
              <a:t>- </a:t>
            </a:r>
            <a:r>
              <a:rPr lang="en-US" sz="54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5400" b="1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3877868" y="473315"/>
            <a:ext cx="3985099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19">
              <a:spcBef>
                <a:spcPts val="241"/>
              </a:spcBef>
              <a:defRPr/>
            </a:pPr>
            <a:r>
              <a:rPr lang="en-US" sz="7196" kern="0" spc="21" dirty="0" err="1">
                <a:solidFill>
                  <a:sysClr val="window" lastClr="FFFFFF"/>
                </a:solidFill>
              </a:rPr>
              <a:t>Adabiyot</a:t>
            </a:r>
            <a:endParaRPr lang="en-US" sz="7196" kern="0" spc="21" dirty="0">
              <a:solidFill>
                <a:sysClr val="window" lastClr="FFFFFF"/>
              </a:solidFill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704893" y="614405"/>
            <a:ext cx="936801" cy="897823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1094599" y="1111867"/>
            <a:ext cx="329292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1234903" y="1405393"/>
            <a:ext cx="90051" cy="28225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941860" y="1419110"/>
            <a:ext cx="260743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1142483" y="808414"/>
            <a:ext cx="63170" cy="28225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855503" y="1042599"/>
            <a:ext cx="255369" cy="177414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Picture 3" descr="D:\1.   Jamoliddinxon-TEGMANG\0.   SLAYDLAR - 5-9 ADABIYOT\3. ijod ahli\7-sinf\15. Cho`lpon\загружено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9" r="20517"/>
          <a:stretch/>
        </p:blipFill>
        <p:spPr bwMode="auto">
          <a:xfrm>
            <a:off x="7104112" y="2834732"/>
            <a:ext cx="2560088" cy="349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0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ABDULHAMID  CHO‘LPON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31703" y="1419420"/>
            <a:ext cx="8631943" cy="37516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dengizdir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to‘lqindir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kuchdir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isyondir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olovdir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o‘chdir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qo‘zg‘alsa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yo‘qdirkim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to‘хtatsin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Quvvat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yo‘qkim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istagin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etsin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isyoni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saltanatni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Хalq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istadi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toj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taхtlar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yiqildi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3935760" y="5399370"/>
            <a:ext cx="3528392" cy="108012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cho‘lpon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– “tong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yuduzi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D:\1.   Jamoliddinxon-TEGMANG\0.   SLAYDLAR - 5-9 ADABIYOT\3. ijod ahli\7-sinf\15. Cho`lpon\загружено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2" r="21711"/>
          <a:stretch/>
        </p:blipFill>
        <p:spPr bwMode="auto">
          <a:xfrm>
            <a:off x="335360" y="1394195"/>
            <a:ext cx="2808312" cy="5085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8487" y="1394195"/>
            <a:ext cx="1575159" cy="13465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6-конечная звезда 2"/>
          <p:cNvSpPr/>
          <p:nvPr/>
        </p:nvSpPr>
        <p:spPr>
          <a:xfrm rot="20912160">
            <a:off x="8973338" y="3314330"/>
            <a:ext cx="3015318" cy="2348880"/>
          </a:xfrm>
          <a:prstGeom prst="star6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Munavvar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ABDULHAMID CHO‘LPON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296716" y="5157192"/>
            <a:ext cx="2952328" cy="1201614"/>
          </a:xfrm>
          <a:prstGeom prst="flowChartPunchedTap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1897-1937)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84053" y="2748006"/>
            <a:ext cx="4476529" cy="39604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Andijon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Sulaymon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bazzoz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Oysha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Andijon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Toshkent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madrasalari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Rus-tuzem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3600671" y="1333916"/>
            <a:ext cx="4074468" cy="122317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‘zbek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354146" y="1649749"/>
            <a:ext cx="2837468" cy="3183671"/>
            <a:chOff x="4256" y="-1094"/>
            <a:chExt cx="2258" cy="2842"/>
          </a:xfrm>
        </p:grpSpPr>
        <p:pic>
          <p:nvPicPr>
            <p:cNvPr id="11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" y="-1094"/>
              <a:ext cx="2258" cy="284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4256" y="-1094"/>
              <a:ext cx="2258" cy="2842"/>
            </a:xfrm>
            <a:prstGeom prst="rect">
              <a:avLst/>
            </a:prstGeom>
            <a:noFill/>
            <a:ln w="12700">
              <a:solidFill>
                <a:srgbClr val="231F2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pic>
        <p:nvPicPr>
          <p:cNvPr id="2050" name="Picture 2" descr="Mahmudxoʻja Behbudiy - Wikiw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049" y="1234376"/>
            <a:ext cx="1805664" cy="302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adid ruhida tug'ilgan o'zbek nashrlari. Milliy matbuotning ilk yillari  haqi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240" y="1234376"/>
            <a:ext cx="2058088" cy="302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522030" y="4648754"/>
            <a:ext cx="314701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Turkistonli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qardoshlarimizga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1914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312712" y="1409292"/>
            <a:ext cx="5879975" cy="615553"/>
          </a:xfrm>
          <a:prstGeom prst="rect">
            <a:avLst/>
          </a:prstGeom>
          <a:noFill/>
          <a:ln w="34925"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sz="3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 TO‘PLAMLAR</a:t>
            </a:r>
            <a:endParaRPr lang="ru-RU" sz="3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-32385"/>
            <a:ext cx="12191999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IJOD  OG‘USHIDA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79376" y="2323522"/>
            <a:ext cx="3583978" cy="4113704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Uyg‘onish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Buloqlar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“Tong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sirlari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Soz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7968208" y="2815850"/>
            <a:ext cx="3744416" cy="334399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Qurboni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jaholat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Do‘xtir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Muhammadyor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Oydin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kechalarda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qo‘ynida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7968208" y="1484785"/>
            <a:ext cx="4032448" cy="1080120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HIKOYALAR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6410" y="1484785"/>
            <a:ext cx="31298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Dramalar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Qarshiboyev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Yorqinoy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“Zafar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Hujum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9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  <p:bldP spid="12" grpId="0" animBg="1"/>
      <p:bldP spid="1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7190"/>
            <a:ext cx="12192000" cy="1228998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TARJIMALARI                 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1344" y="1412776"/>
            <a:ext cx="7344816" cy="504056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Lope 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Vega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 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q”;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U.S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ekspir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Hamlet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F.S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iller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Bosmachilar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A.Pushkin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Dubrovskiy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I.Franko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Feruza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”;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z-Cyrl-UZ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N.V.Gogol</a:t>
            </a:r>
            <a:r>
              <a:rPr lang="en-US" sz="3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z-Cyrl-UZ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Tergovchi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hk</a:t>
            </a:r>
            <a:r>
              <a:rPr lang="en-US" sz="3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Abdulhamid-Cho'lpon.-Hikoyalar,-tarjimalar | www.ziyouz.u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058" y="1628800"/>
            <a:ext cx="2239028" cy="305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Чўлпон Шеърлар&quot; китоби, Чўлпо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221" y="1075497"/>
            <a:ext cx="2160240" cy="305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8248" y="3463706"/>
            <a:ext cx="2160240" cy="31301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093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0" y="-32385"/>
            <a:ext cx="12047855" cy="11430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1937-yil 14-iyul. QAMOQ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328087" y="1368585"/>
            <a:ext cx="4824536" cy="2132423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o‘tilgusi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2601" y="4938922"/>
            <a:ext cx="2755618" cy="115437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XALQ DUSHMANI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01" y="1371398"/>
            <a:ext cx="2755618" cy="33067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248" y="1368584"/>
            <a:ext cx="3403423" cy="3312368"/>
          </a:xfrm>
          <a:prstGeom prst="rect">
            <a:avLst/>
          </a:prstGeom>
        </p:spPr>
      </p:pic>
      <p:pic>
        <p:nvPicPr>
          <p:cNvPr id="4102" name="Picture 6" descr="Londonda o'zbek adibining kitobi nashr etildi — Sof.u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3915492"/>
            <a:ext cx="1752600" cy="26098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Кеча ва кундуз&quot; китоби, Чўлпон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017" y="3798160"/>
            <a:ext cx="1753189" cy="272718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2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352" y="1375372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senmisan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senmi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aqchaga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sotilgan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menmanmi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menmi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Sevgingga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qayg‘ungga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tutilgan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ozroq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ochilmay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kulmasdan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uzilding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hidlaring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sochilmay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Yerlarga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egilding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cho‘zilding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43000"/>
          </a:xfr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“BINAFSHA”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9336" y="1363865"/>
            <a:ext cx="8424936" cy="5268154"/>
          </a:xfrm>
          <a:prstGeom prst="roundRect">
            <a:avLst>
              <a:gd name="adj" fmla="val 143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yig‘lama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Qayg‘ungni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qayg‘umga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qo‘shgil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ko‘kragim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erk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ko‘klarga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uchgil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Binafsha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go‘zalim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qayg‘ulim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kelmaysan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Qayg‘ung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zo‘r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qayg‘umni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bilmaysan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kulmaysan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745" y="1628800"/>
            <a:ext cx="3168352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8894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1844824"/>
            <a:ext cx="11319048" cy="474198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4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Sizningcha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kuchni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ichidan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Fikringizni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buNone/>
            </a:pP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Cho‘lpon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ijodiga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taqdimot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tayyorlang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28800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338</Words>
  <Application>Microsoft Office PowerPoint</Application>
  <PresentationFormat>Широкоэкранный</PresentationFormat>
  <Paragraphs>72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ABDULHAMID  CHO‘LPON</vt:lpstr>
      <vt:lpstr>ABDULHAMID CHO‘LPON</vt:lpstr>
      <vt:lpstr>IJOD  OG‘USHIDA</vt:lpstr>
      <vt:lpstr>           TARJIMALARI                  </vt:lpstr>
      <vt:lpstr>1937-yil 14-iyul. QAMOQ</vt:lpstr>
      <vt:lpstr>“BINAFSHA”</vt:lpstr>
      <vt:lpstr>MUSTAQIL BAJARISH UCHUN TOPSHIRIQ: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Zulfiya Rashidova</cp:lastModifiedBy>
  <cp:revision>290</cp:revision>
  <dcterms:created xsi:type="dcterms:W3CDTF">2020-08-03T09:44:14Z</dcterms:created>
  <dcterms:modified xsi:type="dcterms:W3CDTF">2021-01-02T09:57:24Z</dcterms:modified>
</cp:coreProperties>
</file>