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3" r:id="rId2"/>
    <p:sldId id="269" r:id="rId3"/>
    <p:sldId id="304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29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2918" y="2636912"/>
            <a:ext cx="10851988" cy="168469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Abdulla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Qodiriyning</a:t>
            </a:r>
            <a:endParaRPr lang="en-US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“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Mehrobdan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chayon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romani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algn="ctr"/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Mehrobdan chayon | UZLIB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054" y="4398949"/>
            <a:ext cx="2529839" cy="245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QO‘RQINCH BIR JASORAT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556792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76200" lvl="0" indent="-342900" algn="just">
              <a:spcBef>
                <a:spcPts val="5"/>
              </a:spcBef>
              <a:spcAft>
                <a:spcPts val="0"/>
              </a:spcAft>
              <a:buClr>
                <a:srgbClr val="231F20"/>
              </a:buClr>
              <a:buSzPts val="1300"/>
              <a:buFont typeface="Times New Roman" panose="02020603050405020304" pitchFamily="18" charset="0"/>
              <a:buChar char="–"/>
              <a:tabLst>
                <a:tab pos="532765" algn="l"/>
              </a:tabLst>
            </a:pP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Kulishga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haqqingiz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domla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chunki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o‘ch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olasiz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–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dedi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Anvar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Birdan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hammaning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ko‘zi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Abdurahmonga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tushdi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–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Faqat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iﬂoslik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natijasida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kulasiz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men... men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to‘g‘rilik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samarasini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o‘raman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iﬂos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vijdon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g‘olibsiz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men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sof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vijdon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mag‘lubman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...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dor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ostiga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keltirdi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Vijdon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emasmi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taqsir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Sizni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yerda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tomoshabin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qildi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Iﬂoslik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emasmi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2800" spc="-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spc="-1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taqsir</a:t>
            </a:r>
            <a:r>
              <a:rPr lang="en-US" sz="2800" spc="-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2800" spc="-1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70509"/>
            <a:ext cx="5961991" cy="42888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573" y="1570508"/>
            <a:ext cx="5961991" cy="42888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411" y="1528022"/>
            <a:ext cx="5964324" cy="51809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holimni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domla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ustimda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xanjar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yaltiraydi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kulaman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rohatda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Durust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ko‘milgach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qabrim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dog‘liq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ko‘karar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Ni-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Bu –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tubanlar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solgan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  <a:endParaRPr lang="ru-RU" sz="3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3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QO‘RQINCH BIR JASORAT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556792"/>
            <a:ext cx="5991766" cy="4772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1556792"/>
            <a:ext cx="580796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5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340768"/>
            <a:ext cx="11665296" cy="5030019"/>
          </a:xfrm>
        </p:spPr>
        <p:txBody>
          <a:bodyPr>
            <a:normAutofit/>
          </a:bodyPr>
          <a:lstStyle/>
          <a:p>
            <a:pPr marL="742950" indent="-742950" algn="just">
              <a:buAutoNum type="arabicPeriod"/>
            </a:pP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Ra’noning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Qodiriyning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ﬁkr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 typeface="Arial" pitchFamily="34" charset="0"/>
              <a:buAutoNum type="arabicPeriod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Mehrobdan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tomosha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“MEHROBDAN CHAYON”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19736" y="1628800"/>
            <a:ext cx="2736304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19736" y="5157192"/>
            <a:ext cx="2736304" cy="13681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SOLIH MAXDUM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43997" y="3392996"/>
            <a:ext cx="2736304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RA’NO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32104" y="1628800"/>
            <a:ext cx="3600400" cy="21602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ABDURAHMON DOMLA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4223611"/>
            <a:ext cx="2448267" cy="1867161"/>
          </a:xfrm>
          <a:prstGeom prst="rect">
            <a:avLst/>
          </a:prstGeom>
        </p:spPr>
      </p:pic>
      <p:pic>
        <p:nvPicPr>
          <p:cNvPr id="2050" name="Picture 2" descr="Mehrobdan chayon by Abdulla Qodiri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2" y="1643577"/>
            <a:ext cx="3009900" cy="4881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BAXMALBOFDA FAQIR BIR OILA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1344" y="1340768"/>
            <a:ext cx="7200801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tilab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oling‘an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dadasi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onasining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tilaklariga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baxtsizlik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qashshoqliqlarig‘a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qilg‘uchi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263353" y="4097769"/>
            <a:ext cx="698477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yo‘sun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oy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Anorbibi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eridan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bolasidan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ayrilib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go‘dak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5" y="1308770"/>
            <a:ext cx="4680518" cy="356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TANIYSANMI SHU JAJJI QIZNI?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365061"/>
            <a:ext cx="6768752" cy="42241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oyimg‘a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hasrat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dargohlaringizga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zoye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bo‘lmasmikin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o‘qushi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juvanmarg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qilinmasmikin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nonlaringizni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ayamay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silasalaringiz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655840" y="5751512"/>
            <a:ext cx="3896158" cy="936104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rajab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35360" y="5733256"/>
            <a:ext cx="3896158" cy="89201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Nasim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1450206"/>
            <a:ext cx="5159896" cy="393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7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MAXDUMNING BAXTI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4" y="1460698"/>
            <a:ext cx="5904656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Domlaning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tilloni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olg‘andag‘i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qiyindir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g‘ilaylashqan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aftida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tanobi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qilg‘an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habba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durust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 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59074"/>
            <a:ext cx="5951984" cy="38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7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CHAYONNING NAMOYISHI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530499"/>
            <a:ext cx="4109811" cy="36266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1530499"/>
            <a:ext cx="3600400" cy="36266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232" y="1530499"/>
            <a:ext cx="3570847" cy="362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3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QO‘RQINCH BIR JASORAT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336" y="1556792"/>
            <a:ext cx="4723291" cy="34563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229" y="1556792"/>
            <a:ext cx="717243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4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0" y="1524713"/>
            <a:ext cx="5544616" cy="4352559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QO‘RQINCH BIR JASORAT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556792"/>
            <a:ext cx="6120680" cy="468052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it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Iqrorman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unutding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Tonmayman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Iqrorsan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tonmaysan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o‘bdan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zaharxanda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o‘luvdan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qaytmaysan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Men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marhamat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gunohsizni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qutqarish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kelganman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120" y="1524713"/>
            <a:ext cx="5760639" cy="43204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1344" y="1556792"/>
            <a:ext cx="5832648" cy="51845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Pusulmonchilik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qig‘onsan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-da!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!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gunohi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gunohsizni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pusulmonchilikdan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chiqqach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pusulmonlik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o‘lishni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o‘bdan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bildim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50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QO‘RQINCH BIR JASORAT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2648"/>
            <a:ext cx="5591944" cy="43204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866" y="1504912"/>
            <a:ext cx="6241722" cy="433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8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8043</TotalTime>
  <Words>395</Words>
  <Application>Microsoft Office PowerPoint</Application>
  <PresentationFormat>Широкоэкранный</PresentationFormat>
  <Paragraphs>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“MEHROBDAN CHAYON”</vt:lpstr>
      <vt:lpstr>BAXMALBOFDA FAQIR BIR OILA</vt:lpstr>
      <vt:lpstr>TANIYSANMI SHU JAJJI QIZNI?</vt:lpstr>
      <vt:lpstr>MAXDUMNING BAXTI</vt:lpstr>
      <vt:lpstr>CHAYONNING NAMOYISHI</vt:lpstr>
      <vt:lpstr>QO‘RQINCH BIR JASORAT</vt:lpstr>
      <vt:lpstr>QO‘RQINCH BIR JASORAT</vt:lpstr>
      <vt:lpstr>QO‘RQINCH BIR JASORAT</vt:lpstr>
      <vt:lpstr>QO‘RQINCH BIR JASORAT</vt:lpstr>
      <vt:lpstr>QO‘RQINCH BIR JASORAT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308</cp:revision>
  <dcterms:created xsi:type="dcterms:W3CDTF">2020-08-03T09:44:14Z</dcterms:created>
  <dcterms:modified xsi:type="dcterms:W3CDTF">2021-01-16T10:43:59Z</dcterms:modified>
</cp:coreProperties>
</file>