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3" r:id="rId2"/>
    <p:sldId id="269" r:id="rId3"/>
    <p:sldId id="304" r:id="rId4"/>
    <p:sldId id="308" r:id="rId5"/>
    <p:sldId id="310" r:id="rId6"/>
    <p:sldId id="309" r:id="rId7"/>
    <p:sldId id="29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13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472" y="2708920"/>
            <a:ext cx="10851988" cy="59932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6000" b="1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 Abdulla </a:t>
            </a:r>
            <a:r>
              <a:rPr lang="en-US" sz="6000" b="1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Qodiriy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8- 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ABDULLA QODIRIY (1894 -1938) – Navisanda – КУН У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3522214"/>
            <a:ext cx="2376264" cy="3076071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chemeClr val="bg1"/>
                </a:solidFill>
                <a:latin typeface="Arial"/>
                <a:cs typeface="Arial"/>
              </a:rPr>
              <a:t>Abdulla </a:t>
            </a:r>
            <a:r>
              <a:rPr lang="en-US" sz="5400" b="1" dirty="0" err="1">
                <a:solidFill>
                  <a:schemeClr val="bg1"/>
                </a:solidFill>
                <a:latin typeface="Arial"/>
                <a:cs typeface="Arial"/>
              </a:rPr>
              <a:t>Qodiriy</a:t>
            </a: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05070" y="5301208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894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1938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07768" y="1417859"/>
            <a:ext cx="7776864" cy="43525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bog‘bon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Rasulmuhammadboy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prikazchik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Rus-tuzem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Abulqosim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madrasasi</a:t>
            </a:r>
            <a:r>
              <a:rPr lang="ru-RU" sz="3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Moskvadagi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kursida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348871" y="1484784"/>
            <a:ext cx="3064726" cy="3672408"/>
            <a:chOff x="288" y="-1025"/>
            <a:chExt cx="2258" cy="2836"/>
          </a:xfrm>
        </p:grpSpPr>
        <p:pic>
          <p:nvPicPr>
            <p:cNvPr id="8" name="Picture 5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-1025"/>
              <a:ext cx="2258" cy="2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55"/>
            <p:cNvSpPr>
              <a:spLocks noChangeArrowheads="1"/>
            </p:cNvSpPr>
            <p:nvPr/>
          </p:nvSpPr>
          <p:spPr bwMode="auto">
            <a:xfrm>
              <a:off x="288" y="-1025"/>
              <a:ext cx="2258" cy="2836"/>
            </a:xfrm>
            <a:prstGeom prst="rect">
              <a:avLst/>
            </a:prstGeom>
            <a:noFill/>
            <a:ln w="12700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090" y="1357231"/>
            <a:ext cx="2366474" cy="35795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IJODIY MEROS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1340768"/>
            <a:ext cx="806489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Ahvolimiz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aylagil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Millatimga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Dramasi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Baxtsiz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kuyov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r>
              <a:rPr lang="en-US" sz="3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Juvonboz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bazmi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Электронные книги на узбекском языке в формате PDF, EPUB, FB2, DJV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660" y="3043063"/>
            <a:ext cx="2358353" cy="35222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6" name="Прямоугольник 5"/>
          <p:cNvSpPr/>
          <p:nvPr/>
        </p:nvSpPr>
        <p:spPr>
          <a:xfrm>
            <a:off x="259595" y="5774125"/>
            <a:ext cx="4425250" cy="81417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 ROMANCHILIGI OTASI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Книги 546984 - Основные средства | Sh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176" y="1443905"/>
            <a:ext cx="2354130" cy="35222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4" name="Picture 2" descr="Художественная литература - проче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29" y="3182424"/>
            <a:ext cx="2095436" cy="3289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6217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91345" y="1600201"/>
            <a:ext cx="3672408" cy="4061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1926-yilda “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sho‘ro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rahbarlarini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mat-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buot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obro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sizlantirdi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ayblovi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qamoqqa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7176120" y="5229200"/>
            <a:ext cx="3896158" cy="1080120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1938-yil</a:t>
            </a:r>
          </a:p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4-oktabr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2923785" y="5215733"/>
            <a:ext cx="3896158" cy="1080120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1937-yil</a:t>
            </a:r>
          </a:p>
          <a:p>
            <a:pPr algn="ctr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31-dekabr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несколько документов 1"/>
          <p:cNvSpPr/>
          <p:nvPr/>
        </p:nvSpPr>
        <p:spPr>
          <a:xfrm>
            <a:off x="4151784" y="1844824"/>
            <a:ext cx="2668159" cy="2603901"/>
          </a:xfrm>
          <a:prstGeom prst="flowChartMultidocumen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“XALQ DUSHMANI”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Abdulla Qodiri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0096" y="1682710"/>
            <a:ext cx="5040560" cy="292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707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QODIRIY HOVLISI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556792"/>
            <a:ext cx="8640960" cy="4857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500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1763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QODIRIY HOVLISI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1864" y="1844824"/>
            <a:ext cx="11521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Qodiriydan qolgan anjomla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64" y="1628800"/>
            <a:ext cx="5944344" cy="47091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Yodnom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6040" y="1647025"/>
            <a:ext cx="5368280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5235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340768"/>
            <a:ext cx="11319048" cy="503001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Abdulla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taxalluslar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628650" indent="-628650" algn="just">
              <a:buNone/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berilmagan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5 ta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628650" indent="-628650" algn="just">
              <a:buNone/>
            </a:pP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ro‘yxatini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3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4.D</a:t>
            </a:r>
            <a:r>
              <a:rPr lang="en-US" sz="4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arslikda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Mehrobdan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 startAt="3"/>
            </a:pP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628650" algn="just">
              <a:buNone/>
            </a:pP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7243</TotalTime>
  <Words>160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Тема Office</vt:lpstr>
      <vt:lpstr>Презентация PowerPoint</vt:lpstr>
      <vt:lpstr>Abdulla Qodiriy</vt:lpstr>
      <vt:lpstr>IJODIY MEROS</vt:lpstr>
      <vt:lpstr>QATAG‘ON</vt:lpstr>
      <vt:lpstr>QODIRIY HOVLISI</vt:lpstr>
      <vt:lpstr>QODIRIY HOVLISI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295</cp:revision>
  <dcterms:created xsi:type="dcterms:W3CDTF">2020-08-03T09:44:14Z</dcterms:created>
  <dcterms:modified xsi:type="dcterms:W3CDTF">2020-12-26T05:01:31Z</dcterms:modified>
</cp:coreProperties>
</file>