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03" r:id="rId2"/>
    <p:sldId id="269" r:id="rId3"/>
    <p:sldId id="304" r:id="rId4"/>
    <p:sldId id="308" r:id="rId5"/>
    <p:sldId id="310" r:id="rId6"/>
    <p:sldId id="309" r:id="rId7"/>
    <p:sldId id="294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BF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61" d="100"/>
          <a:sy n="61" d="100"/>
        </p:scale>
        <p:origin x="132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EB3729-AEEB-4E5C-B137-06CF33C155FE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E51D78-0857-4490-B9BA-15E63EB692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760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69578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985" y="3247"/>
            <a:ext cx="12173957" cy="215805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348472" y="2708920"/>
            <a:ext cx="10851988" cy="599328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 marL="38918">
              <a:lnSpc>
                <a:spcPts val="4132"/>
              </a:lnSpc>
              <a:spcBef>
                <a:spcPts val="233"/>
              </a:spcBef>
            </a:pPr>
            <a:r>
              <a:rPr sz="6000" b="1" dirty="0" err="1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Mavzu</a:t>
            </a:r>
            <a:r>
              <a:rPr sz="6000" b="1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:</a:t>
            </a:r>
            <a:r>
              <a:rPr lang="en-US" sz="6000" b="1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 Abdulla </a:t>
            </a:r>
            <a:r>
              <a:rPr lang="en-US" sz="6000" b="1" dirty="0" err="1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Qodiriy</a:t>
            </a:r>
            <a:endParaRPr lang="en-US" sz="6000" b="1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214455" y="2589496"/>
            <a:ext cx="727405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214455" y="4581128"/>
            <a:ext cx="727405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9134374" y="482101"/>
            <a:ext cx="2096643" cy="127631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  <a:ln w="57150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9120336" y="482101"/>
            <a:ext cx="2096643" cy="127631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9270382" y="687726"/>
            <a:ext cx="1915681" cy="864876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>
              <a:spcBef>
                <a:spcPts val="265"/>
              </a:spcBef>
            </a:pPr>
            <a:r>
              <a:rPr lang="ru-RU" sz="5400" b="1" spc="21" dirty="0" smtClean="0">
                <a:solidFill>
                  <a:srgbClr val="FEFEFE"/>
                </a:solidFill>
                <a:latin typeface="Arial"/>
                <a:cs typeface="Arial"/>
              </a:rPr>
              <a:t>8- </a:t>
            </a:r>
            <a:r>
              <a:rPr lang="en-US" sz="5400" spc="-11" dirty="0" err="1" smtClean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lang="en-US" sz="5400" dirty="0">
              <a:latin typeface="Arial"/>
              <a:cs typeface="Arial"/>
            </a:endParaRPr>
          </a:p>
        </p:txBody>
      </p:sp>
      <p:sp>
        <p:nvSpPr>
          <p:cNvPr id="46" name="object 2">
            <a:extLst>
              <a:ext uri="{FF2B5EF4-FFF2-40B4-BE49-F238E27FC236}">
                <a16:creationId xmlns:a16="http://schemas.microsoft.com/office/drawing/2014/main" id="{B8AE967A-8A32-463D-BEB3-961169192AFF}"/>
              </a:ext>
            </a:extLst>
          </p:cNvPr>
          <p:cNvSpPr txBox="1">
            <a:spLocks/>
          </p:cNvSpPr>
          <p:nvPr/>
        </p:nvSpPr>
        <p:spPr>
          <a:xfrm>
            <a:off x="3877868" y="473315"/>
            <a:ext cx="3985099" cy="1138567"/>
          </a:xfrm>
          <a:prstGeom prst="rect">
            <a:avLst/>
          </a:prstGeom>
        </p:spPr>
        <p:txBody>
          <a:bodyPr vert="horz" wrap="square" lIns="0" tIns="30911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defTabSz="1935419">
              <a:spcBef>
                <a:spcPts val="241"/>
              </a:spcBef>
              <a:defRPr/>
            </a:pPr>
            <a:r>
              <a:rPr lang="en-US" sz="7196" kern="0" spc="21" dirty="0" err="1">
                <a:solidFill>
                  <a:sysClr val="window" lastClr="FFFFFF"/>
                </a:solidFill>
              </a:rPr>
              <a:t>Adabiyot</a:t>
            </a:r>
            <a:endParaRPr lang="en-US" sz="7196" kern="0" spc="21" dirty="0">
              <a:solidFill>
                <a:sysClr val="window" lastClr="FFFFFF"/>
              </a:solidFill>
            </a:endParaRPr>
          </a:p>
        </p:txBody>
      </p:sp>
      <p:sp>
        <p:nvSpPr>
          <p:cNvPr id="47" name="object 11">
            <a:extLst>
              <a:ext uri="{FF2B5EF4-FFF2-40B4-BE49-F238E27FC236}">
                <a16:creationId xmlns:a16="http://schemas.microsoft.com/office/drawing/2014/main" id="{38127922-7F66-46DD-B48F-9CFEFAEAC55F}"/>
              </a:ext>
            </a:extLst>
          </p:cNvPr>
          <p:cNvSpPr/>
          <p:nvPr/>
        </p:nvSpPr>
        <p:spPr>
          <a:xfrm>
            <a:off x="704893" y="614405"/>
            <a:ext cx="936801" cy="897823"/>
          </a:xfrm>
          <a:custGeom>
            <a:avLst/>
            <a:gdLst/>
            <a:ahLst/>
            <a:cxnLst/>
            <a:rect l="l" t="t" r="r" b="b"/>
            <a:pathLst>
              <a:path w="442595" h="424180">
                <a:moveTo>
                  <a:pt x="439548" y="319402"/>
                </a:moveTo>
                <a:lnTo>
                  <a:pt x="52138" y="319402"/>
                </a:lnTo>
                <a:lnTo>
                  <a:pt x="31861" y="323505"/>
                </a:lnTo>
                <a:lnTo>
                  <a:pt x="15286" y="334689"/>
                </a:lnTo>
                <a:lnTo>
                  <a:pt x="4103" y="351264"/>
                </a:lnTo>
                <a:lnTo>
                  <a:pt x="0" y="371541"/>
                </a:lnTo>
                <a:lnTo>
                  <a:pt x="4103" y="391814"/>
                </a:lnTo>
                <a:lnTo>
                  <a:pt x="15286" y="408387"/>
                </a:lnTo>
                <a:lnTo>
                  <a:pt x="31861" y="419570"/>
                </a:lnTo>
                <a:lnTo>
                  <a:pt x="52138" y="423673"/>
                </a:lnTo>
                <a:lnTo>
                  <a:pt x="328301" y="423673"/>
                </a:lnTo>
                <a:lnTo>
                  <a:pt x="331199" y="420775"/>
                </a:lnTo>
                <a:lnTo>
                  <a:pt x="331199" y="413618"/>
                </a:lnTo>
                <a:lnTo>
                  <a:pt x="328301" y="410716"/>
                </a:lnTo>
                <a:lnTo>
                  <a:pt x="52138" y="410716"/>
                </a:lnTo>
                <a:lnTo>
                  <a:pt x="36902" y="407633"/>
                </a:lnTo>
                <a:lnTo>
                  <a:pt x="24445" y="399230"/>
                </a:lnTo>
                <a:lnTo>
                  <a:pt x="16039" y="386776"/>
                </a:lnTo>
                <a:lnTo>
                  <a:pt x="12955" y="371541"/>
                </a:lnTo>
                <a:lnTo>
                  <a:pt x="16039" y="356305"/>
                </a:lnTo>
                <a:lnTo>
                  <a:pt x="24445" y="343850"/>
                </a:lnTo>
                <a:lnTo>
                  <a:pt x="36902" y="335446"/>
                </a:lnTo>
                <a:lnTo>
                  <a:pt x="52138" y="332362"/>
                </a:lnTo>
                <a:lnTo>
                  <a:pt x="439548" y="332362"/>
                </a:lnTo>
                <a:lnTo>
                  <a:pt x="442446" y="329457"/>
                </a:lnTo>
                <a:lnTo>
                  <a:pt x="442446" y="322300"/>
                </a:lnTo>
                <a:lnTo>
                  <a:pt x="439548" y="319402"/>
                </a:lnTo>
                <a:close/>
              </a:path>
              <a:path w="442595" h="424180">
                <a:moveTo>
                  <a:pt x="439548" y="410716"/>
                </a:moveTo>
                <a:lnTo>
                  <a:pt x="354347" y="410716"/>
                </a:lnTo>
                <a:lnTo>
                  <a:pt x="351445" y="413618"/>
                </a:lnTo>
                <a:lnTo>
                  <a:pt x="351445" y="420775"/>
                </a:lnTo>
                <a:lnTo>
                  <a:pt x="354347" y="423673"/>
                </a:lnTo>
                <a:lnTo>
                  <a:pt x="439548" y="423673"/>
                </a:lnTo>
                <a:lnTo>
                  <a:pt x="442446" y="420775"/>
                </a:lnTo>
                <a:lnTo>
                  <a:pt x="442446" y="413618"/>
                </a:lnTo>
                <a:lnTo>
                  <a:pt x="439548" y="410716"/>
                </a:lnTo>
                <a:close/>
              </a:path>
              <a:path w="442595" h="424180">
                <a:moveTo>
                  <a:pt x="432503" y="332362"/>
                </a:moveTo>
                <a:lnTo>
                  <a:pt x="418830" y="332362"/>
                </a:lnTo>
                <a:lnTo>
                  <a:pt x="416437" y="340457"/>
                </a:lnTo>
                <a:lnTo>
                  <a:pt x="414121" y="350137"/>
                </a:lnTo>
                <a:lnTo>
                  <a:pt x="412372" y="360724"/>
                </a:lnTo>
                <a:lnTo>
                  <a:pt x="411680" y="371541"/>
                </a:lnTo>
                <a:lnTo>
                  <a:pt x="412372" y="382354"/>
                </a:lnTo>
                <a:lnTo>
                  <a:pt x="414121" y="392940"/>
                </a:lnTo>
                <a:lnTo>
                  <a:pt x="416437" y="402620"/>
                </a:lnTo>
                <a:lnTo>
                  <a:pt x="418830" y="410716"/>
                </a:lnTo>
                <a:lnTo>
                  <a:pt x="432503" y="410716"/>
                </a:lnTo>
                <a:lnTo>
                  <a:pt x="430159" y="403448"/>
                </a:lnTo>
                <a:lnTo>
                  <a:pt x="427579" y="393776"/>
                </a:lnTo>
                <a:lnTo>
                  <a:pt x="425494" y="382780"/>
                </a:lnTo>
                <a:lnTo>
                  <a:pt x="424637" y="371541"/>
                </a:lnTo>
                <a:lnTo>
                  <a:pt x="425494" y="360297"/>
                </a:lnTo>
                <a:lnTo>
                  <a:pt x="427579" y="349299"/>
                </a:lnTo>
                <a:lnTo>
                  <a:pt x="430159" y="339627"/>
                </a:lnTo>
                <a:lnTo>
                  <a:pt x="432503" y="332362"/>
                </a:lnTo>
                <a:close/>
              </a:path>
              <a:path w="442595" h="424180">
                <a:moveTo>
                  <a:pt x="437324" y="60998"/>
                </a:moveTo>
                <a:lnTo>
                  <a:pt x="91180" y="60998"/>
                </a:lnTo>
                <a:lnTo>
                  <a:pt x="72562" y="64766"/>
                </a:lnTo>
                <a:lnTo>
                  <a:pt x="57340" y="75038"/>
                </a:lnTo>
                <a:lnTo>
                  <a:pt x="47069" y="90259"/>
                </a:lnTo>
                <a:lnTo>
                  <a:pt x="43300" y="108878"/>
                </a:lnTo>
                <a:lnTo>
                  <a:pt x="47069" y="127498"/>
                </a:lnTo>
                <a:lnTo>
                  <a:pt x="57340" y="142719"/>
                </a:lnTo>
                <a:lnTo>
                  <a:pt x="72562" y="152990"/>
                </a:lnTo>
                <a:lnTo>
                  <a:pt x="91180" y="156758"/>
                </a:lnTo>
                <a:lnTo>
                  <a:pt x="69324" y="156758"/>
                </a:lnTo>
                <a:lnTo>
                  <a:pt x="27786" y="184311"/>
                </a:lnTo>
                <a:lnTo>
                  <a:pt x="24237" y="274312"/>
                </a:lnTo>
                <a:lnTo>
                  <a:pt x="27786" y="291847"/>
                </a:lnTo>
                <a:lnTo>
                  <a:pt x="37458" y="306181"/>
                </a:lnTo>
                <a:lnTo>
                  <a:pt x="51791" y="315853"/>
                </a:lnTo>
                <a:lnTo>
                  <a:pt x="69324" y="319402"/>
                </a:lnTo>
                <a:lnTo>
                  <a:pt x="390660" y="319402"/>
                </a:lnTo>
                <a:lnTo>
                  <a:pt x="393559" y="316500"/>
                </a:lnTo>
                <a:lnTo>
                  <a:pt x="393559" y="309347"/>
                </a:lnTo>
                <a:lnTo>
                  <a:pt x="390660" y="306445"/>
                </a:lnTo>
                <a:lnTo>
                  <a:pt x="69324" y="306445"/>
                </a:lnTo>
                <a:lnTo>
                  <a:pt x="56828" y="303917"/>
                </a:lnTo>
                <a:lnTo>
                  <a:pt x="46614" y="297025"/>
                </a:lnTo>
                <a:lnTo>
                  <a:pt x="39723" y="286810"/>
                </a:lnTo>
                <a:lnTo>
                  <a:pt x="37194" y="274312"/>
                </a:lnTo>
                <a:lnTo>
                  <a:pt x="37311" y="201264"/>
                </a:lnTo>
                <a:lnTo>
                  <a:pt x="39723" y="189349"/>
                </a:lnTo>
                <a:lnTo>
                  <a:pt x="46614" y="179135"/>
                </a:lnTo>
                <a:lnTo>
                  <a:pt x="56828" y="172243"/>
                </a:lnTo>
                <a:lnTo>
                  <a:pt x="69324" y="169715"/>
                </a:lnTo>
                <a:lnTo>
                  <a:pt x="272069" y="169715"/>
                </a:lnTo>
                <a:lnTo>
                  <a:pt x="272069" y="143798"/>
                </a:lnTo>
                <a:lnTo>
                  <a:pt x="91180" y="143798"/>
                </a:lnTo>
                <a:lnTo>
                  <a:pt x="77602" y="141049"/>
                </a:lnTo>
                <a:lnTo>
                  <a:pt x="66500" y="133558"/>
                </a:lnTo>
                <a:lnTo>
                  <a:pt x="59008" y="122457"/>
                </a:lnTo>
                <a:lnTo>
                  <a:pt x="56259" y="108878"/>
                </a:lnTo>
                <a:lnTo>
                  <a:pt x="59008" y="95299"/>
                </a:lnTo>
                <a:lnTo>
                  <a:pt x="66500" y="84196"/>
                </a:lnTo>
                <a:lnTo>
                  <a:pt x="77602" y="76703"/>
                </a:lnTo>
                <a:lnTo>
                  <a:pt x="91180" y="73954"/>
                </a:lnTo>
                <a:lnTo>
                  <a:pt x="437324" y="73954"/>
                </a:lnTo>
                <a:lnTo>
                  <a:pt x="440228" y="71056"/>
                </a:lnTo>
                <a:lnTo>
                  <a:pt x="440228" y="63900"/>
                </a:lnTo>
                <a:lnTo>
                  <a:pt x="437324" y="60998"/>
                </a:lnTo>
                <a:close/>
              </a:path>
              <a:path w="442595" h="424180">
                <a:moveTo>
                  <a:pt x="364773" y="279319"/>
                </a:moveTo>
                <a:lnTo>
                  <a:pt x="358407" y="282596"/>
                </a:lnTo>
                <a:lnTo>
                  <a:pt x="357159" y="286501"/>
                </a:lnTo>
                <a:lnTo>
                  <a:pt x="361878" y="295652"/>
                </a:lnTo>
                <a:lnTo>
                  <a:pt x="365412" y="301195"/>
                </a:lnTo>
                <a:lnTo>
                  <a:pt x="369417" y="306445"/>
                </a:lnTo>
                <a:lnTo>
                  <a:pt x="386379" y="306445"/>
                </a:lnTo>
                <a:lnTo>
                  <a:pt x="381764" y="301183"/>
                </a:lnTo>
                <a:lnTo>
                  <a:pt x="377507" y="295584"/>
                </a:lnTo>
                <a:lnTo>
                  <a:pt x="373727" y="289832"/>
                </a:lnTo>
                <a:lnTo>
                  <a:pt x="370316" y="283748"/>
                </a:lnTo>
                <a:lnTo>
                  <a:pt x="368679" y="280569"/>
                </a:lnTo>
                <a:lnTo>
                  <a:pt x="364773" y="279319"/>
                </a:lnTo>
                <a:close/>
              </a:path>
              <a:path w="442595" h="424180">
                <a:moveTo>
                  <a:pt x="386358" y="169715"/>
                </a:moveTo>
                <a:lnTo>
                  <a:pt x="369388" y="169715"/>
                </a:lnTo>
                <a:lnTo>
                  <a:pt x="359477" y="185128"/>
                </a:lnTo>
                <a:lnTo>
                  <a:pt x="352251" y="201849"/>
                </a:lnTo>
                <a:lnTo>
                  <a:pt x="347827" y="219594"/>
                </a:lnTo>
                <a:lnTo>
                  <a:pt x="346326" y="238079"/>
                </a:lnTo>
                <a:lnTo>
                  <a:pt x="346326" y="244717"/>
                </a:lnTo>
                <a:lnTo>
                  <a:pt x="346913" y="251369"/>
                </a:lnTo>
                <a:lnTo>
                  <a:pt x="348612" y="260992"/>
                </a:lnTo>
                <a:lnTo>
                  <a:pt x="351345" y="263199"/>
                </a:lnTo>
                <a:lnTo>
                  <a:pt x="354804" y="263199"/>
                </a:lnTo>
                <a:lnTo>
                  <a:pt x="355185" y="263170"/>
                </a:lnTo>
                <a:lnTo>
                  <a:pt x="359088" y="262475"/>
                </a:lnTo>
                <a:lnTo>
                  <a:pt x="361439" y="259113"/>
                </a:lnTo>
                <a:lnTo>
                  <a:pt x="359801" y="249850"/>
                </a:lnTo>
                <a:lnTo>
                  <a:pt x="359352" y="244717"/>
                </a:lnTo>
                <a:lnTo>
                  <a:pt x="359286" y="238079"/>
                </a:lnTo>
                <a:lnTo>
                  <a:pt x="361058" y="219208"/>
                </a:lnTo>
                <a:lnTo>
                  <a:pt x="366268" y="201264"/>
                </a:lnTo>
                <a:lnTo>
                  <a:pt x="374754" y="184637"/>
                </a:lnTo>
                <a:lnTo>
                  <a:pt x="386358" y="169715"/>
                </a:lnTo>
                <a:close/>
              </a:path>
              <a:path w="442595" h="424180">
                <a:moveTo>
                  <a:pt x="305304" y="191105"/>
                </a:moveTo>
                <a:lnTo>
                  <a:pt x="282202" y="191105"/>
                </a:lnTo>
                <a:lnTo>
                  <a:pt x="291815" y="202039"/>
                </a:lnTo>
                <a:lnTo>
                  <a:pt x="295783" y="203028"/>
                </a:lnTo>
                <a:lnTo>
                  <a:pt x="302975" y="200322"/>
                </a:lnTo>
                <a:lnTo>
                  <a:pt x="305304" y="196959"/>
                </a:lnTo>
                <a:lnTo>
                  <a:pt x="305304" y="191105"/>
                </a:lnTo>
                <a:close/>
              </a:path>
              <a:path w="442595" h="424180">
                <a:moveTo>
                  <a:pt x="272069" y="169715"/>
                </a:moveTo>
                <a:lnTo>
                  <a:pt x="259105" y="169715"/>
                </a:lnTo>
                <a:lnTo>
                  <a:pt x="259105" y="196959"/>
                </a:lnTo>
                <a:lnTo>
                  <a:pt x="261432" y="200322"/>
                </a:lnTo>
                <a:lnTo>
                  <a:pt x="265035" y="201676"/>
                </a:lnTo>
                <a:lnTo>
                  <a:pt x="267544" y="202759"/>
                </a:lnTo>
                <a:lnTo>
                  <a:pt x="272141" y="202359"/>
                </a:lnTo>
                <a:lnTo>
                  <a:pt x="275132" y="199155"/>
                </a:lnTo>
                <a:lnTo>
                  <a:pt x="282202" y="191105"/>
                </a:lnTo>
                <a:lnTo>
                  <a:pt x="305304" y="191105"/>
                </a:lnTo>
                <a:lnTo>
                  <a:pt x="305304" y="183017"/>
                </a:lnTo>
                <a:lnTo>
                  <a:pt x="272069" y="183017"/>
                </a:lnTo>
                <a:lnTo>
                  <a:pt x="272069" y="169715"/>
                </a:lnTo>
                <a:close/>
              </a:path>
              <a:path w="442595" h="424180">
                <a:moveTo>
                  <a:pt x="284565" y="175701"/>
                </a:moveTo>
                <a:lnTo>
                  <a:pt x="279845" y="175701"/>
                </a:lnTo>
                <a:lnTo>
                  <a:pt x="277606" y="176712"/>
                </a:lnTo>
                <a:lnTo>
                  <a:pt x="272069" y="183017"/>
                </a:lnTo>
                <a:lnTo>
                  <a:pt x="292345" y="183017"/>
                </a:lnTo>
                <a:lnTo>
                  <a:pt x="286804" y="176712"/>
                </a:lnTo>
                <a:lnTo>
                  <a:pt x="284565" y="175701"/>
                </a:lnTo>
                <a:close/>
              </a:path>
              <a:path w="442595" h="424180">
                <a:moveTo>
                  <a:pt x="367595" y="104612"/>
                </a:moveTo>
                <a:lnTo>
                  <a:pt x="292345" y="104612"/>
                </a:lnTo>
                <a:lnTo>
                  <a:pt x="292345" y="183017"/>
                </a:lnTo>
                <a:lnTo>
                  <a:pt x="305304" y="183017"/>
                </a:lnTo>
                <a:lnTo>
                  <a:pt x="305304" y="169715"/>
                </a:lnTo>
                <a:lnTo>
                  <a:pt x="390660" y="169715"/>
                </a:lnTo>
                <a:lnTo>
                  <a:pt x="393559" y="166813"/>
                </a:lnTo>
                <a:lnTo>
                  <a:pt x="393559" y="159656"/>
                </a:lnTo>
                <a:lnTo>
                  <a:pt x="390660" y="156758"/>
                </a:lnTo>
                <a:lnTo>
                  <a:pt x="437324" y="156758"/>
                </a:lnTo>
                <a:lnTo>
                  <a:pt x="440228" y="153860"/>
                </a:lnTo>
                <a:lnTo>
                  <a:pt x="440228" y="146704"/>
                </a:lnTo>
                <a:lnTo>
                  <a:pt x="437324" y="143798"/>
                </a:lnTo>
                <a:lnTo>
                  <a:pt x="305297" y="143798"/>
                </a:lnTo>
                <a:lnTo>
                  <a:pt x="305297" y="104616"/>
                </a:lnTo>
                <a:lnTo>
                  <a:pt x="367595" y="104612"/>
                </a:lnTo>
                <a:close/>
              </a:path>
              <a:path w="442595" h="424180">
                <a:moveTo>
                  <a:pt x="367591" y="91659"/>
                </a:moveTo>
                <a:lnTo>
                  <a:pt x="253306" y="91659"/>
                </a:lnTo>
                <a:lnTo>
                  <a:pt x="250404" y="94557"/>
                </a:lnTo>
                <a:lnTo>
                  <a:pt x="250404" y="101714"/>
                </a:lnTo>
                <a:lnTo>
                  <a:pt x="253306" y="104616"/>
                </a:lnTo>
                <a:lnTo>
                  <a:pt x="259105" y="104616"/>
                </a:lnTo>
                <a:lnTo>
                  <a:pt x="259105" y="143798"/>
                </a:lnTo>
                <a:lnTo>
                  <a:pt x="272069" y="143798"/>
                </a:lnTo>
                <a:lnTo>
                  <a:pt x="272069" y="104612"/>
                </a:lnTo>
                <a:lnTo>
                  <a:pt x="367595" y="104612"/>
                </a:lnTo>
                <a:lnTo>
                  <a:pt x="370493" y="101714"/>
                </a:lnTo>
                <a:lnTo>
                  <a:pt x="370493" y="94557"/>
                </a:lnTo>
                <a:lnTo>
                  <a:pt x="367591" y="91659"/>
                </a:lnTo>
                <a:close/>
              </a:path>
              <a:path w="442595" h="424180">
                <a:moveTo>
                  <a:pt x="431038" y="73954"/>
                </a:moveTo>
                <a:lnTo>
                  <a:pt x="417382" y="73954"/>
                </a:lnTo>
                <a:lnTo>
                  <a:pt x="415252" y="81289"/>
                </a:lnTo>
                <a:lnTo>
                  <a:pt x="413226" y="89930"/>
                </a:lnTo>
                <a:lnTo>
                  <a:pt x="411711" y="99314"/>
                </a:lnTo>
                <a:lnTo>
                  <a:pt x="411115" y="108878"/>
                </a:lnTo>
                <a:lnTo>
                  <a:pt x="411711" y="118442"/>
                </a:lnTo>
                <a:lnTo>
                  <a:pt x="413226" y="127825"/>
                </a:lnTo>
                <a:lnTo>
                  <a:pt x="415252" y="136465"/>
                </a:lnTo>
                <a:lnTo>
                  <a:pt x="417382" y="143798"/>
                </a:lnTo>
                <a:lnTo>
                  <a:pt x="431038" y="143798"/>
                </a:lnTo>
                <a:lnTo>
                  <a:pt x="428929" y="137197"/>
                </a:lnTo>
                <a:lnTo>
                  <a:pt x="426650" y="128562"/>
                </a:lnTo>
                <a:lnTo>
                  <a:pt x="424826" y="118815"/>
                </a:lnTo>
                <a:lnTo>
                  <a:pt x="424079" y="108878"/>
                </a:lnTo>
                <a:lnTo>
                  <a:pt x="424826" y="98940"/>
                </a:lnTo>
                <a:lnTo>
                  <a:pt x="426650" y="89193"/>
                </a:lnTo>
                <a:lnTo>
                  <a:pt x="428929" y="80557"/>
                </a:lnTo>
                <a:lnTo>
                  <a:pt x="431038" y="73954"/>
                </a:lnTo>
                <a:close/>
              </a:path>
              <a:path w="442595" h="424180">
                <a:moveTo>
                  <a:pt x="64557" y="118"/>
                </a:moveTo>
                <a:lnTo>
                  <a:pt x="30742" y="118"/>
                </a:lnTo>
                <a:lnTo>
                  <a:pt x="18905" y="2514"/>
                </a:lnTo>
                <a:lnTo>
                  <a:pt x="9229" y="9045"/>
                </a:lnTo>
                <a:lnTo>
                  <a:pt x="2701" y="18723"/>
                </a:lnTo>
                <a:lnTo>
                  <a:pt x="306" y="30560"/>
                </a:lnTo>
                <a:lnTo>
                  <a:pt x="2701" y="42397"/>
                </a:lnTo>
                <a:lnTo>
                  <a:pt x="9229" y="52074"/>
                </a:lnTo>
                <a:lnTo>
                  <a:pt x="18905" y="58602"/>
                </a:lnTo>
                <a:lnTo>
                  <a:pt x="30742" y="60998"/>
                </a:lnTo>
                <a:lnTo>
                  <a:pt x="388849" y="60998"/>
                </a:lnTo>
                <a:lnTo>
                  <a:pt x="391222" y="59400"/>
                </a:lnTo>
                <a:lnTo>
                  <a:pt x="393209" y="54518"/>
                </a:lnTo>
                <a:lnTo>
                  <a:pt x="392619" y="51714"/>
                </a:lnTo>
                <a:lnTo>
                  <a:pt x="388842" y="48041"/>
                </a:lnTo>
                <a:lnTo>
                  <a:pt x="21102" y="48041"/>
                </a:lnTo>
                <a:lnTo>
                  <a:pt x="13265" y="40200"/>
                </a:lnTo>
                <a:lnTo>
                  <a:pt x="13265" y="20923"/>
                </a:lnTo>
                <a:lnTo>
                  <a:pt x="21102" y="13078"/>
                </a:lnTo>
                <a:lnTo>
                  <a:pt x="64557" y="13078"/>
                </a:lnTo>
                <a:lnTo>
                  <a:pt x="67456" y="10180"/>
                </a:lnTo>
                <a:lnTo>
                  <a:pt x="67456" y="3023"/>
                </a:lnTo>
                <a:lnTo>
                  <a:pt x="64557" y="118"/>
                </a:lnTo>
                <a:close/>
              </a:path>
              <a:path w="442595" h="424180">
                <a:moveTo>
                  <a:pt x="392421" y="0"/>
                </a:moveTo>
                <a:lnTo>
                  <a:pt x="386206" y="118"/>
                </a:lnTo>
                <a:lnTo>
                  <a:pt x="90333" y="118"/>
                </a:lnTo>
                <a:lnTo>
                  <a:pt x="87435" y="3023"/>
                </a:lnTo>
                <a:lnTo>
                  <a:pt x="87435" y="10180"/>
                </a:lnTo>
                <a:lnTo>
                  <a:pt x="90333" y="13078"/>
                </a:lnTo>
                <a:lnTo>
                  <a:pt x="373614" y="13078"/>
                </a:lnTo>
                <a:lnTo>
                  <a:pt x="370989" y="18453"/>
                </a:lnTo>
                <a:lnTo>
                  <a:pt x="369600" y="24392"/>
                </a:lnTo>
                <a:lnTo>
                  <a:pt x="369600" y="36730"/>
                </a:lnTo>
                <a:lnTo>
                  <a:pt x="370987" y="42670"/>
                </a:lnTo>
                <a:lnTo>
                  <a:pt x="373611" y="48041"/>
                </a:lnTo>
                <a:lnTo>
                  <a:pt x="388842" y="48041"/>
                </a:lnTo>
                <a:lnTo>
                  <a:pt x="385462" y="44754"/>
                </a:lnTo>
                <a:lnTo>
                  <a:pt x="382557" y="37890"/>
                </a:lnTo>
                <a:lnTo>
                  <a:pt x="382557" y="23227"/>
                </a:lnTo>
                <a:lnTo>
                  <a:pt x="385462" y="16369"/>
                </a:lnTo>
                <a:lnTo>
                  <a:pt x="390729" y="11245"/>
                </a:lnTo>
                <a:lnTo>
                  <a:pt x="394487" y="7793"/>
                </a:lnTo>
                <a:lnTo>
                  <a:pt x="392421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8" name="object 12">
            <a:extLst>
              <a:ext uri="{FF2B5EF4-FFF2-40B4-BE49-F238E27FC236}">
                <a16:creationId xmlns:a16="http://schemas.microsoft.com/office/drawing/2014/main" id="{4BA87E8F-AB13-4B1A-98DA-14DD43AEABCF}"/>
              </a:ext>
            </a:extLst>
          </p:cNvPr>
          <p:cNvSpPr/>
          <p:nvPr/>
        </p:nvSpPr>
        <p:spPr>
          <a:xfrm>
            <a:off x="1094599" y="1111867"/>
            <a:ext cx="329292" cy="0"/>
          </a:xfrm>
          <a:custGeom>
            <a:avLst/>
            <a:gdLst/>
            <a:ahLst/>
            <a:cxnLst/>
            <a:rect l="l" t="t" r="r" b="b"/>
            <a:pathLst>
              <a:path w="155575">
                <a:moveTo>
                  <a:pt x="0" y="0"/>
                </a:moveTo>
                <a:lnTo>
                  <a:pt x="155365" y="0"/>
                </a:lnTo>
              </a:path>
            </a:pathLst>
          </a:custGeom>
          <a:ln w="12956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object 13">
            <a:extLst>
              <a:ext uri="{FF2B5EF4-FFF2-40B4-BE49-F238E27FC236}">
                <a16:creationId xmlns:a16="http://schemas.microsoft.com/office/drawing/2014/main" id="{B0334A9A-6476-4878-93C5-A3D2EC2917B4}"/>
              </a:ext>
            </a:extLst>
          </p:cNvPr>
          <p:cNvSpPr/>
          <p:nvPr/>
        </p:nvSpPr>
        <p:spPr>
          <a:xfrm>
            <a:off x="1234903" y="1405393"/>
            <a:ext cx="90051" cy="28225"/>
          </a:xfrm>
          <a:custGeom>
            <a:avLst/>
            <a:gdLst/>
            <a:ahLst/>
            <a:cxnLst/>
            <a:rect l="l" t="t" r="r" b="b"/>
            <a:pathLst>
              <a:path w="42545" h="13334">
                <a:moveTo>
                  <a:pt x="39164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60"/>
                </a:lnTo>
                <a:lnTo>
                  <a:pt x="39164" y="12960"/>
                </a:lnTo>
                <a:lnTo>
                  <a:pt x="42062" y="10058"/>
                </a:lnTo>
                <a:lnTo>
                  <a:pt x="42062" y="2901"/>
                </a:lnTo>
                <a:lnTo>
                  <a:pt x="3916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object 14">
            <a:extLst>
              <a:ext uri="{FF2B5EF4-FFF2-40B4-BE49-F238E27FC236}">
                <a16:creationId xmlns:a16="http://schemas.microsoft.com/office/drawing/2014/main" id="{6631407E-AD9B-4D71-ADDE-1AE5738A212F}"/>
              </a:ext>
            </a:extLst>
          </p:cNvPr>
          <p:cNvSpPr/>
          <p:nvPr/>
        </p:nvSpPr>
        <p:spPr>
          <a:xfrm>
            <a:off x="941860" y="1419110"/>
            <a:ext cx="260743" cy="0"/>
          </a:xfrm>
          <a:custGeom>
            <a:avLst/>
            <a:gdLst/>
            <a:ahLst/>
            <a:cxnLst/>
            <a:rect l="l" t="t" r="r" b="b"/>
            <a:pathLst>
              <a:path w="123190">
                <a:moveTo>
                  <a:pt x="0" y="0"/>
                </a:moveTo>
                <a:lnTo>
                  <a:pt x="123033" y="0"/>
                </a:lnTo>
              </a:path>
            </a:pathLst>
          </a:custGeom>
          <a:ln w="12960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" name="object 15">
            <a:extLst>
              <a:ext uri="{FF2B5EF4-FFF2-40B4-BE49-F238E27FC236}">
                <a16:creationId xmlns:a16="http://schemas.microsoft.com/office/drawing/2014/main" id="{23E1226E-F095-46EB-B6A9-68DAB40DE3D5}"/>
              </a:ext>
            </a:extLst>
          </p:cNvPr>
          <p:cNvSpPr/>
          <p:nvPr/>
        </p:nvSpPr>
        <p:spPr>
          <a:xfrm>
            <a:off x="1142483" y="808414"/>
            <a:ext cx="63170" cy="28225"/>
          </a:xfrm>
          <a:custGeom>
            <a:avLst/>
            <a:gdLst/>
            <a:ahLst/>
            <a:cxnLst/>
            <a:rect l="l" t="t" r="r" b="b"/>
            <a:pathLst>
              <a:path w="29845" h="13335">
                <a:moveTo>
                  <a:pt x="26700" y="0"/>
                </a:moveTo>
                <a:lnTo>
                  <a:pt x="2898" y="0"/>
                </a:lnTo>
                <a:lnTo>
                  <a:pt x="0" y="2898"/>
                </a:lnTo>
                <a:lnTo>
                  <a:pt x="0" y="10054"/>
                </a:lnTo>
                <a:lnTo>
                  <a:pt x="2898" y="12952"/>
                </a:lnTo>
                <a:lnTo>
                  <a:pt x="26700" y="12952"/>
                </a:lnTo>
                <a:lnTo>
                  <a:pt x="29606" y="10054"/>
                </a:lnTo>
                <a:lnTo>
                  <a:pt x="29606" y="2898"/>
                </a:lnTo>
                <a:lnTo>
                  <a:pt x="26700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2" name="object 16">
            <a:extLst>
              <a:ext uri="{FF2B5EF4-FFF2-40B4-BE49-F238E27FC236}">
                <a16:creationId xmlns:a16="http://schemas.microsoft.com/office/drawing/2014/main" id="{F081E63C-06CE-423D-AAE9-690F6D2219A1}"/>
              </a:ext>
            </a:extLst>
          </p:cNvPr>
          <p:cNvSpPr/>
          <p:nvPr/>
        </p:nvSpPr>
        <p:spPr>
          <a:xfrm>
            <a:off x="855503" y="1042599"/>
            <a:ext cx="255369" cy="177414"/>
          </a:xfrm>
          <a:custGeom>
            <a:avLst/>
            <a:gdLst/>
            <a:ahLst/>
            <a:cxnLst/>
            <a:rect l="l" t="t" r="r" b="b"/>
            <a:pathLst>
              <a:path w="120650" h="83820">
                <a:moveTo>
                  <a:pt x="80314" y="64068"/>
                </a:moveTo>
                <a:lnTo>
                  <a:pt x="58356" y="64068"/>
                </a:lnTo>
                <a:lnTo>
                  <a:pt x="78800" y="79019"/>
                </a:lnTo>
                <a:lnTo>
                  <a:pt x="83786" y="83310"/>
                </a:lnTo>
                <a:lnTo>
                  <a:pt x="94640" y="79689"/>
                </a:lnTo>
                <a:lnTo>
                  <a:pt x="94557" y="65012"/>
                </a:lnTo>
                <a:lnTo>
                  <a:pt x="81601" y="65012"/>
                </a:lnTo>
                <a:lnTo>
                  <a:pt x="80314" y="64068"/>
                </a:lnTo>
                <a:close/>
              </a:path>
              <a:path w="120650" h="83820">
                <a:moveTo>
                  <a:pt x="35111" y="12956"/>
                </a:moveTo>
                <a:lnTo>
                  <a:pt x="22157" y="12956"/>
                </a:lnTo>
                <a:lnTo>
                  <a:pt x="22157" y="74771"/>
                </a:lnTo>
                <a:lnTo>
                  <a:pt x="24231" y="78155"/>
                </a:lnTo>
                <a:lnTo>
                  <a:pt x="30928" y="81554"/>
                </a:lnTo>
                <a:lnTo>
                  <a:pt x="34888" y="81234"/>
                </a:lnTo>
                <a:lnTo>
                  <a:pt x="57066" y="65012"/>
                </a:lnTo>
                <a:lnTo>
                  <a:pt x="35111" y="65012"/>
                </a:lnTo>
                <a:lnTo>
                  <a:pt x="35111" y="12956"/>
                </a:lnTo>
                <a:close/>
              </a:path>
              <a:path w="120650" h="83820">
                <a:moveTo>
                  <a:pt x="59698" y="49560"/>
                </a:moveTo>
                <a:lnTo>
                  <a:pt x="57016" y="49560"/>
                </a:lnTo>
                <a:lnTo>
                  <a:pt x="55670" y="49982"/>
                </a:lnTo>
                <a:lnTo>
                  <a:pt x="35111" y="65012"/>
                </a:lnTo>
                <a:lnTo>
                  <a:pt x="57070" y="65009"/>
                </a:lnTo>
                <a:lnTo>
                  <a:pt x="58356" y="64068"/>
                </a:lnTo>
                <a:lnTo>
                  <a:pt x="80314" y="64068"/>
                </a:lnTo>
                <a:lnTo>
                  <a:pt x="61045" y="49982"/>
                </a:lnTo>
                <a:lnTo>
                  <a:pt x="59698" y="49560"/>
                </a:lnTo>
                <a:close/>
              </a:path>
              <a:path w="120650" h="83820">
                <a:moveTo>
                  <a:pt x="94557" y="12956"/>
                </a:moveTo>
                <a:lnTo>
                  <a:pt x="81601" y="12956"/>
                </a:lnTo>
                <a:lnTo>
                  <a:pt x="81605" y="65012"/>
                </a:lnTo>
                <a:lnTo>
                  <a:pt x="94557" y="65012"/>
                </a:lnTo>
                <a:lnTo>
                  <a:pt x="94557" y="12956"/>
                </a:lnTo>
                <a:close/>
              </a:path>
              <a:path w="120650" h="83820">
                <a:moveTo>
                  <a:pt x="117187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56"/>
                </a:lnTo>
                <a:lnTo>
                  <a:pt x="117187" y="12956"/>
                </a:lnTo>
                <a:lnTo>
                  <a:pt x="120084" y="10058"/>
                </a:lnTo>
                <a:lnTo>
                  <a:pt x="120084" y="2901"/>
                </a:lnTo>
                <a:lnTo>
                  <a:pt x="117187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026" name="Picture 2" descr="ABDULLA QODIRIY (1894 -1938) – Navisanda – КУН УЗ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9816" y="3522214"/>
            <a:ext cx="2376264" cy="3076071"/>
          </a:xfrm>
          <a:prstGeom prst="rect">
            <a:avLst/>
          </a:prstGeom>
          <a:noFill/>
          <a:ln w="38100">
            <a:solidFill>
              <a:srgbClr val="00206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500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43000"/>
          </a:xfr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38918">
              <a:lnSpc>
                <a:spcPts val="4132"/>
              </a:lnSpc>
              <a:spcBef>
                <a:spcPts val="233"/>
              </a:spcBef>
            </a:pPr>
            <a:r>
              <a:rPr lang="en-US" sz="5400" b="1" dirty="0">
                <a:solidFill>
                  <a:schemeClr val="bg1"/>
                </a:solidFill>
                <a:latin typeface="Arial"/>
                <a:cs typeface="Arial"/>
              </a:rPr>
              <a:t>Abdulla </a:t>
            </a:r>
            <a:r>
              <a:rPr lang="en-US" sz="5400" b="1" dirty="0" err="1">
                <a:solidFill>
                  <a:schemeClr val="bg1"/>
                </a:solidFill>
                <a:latin typeface="Arial"/>
                <a:cs typeface="Arial"/>
              </a:rPr>
              <a:t>Qodiriy</a:t>
            </a:r>
            <a:endParaRPr lang="en-US" sz="5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Блок-схема: перфолента 4"/>
          <p:cNvSpPr/>
          <p:nvPr/>
        </p:nvSpPr>
        <p:spPr>
          <a:xfrm>
            <a:off x="405070" y="5301208"/>
            <a:ext cx="2952328" cy="1201614"/>
          </a:xfrm>
          <a:prstGeom prst="flowChartPunchedTap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894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1938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007768" y="1417859"/>
            <a:ext cx="7776864" cy="435250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en-US" sz="3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bog‘bon</a:t>
            </a: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oilasida</a:t>
            </a: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tug‘ilgan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Rasulmuhammadboy</a:t>
            </a: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qo‘lida</a:t>
            </a: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prikazchik</a:t>
            </a: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ishlagan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Rus-tuzem</a:t>
            </a: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maktabi</a:t>
            </a:r>
            <a:r>
              <a:rPr lang="ru-RU" sz="34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en-US" sz="3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Abulqosim</a:t>
            </a: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madrasasi</a:t>
            </a:r>
            <a:r>
              <a:rPr lang="ru-RU" sz="34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en-US" sz="3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Moskvadagi</a:t>
            </a: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adabiyot</a:t>
            </a: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kursida</a:t>
            </a: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o‘qigan</a:t>
            </a: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pSp>
        <p:nvGrpSpPr>
          <p:cNvPr id="7" name="Group 54"/>
          <p:cNvGrpSpPr>
            <a:grpSpLocks/>
          </p:cNvGrpSpPr>
          <p:nvPr/>
        </p:nvGrpSpPr>
        <p:grpSpPr bwMode="auto">
          <a:xfrm>
            <a:off x="348871" y="1484784"/>
            <a:ext cx="3064726" cy="3672408"/>
            <a:chOff x="288" y="-1025"/>
            <a:chExt cx="2258" cy="2836"/>
          </a:xfrm>
        </p:grpSpPr>
        <p:pic>
          <p:nvPicPr>
            <p:cNvPr id="8" name="Picture 56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-1025"/>
              <a:ext cx="2258" cy="28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Rectangle 55"/>
            <p:cNvSpPr>
              <a:spLocks noChangeArrowheads="1"/>
            </p:cNvSpPr>
            <p:nvPr/>
          </p:nvSpPr>
          <p:spPr bwMode="auto">
            <a:xfrm>
              <a:off x="288" y="-1025"/>
              <a:ext cx="2258" cy="2836"/>
            </a:xfrm>
            <a:prstGeom prst="rect">
              <a:avLst/>
            </a:prstGeom>
            <a:noFill/>
            <a:ln w="12700">
              <a:solidFill>
                <a:srgbClr val="231F2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58997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1090" y="1357231"/>
            <a:ext cx="2366474" cy="357954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43000"/>
          </a:xfr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IJODIY MEROS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3352" y="1340768"/>
            <a:ext cx="8064897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She’rlari</a:t>
            </a:r>
            <a:r>
              <a:rPr lang="en-US" sz="3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Ahvolimiz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“</a:t>
            </a:r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Fikr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aylagil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“</a:t>
            </a:r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To‘y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”, “</a:t>
            </a:r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Millatimga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qaror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ru-RU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4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Dramasi</a:t>
            </a:r>
            <a:r>
              <a:rPr lang="en-US" sz="3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Baxtsiz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kuyov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ru-RU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4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Hikoyalari</a:t>
            </a:r>
            <a:r>
              <a:rPr lang="en-US" sz="3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Uloqda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”, “</a:t>
            </a:r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Juvonboz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”,</a:t>
            </a:r>
          </a:p>
          <a:p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Jinlar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bazmi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”.</a:t>
            </a:r>
            <a:endParaRPr lang="ru-RU" sz="3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8" name="Picture 6" descr="Электронные книги на узбекском языке в формате PDF, EPUB, FB2, DJV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9660" y="3043063"/>
            <a:ext cx="2358353" cy="352221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sp>
        <p:nvSpPr>
          <p:cNvPr id="6" name="Прямоугольник 5"/>
          <p:cNvSpPr/>
          <p:nvPr/>
        </p:nvSpPr>
        <p:spPr>
          <a:xfrm>
            <a:off x="259595" y="5774125"/>
            <a:ext cx="4425250" cy="81417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O‘ZBEK ROMANCHILIGI OTASI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6" name="Picture 4" descr="Книги 546984 - Основные средства | Sho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1176" y="1443905"/>
            <a:ext cx="2354130" cy="352221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pic>
        <p:nvPicPr>
          <p:cNvPr id="3074" name="Picture 2" descr="Художественная литература - прочее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3029" y="3182424"/>
            <a:ext cx="2095436" cy="328954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062175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17638"/>
          </a:xfr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QATAG‘ON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91345" y="1600201"/>
            <a:ext cx="3672408" cy="406104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1926-yilda “</a:t>
            </a:r>
            <a:r>
              <a:rPr lang="en-US" sz="3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sho‘ro</a:t>
            </a: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rahbarlarini</a:t>
            </a: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 mat-</a:t>
            </a:r>
            <a:r>
              <a:rPr lang="en-US" sz="3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buot</a:t>
            </a: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orqali</a:t>
            </a: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obro</a:t>
            </a: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‘-</a:t>
            </a:r>
            <a:r>
              <a:rPr lang="en-US" sz="3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sizlantirdi</a:t>
            </a: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3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ayblovi</a:t>
            </a: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qamoqqa</a:t>
            </a: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olingan</a:t>
            </a: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ятиугольник 10"/>
          <p:cNvSpPr/>
          <p:nvPr/>
        </p:nvSpPr>
        <p:spPr>
          <a:xfrm>
            <a:off x="7176120" y="5229200"/>
            <a:ext cx="3896158" cy="1080120"/>
          </a:xfrm>
          <a:prstGeom prst="homePlat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1938-yil</a:t>
            </a:r>
          </a:p>
          <a:p>
            <a:pPr algn="ctr"/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4-oktabr</a:t>
            </a:r>
            <a:endParaRPr lang="ru-RU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71864" y="1844824"/>
            <a:ext cx="11521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  <a:endParaRPr lang="ru-RU" sz="2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ятиугольник 8"/>
          <p:cNvSpPr/>
          <p:nvPr/>
        </p:nvSpPr>
        <p:spPr>
          <a:xfrm>
            <a:off x="2923785" y="5215733"/>
            <a:ext cx="3896158" cy="1080120"/>
          </a:xfrm>
          <a:prstGeom prst="homePlat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1937-yil</a:t>
            </a:r>
          </a:p>
          <a:p>
            <a:pPr algn="ctr"/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31-dekabr</a:t>
            </a:r>
            <a:endParaRPr lang="ru-RU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Блок-схема: несколько документов 1"/>
          <p:cNvSpPr/>
          <p:nvPr/>
        </p:nvSpPr>
        <p:spPr>
          <a:xfrm>
            <a:off x="4151784" y="1844824"/>
            <a:ext cx="2668159" cy="2603901"/>
          </a:xfrm>
          <a:prstGeom prst="flowChartMulti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“XALQ DUSHMANI”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 descr="Abdulla Qodiriy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60096" y="1682710"/>
            <a:ext cx="5040560" cy="2928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8707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17638"/>
          </a:xfr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QODIRIY HOVLISI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71864" y="1844824"/>
            <a:ext cx="11521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  <a:endParaRPr lang="ru-RU" sz="2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512" y="1556792"/>
            <a:ext cx="8640960" cy="48572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08500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17638"/>
          </a:xfr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QODIRIY HOVLISI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71864" y="1844824"/>
            <a:ext cx="11521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  <a:endParaRPr lang="ru-RU" sz="2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Рисунок 11" descr="Qodiriydan qolgan anjomlar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3664" y="1628800"/>
            <a:ext cx="5944344" cy="47091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4" name="Рисунок 13" descr="Yodnoma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56040" y="1647025"/>
            <a:ext cx="5368280" cy="33123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45235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3352" y="1340768"/>
            <a:ext cx="11319048" cy="5030019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sz="4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Abdulla </a:t>
            </a:r>
            <a:r>
              <a:rPr lang="en-US" sz="43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Qodiriy</a:t>
            </a:r>
            <a:r>
              <a:rPr lang="en-US" sz="4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3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4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3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taxalluslar</a:t>
            </a:r>
            <a:r>
              <a:rPr lang="en-US" sz="4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3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4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3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ijod</a:t>
            </a:r>
            <a:r>
              <a:rPr lang="en-US" sz="4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3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qilgani</a:t>
            </a:r>
            <a:r>
              <a:rPr lang="en-US" sz="4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3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haqida</a:t>
            </a:r>
            <a:r>
              <a:rPr lang="en-US" sz="4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3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4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628650" indent="-628650" algn="just">
              <a:buNone/>
            </a:pPr>
            <a:r>
              <a:rPr lang="en-US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4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Qodiriy</a:t>
            </a:r>
            <a:r>
              <a:rPr lang="en-US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hayoti</a:t>
            </a:r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bog‘liq</a:t>
            </a:r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darslikda</a:t>
            </a:r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berilmagan</a:t>
            </a:r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5 ta </a:t>
            </a:r>
            <a:r>
              <a:rPr lang="en-US" sz="4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fakt</a:t>
            </a:r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</a:p>
          <a:p>
            <a:pPr marL="628650" indent="-628650" algn="just">
              <a:buNone/>
            </a:pPr>
            <a:r>
              <a:rPr lang="en-US" sz="4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4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Adib</a:t>
            </a:r>
            <a:r>
              <a:rPr lang="en-US" sz="4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nomi</a:t>
            </a:r>
            <a:r>
              <a:rPr lang="en-US" sz="4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4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ataluvchi</a:t>
            </a:r>
            <a:r>
              <a:rPr lang="en-US" sz="4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joylar</a:t>
            </a:r>
            <a:r>
              <a:rPr lang="en-US" sz="4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ro‘yxatini</a:t>
            </a:r>
            <a:r>
              <a:rPr lang="en-US" sz="4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4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n-US" sz="430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4.D</a:t>
            </a:r>
            <a:r>
              <a:rPr lang="en-US" sz="420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arslikda </a:t>
            </a:r>
            <a:r>
              <a:rPr lang="en-US" sz="4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4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4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Mehrobdan</a:t>
            </a:r>
            <a:r>
              <a:rPr lang="en-US" sz="4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chayon</a:t>
            </a:r>
            <a:r>
              <a:rPr lang="en-US" sz="4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 </a:t>
            </a:r>
            <a:r>
              <a:rPr lang="en-US" sz="4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romanidan</a:t>
            </a:r>
            <a:r>
              <a:rPr lang="en-US" sz="4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parchani</a:t>
            </a:r>
            <a:r>
              <a:rPr lang="en-US" sz="4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r>
              <a:rPr lang="en-US" sz="4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42950" indent="-742950" algn="just">
              <a:buAutoNum type="arabicPeriod" startAt="3"/>
            </a:pPr>
            <a:endParaRPr lang="en-US" sz="4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indent="-628650" algn="just">
              <a:buNone/>
            </a:pPr>
            <a:endParaRPr lang="ru-RU" sz="4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0" indent="-628650" algn="just">
              <a:buNone/>
            </a:pPr>
            <a:endParaRPr lang="ru-RU" sz="4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43000"/>
          </a:xfr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MUSTAQIL BAJARISH UCHUN TOPSHIRIQLAR: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029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7243</TotalTime>
  <Words>160</Words>
  <Application>Microsoft Office PowerPoint</Application>
  <PresentationFormat>Широкоэкранный</PresentationFormat>
  <Paragraphs>37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Тема Office</vt:lpstr>
      <vt:lpstr>Презентация PowerPoint</vt:lpstr>
      <vt:lpstr>Abdulla Qodiriy</vt:lpstr>
      <vt:lpstr>IJODIY MEROS</vt:lpstr>
      <vt:lpstr>QATAG‘ON</vt:lpstr>
      <vt:lpstr>QODIRIY HOVLISI</vt:lpstr>
      <vt:lpstr>QODIRIY HOVLISI</vt:lpstr>
      <vt:lpstr>MUSTAQIL BAJARISH UCHUN TOPSHIRIQLAR: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Пользователь</cp:lastModifiedBy>
  <cp:revision>295</cp:revision>
  <dcterms:created xsi:type="dcterms:W3CDTF">2020-08-03T09:44:14Z</dcterms:created>
  <dcterms:modified xsi:type="dcterms:W3CDTF">2020-12-26T05:01:31Z</dcterms:modified>
</cp:coreProperties>
</file>