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345" r:id="rId2"/>
    <p:sldId id="310" r:id="rId3"/>
    <p:sldId id="349" r:id="rId4"/>
    <p:sldId id="338" r:id="rId5"/>
    <p:sldId id="299" r:id="rId6"/>
    <p:sldId id="316" r:id="rId7"/>
    <p:sldId id="326" r:id="rId8"/>
    <p:sldId id="341" r:id="rId9"/>
    <p:sldId id="346" r:id="rId10"/>
    <p:sldId id="347" r:id="rId11"/>
    <p:sldId id="348" r:id="rId12"/>
    <p:sldId id="337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FBFB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279" autoAdjust="0"/>
    <p:restoredTop sz="94533" autoAdjust="0"/>
  </p:normalViewPr>
  <p:slideViewPr>
    <p:cSldViewPr>
      <p:cViewPr>
        <p:scale>
          <a:sx n="77" d="100"/>
          <a:sy n="77" d="100"/>
        </p:scale>
        <p:origin x="-282" y="-4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0EB3729-AEEB-4E5C-B137-06CF33C155FE}" type="datetimeFigureOut">
              <a:rPr lang="ru-RU" smtClean="0"/>
              <a:t>25.12.2020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E51D78-0857-4490-B9BA-15E63EB692C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07600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81756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85" indent="-152385">
              <a:buFont typeface="Arial" panose="020B0604020202020204" pitchFamily="34" charset="0"/>
              <a:buChar char="•"/>
              <a:defRPr sz="1400"/>
            </a:lvl2pPr>
            <a:lvl3pPr marL="304771" indent="-152385">
              <a:defRPr sz="1400"/>
            </a:lvl3pPr>
            <a:lvl4pPr marL="533349" indent="-228578">
              <a:defRPr sz="1400"/>
            </a:lvl4pPr>
            <a:lvl5pPr marL="761927" indent="-228578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85" indent="-152385">
              <a:buFont typeface="Arial" panose="020B0604020202020204" pitchFamily="34" charset="0"/>
              <a:buChar char="•"/>
              <a:defRPr sz="1400"/>
            </a:lvl2pPr>
            <a:lvl3pPr marL="304771" indent="-152385">
              <a:defRPr sz="1400"/>
            </a:lvl3pPr>
            <a:lvl4pPr marL="533349" indent="-228578">
              <a:defRPr sz="1400"/>
            </a:lvl4pPr>
            <a:lvl5pPr marL="761927" indent="-228578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85" indent="-152385">
              <a:buFont typeface="Arial" panose="020B0604020202020204" pitchFamily="34" charset="0"/>
              <a:buChar char="•"/>
              <a:defRPr sz="1400"/>
            </a:lvl2pPr>
            <a:lvl3pPr marL="304771" indent="-152385">
              <a:defRPr sz="1400"/>
            </a:lvl3pPr>
            <a:lvl4pPr marL="533349" indent="-228578">
              <a:defRPr sz="1400"/>
            </a:lvl4pPr>
            <a:lvl5pPr marL="761927" indent="-228578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78453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25.12.2020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25.12.2020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xmlns="" id="{EE80F0AA-4DF1-4DBF-9AA2-5439157D8912}"/>
              </a:ext>
            </a:extLst>
          </p:cNvPr>
          <p:cNvSpPr/>
          <p:nvPr/>
        </p:nvSpPr>
        <p:spPr>
          <a:xfrm>
            <a:off x="-27312" y="0"/>
            <a:ext cx="12219311" cy="2158055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400"/>
          </a:p>
        </p:txBody>
      </p:sp>
      <p:sp>
        <p:nvSpPr>
          <p:cNvPr id="15" name="object 4">
            <a:extLst>
              <a:ext uri="{FF2B5EF4-FFF2-40B4-BE49-F238E27FC236}">
                <a16:creationId xmlns:a16="http://schemas.microsoft.com/office/drawing/2014/main" xmlns="" id="{96789AA7-9596-4F83-89FD-AEC28EE179F1}"/>
              </a:ext>
            </a:extLst>
          </p:cNvPr>
          <p:cNvSpPr txBox="1"/>
          <p:nvPr/>
        </p:nvSpPr>
        <p:spPr>
          <a:xfrm>
            <a:off x="1676844" y="3068960"/>
            <a:ext cx="10035780" cy="1107032"/>
          </a:xfrm>
          <a:prstGeom prst="rect">
            <a:avLst/>
          </a:prstGeom>
        </p:spPr>
        <p:txBody>
          <a:bodyPr vert="horz" wrap="square" lIns="0" tIns="29526" rIns="0" bIns="0" rtlCol="0">
            <a:spAutoFit/>
          </a:bodyPr>
          <a:lstStyle/>
          <a:p>
            <a:pPr marL="38920">
              <a:lnSpc>
                <a:spcPts val="4132"/>
              </a:lnSpc>
              <a:spcBef>
                <a:spcPts val="233"/>
              </a:spcBef>
            </a:pPr>
            <a:r>
              <a:rPr sz="6000" dirty="0" err="1" smtClean="0">
                <a:solidFill>
                  <a:srgbClr val="002060"/>
                </a:solidFill>
                <a:latin typeface="Arial"/>
                <a:cs typeface="Arial"/>
              </a:rPr>
              <a:t>Mavzu</a:t>
            </a:r>
            <a:r>
              <a:rPr sz="6000" dirty="0" smtClean="0">
                <a:solidFill>
                  <a:srgbClr val="002060"/>
                </a:solidFill>
                <a:latin typeface="Arial"/>
                <a:cs typeface="Arial"/>
              </a:rPr>
              <a:t>:</a:t>
            </a:r>
            <a:r>
              <a:rPr lang="en-US" sz="6000" dirty="0" smtClean="0">
                <a:solidFill>
                  <a:srgbClr val="002060"/>
                </a:solidFill>
                <a:latin typeface="Arial"/>
                <a:cs typeface="Arial"/>
              </a:rPr>
              <a:t> </a:t>
            </a:r>
            <a:r>
              <a:rPr lang="en-US" sz="60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Maxtumquli</a:t>
            </a:r>
            <a:r>
              <a:rPr lang="en-US" sz="60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she’riyati</a:t>
            </a:r>
            <a:endParaRPr lang="en-US" sz="60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8920">
              <a:lnSpc>
                <a:spcPts val="4132"/>
              </a:lnSpc>
              <a:spcBef>
                <a:spcPts val="233"/>
              </a:spcBef>
            </a:pPr>
            <a:endParaRPr lang="ru-RU" sz="60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object 5">
            <a:extLst>
              <a:ext uri="{FF2B5EF4-FFF2-40B4-BE49-F238E27FC236}">
                <a16:creationId xmlns:a16="http://schemas.microsoft.com/office/drawing/2014/main" xmlns="" id="{A8BAE388-D6D2-40E9-8208-E39C1E0E7029}"/>
              </a:ext>
            </a:extLst>
          </p:cNvPr>
          <p:cNvSpPr/>
          <p:nvPr/>
        </p:nvSpPr>
        <p:spPr>
          <a:xfrm>
            <a:off x="477560" y="2609266"/>
            <a:ext cx="727494" cy="143870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400"/>
          </a:p>
        </p:txBody>
      </p:sp>
      <p:sp>
        <p:nvSpPr>
          <p:cNvPr id="17" name="object 6">
            <a:extLst>
              <a:ext uri="{FF2B5EF4-FFF2-40B4-BE49-F238E27FC236}">
                <a16:creationId xmlns:a16="http://schemas.microsoft.com/office/drawing/2014/main" xmlns="" id="{ACB4B4C4-B96E-4D3D-A3B1-019ECDA735A1}"/>
              </a:ext>
            </a:extLst>
          </p:cNvPr>
          <p:cNvSpPr/>
          <p:nvPr/>
        </p:nvSpPr>
        <p:spPr>
          <a:xfrm>
            <a:off x="492113" y="4453194"/>
            <a:ext cx="727494" cy="1438704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wrap="square" lIns="0" tIns="0" rIns="0" bIns="0" rtlCol="0"/>
          <a:lstStyle/>
          <a:p>
            <a:endParaRPr sz="2400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xmlns="" id="{F294EAD7-CAB8-401C-B12D-6064AA1177E0}"/>
              </a:ext>
            </a:extLst>
          </p:cNvPr>
          <p:cNvSpPr/>
          <p:nvPr/>
        </p:nvSpPr>
        <p:spPr>
          <a:xfrm>
            <a:off x="9480376" y="493149"/>
            <a:ext cx="2097270" cy="1276313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  <a:ln w="57150">
            <a:solidFill>
              <a:schemeClr val="bg1"/>
            </a:solidFill>
          </a:ln>
        </p:spPr>
        <p:txBody>
          <a:bodyPr wrap="square" lIns="0" tIns="0" rIns="0" bIns="0" rtlCol="0"/>
          <a:lstStyle/>
          <a:p>
            <a:endParaRPr sz="2400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xmlns="" id="{27824596-7DE1-4136-95E4-49A51856B6D3}"/>
              </a:ext>
            </a:extLst>
          </p:cNvPr>
          <p:cNvSpPr/>
          <p:nvPr/>
        </p:nvSpPr>
        <p:spPr>
          <a:xfrm>
            <a:off x="9526587" y="505115"/>
            <a:ext cx="2097270" cy="1276313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2400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xmlns="" id="{CAFE6579-511C-4CCB-9A5C-300ACC2F553A}"/>
              </a:ext>
            </a:extLst>
          </p:cNvPr>
          <p:cNvSpPr txBox="1"/>
          <p:nvPr/>
        </p:nvSpPr>
        <p:spPr>
          <a:xfrm>
            <a:off x="9552384" y="736897"/>
            <a:ext cx="1953254" cy="864878"/>
          </a:xfrm>
          <a:prstGeom prst="rect">
            <a:avLst/>
          </a:prstGeom>
        </p:spPr>
        <p:txBody>
          <a:bodyPr vert="horz" wrap="square" lIns="0" tIns="33554" rIns="0" bIns="0" rtlCol="0">
            <a:spAutoFit/>
          </a:bodyPr>
          <a:lstStyle/>
          <a:p>
            <a:pPr>
              <a:spcBef>
                <a:spcPts val="265"/>
              </a:spcBef>
            </a:pPr>
            <a:r>
              <a:rPr lang="en-US" sz="5400" b="1" spc="21" dirty="0">
                <a:solidFill>
                  <a:srgbClr val="FEFEFE"/>
                </a:solidFill>
                <a:latin typeface="Arial"/>
                <a:cs typeface="Arial"/>
              </a:rPr>
              <a:t>7</a:t>
            </a:r>
            <a:r>
              <a:rPr lang="en-US" sz="5400" b="1" spc="21" dirty="0" smtClean="0">
                <a:solidFill>
                  <a:srgbClr val="FEFEFE"/>
                </a:solidFill>
                <a:latin typeface="Arial"/>
                <a:cs typeface="Arial"/>
              </a:rPr>
              <a:t>- </a:t>
            </a:r>
            <a:r>
              <a:rPr lang="en-US" sz="5400" spc="-11" dirty="0" err="1" smtClean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lang="en-US" sz="5400" dirty="0">
              <a:latin typeface="Arial"/>
              <a:cs typeface="Arial"/>
            </a:endParaRPr>
          </a:p>
        </p:txBody>
      </p:sp>
      <p:sp>
        <p:nvSpPr>
          <p:cNvPr id="46" name="object 2">
            <a:extLst>
              <a:ext uri="{FF2B5EF4-FFF2-40B4-BE49-F238E27FC236}">
                <a16:creationId xmlns:a16="http://schemas.microsoft.com/office/drawing/2014/main" xmlns="" id="{B8AE967A-8A32-463D-BEB3-961169192AFF}"/>
              </a:ext>
            </a:extLst>
          </p:cNvPr>
          <p:cNvSpPr txBox="1">
            <a:spLocks/>
          </p:cNvSpPr>
          <p:nvPr/>
        </p:nvSpPr>
        <p:spPr>
          <a:xfrm>
            <a:off x="4041536" y="481523"/>
            <a:ext cx="3985588" cy="1157224"/>
          </a:xfrm>
          <a:prstGeom prst="rect">
            <a:avLst/>
          </a:prstGeom>
        </p:spPr>
        <p:txBody>
          <a:bodyPr vert="horz" wrap="square" lIns="0" tIns="30912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882" defTabSz="1935510">
              <a:spcBef>
                <a:spcPts val="241"/>
              </a:spcBef>
              <a:defRPr/>
            </a:pPr>
            <a:r>
              <a:rPr lang="en-US" sz="7200" kern="0" spc="21" dirty="0" err="1">
                <a:solidFill>
                  <a:sysClr val="window" lastClr="FFFFFF"/>
                </a:solidFill>
              </a:rPr>
              <a:t>Adabiyot</a:t>
            </a:r>
            <a:endParaRPr lang="en-US" sz="7200" kern="0" spc="21" dirty="0">
              <a:solidFill>
                <a:sysClr val="window" lastClr="FFFFFF"/>
              </a:solidFill>
            </a:endParaRPr>
          </a:p>
        </p:txBody>
      </p:sp>
      <p:sp>
        <p:nvSpPr>
          <p:cNvPr id="47" name="object 11">
            <a:extLst>
              <a:ext uri="{FF2B5EF4-FFF2-40B4-BE49-F238E27FC236}">
                <a16:creationId xmlns:a16="http://schemas.microsoft.com/office/drawing/2014/main" xmlns="" id="{38127922-7F66-46DD-B48F-9CFEFAEAC55F}"/>
              </a:ext>
            </a:extLst>
          </p:cNvPr>
          <p:cNvSpPr/>
          <p:nvPr/>
        </p:nvSpPr>
        <p:spPr>
          <a:xfrm>
            <a:off x="704232" y="614405"/>
            <a:ext cx="936916" cy="897823"/>
          </a:xfrm>
          <a:custGeom>
            <a:avLst/>
            <a:gdLst/>
            <a:ahLst/>
            <a:cxnLst/>
            <a:rect l="l" t="t" r="r" b="b"/>
            <a:pathLst>
              <a:path w="442595" h="424180">
                <a:moveTo>
                  <a:pt x="439548" y="319402"/>
                </a:moveTo>
                <a:lnTo>
                  <a:pt x="52138" y="319402"/>
                </a:lnTo>
                <a:lnTo>
                  <a:pt x="31861" y="323505"/>
                </a:lnTo>
                <a:lnTo>
                  <a:pt x="15286" y="334689"/>
                </a:lnTo>
                <a:lnTo>
                  <a:pt x="4103" y="351264"/>
                </a:lnTo>
                <a:lnTo>
                  <a:pt x="0" y="371541"/>
                </a:lnTo>
                <a:lnTo>
                  <a:pt x="4103" y="391814"/>
                </a:lnTo>
                <a:lnTo>
                  <a:pt x="15286" y="408387"/>
                </a:lnTo>
                <a:lnTo>
                  <a:pt x="31861" y="419570"/>
                </a:lnTo>
                <a:lnTo>
                  <a:pt x="52138" y="423673"/>
                </a:lnTo>
                <a:lnTo>
                  <a:pt x="328301" y="423673"/>
                </a:lnTo>
                <a:lnTo>
                  <a:pt x="331199" y="420775"/>
                </a:lnTo>
                <a:lnTo>
                  <a:pt x="331199" y="413618"/>
                </a:lnTo>
                <a:lnTo>
                  <a:pt x="328301" y="410716"/>
                </a:lnTo>
                <a:lnTo>
                  <a:pt x="52138" y="410716"/>
                </a:lnTo>
                <a:lnTo>
                  <a:pt x="36902" y="407633"/>
                </a:lnTo>
                <a:lnTo>
                  <a:pt x="24445" y="399230"/>
                </a:lnTo>
                <a:lnTo>
                  <a:pt x="16039" y="386776"/>
                </a:lnTo>
                <a:lnTo>
                  <a:pt x="12955" y="371541"/>
                </a:lnTo>
                <a:lnTo>
                  <a:pt x="16039" y="356305"/>
                </a:lnTo>
                <a:lnTo>
                  <a:pt x="24445" y="343850"/>
                </a:lnTo>
                <a:lnTo>
                  <a:pt x="36902" y="335446"/>
                </a:lnTo>
                <a:lnTo>
                  <a:pt x="52138" y="332362"/>
                </a:lnTo>
                <a:lnTo>
                  <a:pt x="439548" y="332362"/>
                </a:lnTo>
                <a:lnTo>
                  <a:pt x="442446" y="329457"/>
                </a:lnTo>
                <a:lnTo>
                  <a:pt x="442446" y="322300"/>
                </a:lnTo>
                <a:lnTo>
                  <a:pt x="439548" y="319402"/>
                </a:lnTo>
                <a:close/>
              </a:path>
              <a:path w="442595" h="424180">
                <a:moveTo>
                  <a:pt x="439548" y="410716"/>
                </a:moveTo>
                <a:lnTo>
                  <a:pt x="354347" y="410716"/>
                </a:lnTo>
                <a:lnTo>
                  <a:pt x="351445" y="413618"/>
                </a:lnTo>
                <a:lnTo>
                  <a:pt x="351445" y="420775"/>
                </a:lnTo>
                <a:lnTo>
                  <a:pt x="354347" y="423673"/>
                </a:lnTo>
                <a:lnTo>
                  <a:pt x="439548" y="423673"/>
                </a:lnTo>
                <a:lnTo>
                  <a:pt x="442446" y="420775"/>
                </a:lnTo>
                <a:lnTo>
                  <a:pt x="442446" y="413618"/>
                </a:lnTo>
                <a:lnTo>
                  <a:pt x="439548" y="410716"/>
                </a:lnTo>
                <a:close/>
              </a:path>
              <a:path w="442595" h="424180">
                <a:moveTo>
                  <a:pt x="432503" y="332362"/>
                </a:moveTo>
                <a:lnTo>
                  <a:pt x="418830" y="332362"/>
                </a:lnTo>
                <a:lnTo>
                  <a:pt x="416437" y="340457"/>
                </a:lnTo>
                <a:lnTo>
                  <a:pt x="414121" y="350137"/>
                </a:lnTo>
                <a:lnTo>
                  <a:pt x="412372" y="360724"/>
                </a:lnTo>
                <a:lnTo>
                  <a:pt x="411680" y="371541"/>
                </a:lnTo>
                <a:lnTo>
                  <a:pt x="412372" y="382354"/>
                </a:lnTo>
                <a:lnTo>
                  <a:pt x="414121" y="392940"/>
                </a:lnTo>
                <a:lnTo>
                  <a:pt x="416437" y="402620"/>
                </a:lnTo>
                <a:lnTo>
                  <a:pt x="418830" y="410716"/>
                </a:lnTo>
                <a:lnTo>
                  <a:pt x="432503" y="410716"/>
                </a:lnTo>
                <a:lnTo>
                  <a:pt x="430159" y="403448"/>
                </a:lnTo>
                <a:lnTo>
                  <a:pt x="427579" y="393776"/>
                </a:lnTo>
                <a:lnTo>
                  <a:pt x="425494" y="382780"/>
                </a:lnTo>
                <a:lnTo>
                  <a:pt x="424637" y="371541"/>
                </a:lnTo>
                <a:lnTo>
                  <a:pt x="425494" y="360297"/>
                </a:lnTo>
                <a:lnTo>
                  <a:pt x="427579" y="349299"/>
                </a:lnTo>
                <a:lnTo>
                  <a:pt x="430159" y="339627"/>
                </a:lnTo>
                <a:lnTo>
                  <a:pt x="432503" y="332362"/>
                </a:lnTo>
                <a:close/>
              </a:path>
              <a:path w="442595" h="424180">
                <a:moveTo>
                  <a:pt x="437324" y="60998"/>
                </a:moveTo>
                <a:lnTo>
                  <a:pt x="91180" y="60998"/>
                </a:lnTo>
                <a:lnTo>
                  <a:pt x="72562" y="64766"/>
                </a:lnTo>
                <a:lnTo>
                  <a:pt x="57340" y="75038"/>
                </a:lnTo>
                <a:lnTo>
                  <a:pt x="47069" y="90259"/>
                </a:lnTo>
                <a:lnTo>
                  <a:pt x="43300" y="108878"/>
                </a:lnTo>
                <a:lnTo>
                  <a:pt x="47069" y="127498"/>
                </a:lnTo>
                <a:lnTo>
                  <a:pt x="57340" y="142719"/>
                </a:lnTo>
                <a:lnTo>
                  <a:pt x="72562" y="152990"/>
                </a:lnTo>
                <a:lnTo>
                  <a:pt x="91180" y="156758"/>
                </a:lnTo>
                <a:lnTo>
                  <a:pt x="69324" y="156758"/>
                </a:lnTo>
                <a:lnTo>
                  <a:pt x="27786" y="184311"/>
                </a:lnTo>
                <a:lnTo>
                  <a:pt x="24237" y="274312"/>
                </a:lnTo>
                <a:lnTo>
                  <a:pt x="27786" y="291847"/>
                </a:lnTo>
                <a:lnTo>
                  <a:pt x="37458" y="306181"/>
                </a:lnTo>
                <a:lnTo>
                  <a:pt x="51791" y="315853"/>
                </a:lnTo>
                <a:lnTo>
                  <a:pt x="69324" y="319402"/>
                </a:lnTo>
                <a:lnTo>
                  <a:pt x="390660" y="319402"/>
                </a:lnTo>
                <a:lnTo>
                  <a:pt x="393559" y="316500"/>
                </a:lnTo>
                <a:lnTo>
                  <a:pt x="393559" y="309347"/>
                </a:lnTo>
                <a:lnTo>
                  <a:pt x="390660" y="306445"/>
                </a:lnTo>
                <a:lnTo>
                  <a:pt x="69324" y="306445"/>
                </a:lnTo>
                <a:lnTo>
                  <a:pt x="56828" y="303917"/>
                </a:lnTo>
                <a:lnTo>
                  <a:pt x="46614" y="297025"/>
                </a:lnTo>
                <a:lnTo>
                  <a:pt x="39723" y="286810"/>
                </a:lnTo>
                <a:lnTo>
                  <a:pt x="37194" y="274312"/>
                </a:lnTo>
                <a:lnTo>
                  <a:pt x="37311" y="201264"/>
                </a:lnTo>
                <a:lnTo>
                  <a:pt x="39723" y="189349"/>
                </a:lnTo>
                <a:lnTo>
                  <a:pt x="46614" y="179135"/>
                </a:lnTo>
                <a:lnTo>
                  <a:pt x="56828" y="172243"/>
                </a:lnTo>
                <a:lnTo>
                  <a:pt x="69324" y="169715"/>
                </a:lnTo>
                <a:lnTo>
                  <a:pt x="272069" y="169715"/>
                </a:lnTo>
                <a:lnTo>
                  <a:pt x="272069" y="143798"/>
                </a:lnTo>
                <a:lnTo>
                  <a:pt x="91180" y="143798"/>
                </a:lnTo>
                <a:lnTo>
                  <a:pt x="77602" y="141049"/>
                </a:lnTo>
                <a:lnTo>
                  <a:pt x="66500" y="133558"/>
                </a:lnTo>
                <a:lnTo>
                  <a:pt x="59008" y="122457"/>
                </a:lnTo>
                <a:lnTo>
                  <a:pt x="56259" y="108878"/>
                </a:lnTo>
                <a:lnTo>
                  <a:pt x="59008" y="95299"/>
                </a:lnTo>
                <a:lnTo>
                  <a:pt x="66500" y="84196"/>
                </a:lnTo>
                <a:lnTo>
                  <a:pt x="77602" y="76703"/>
                </a:lnTo>
                <a:lnTo>
                  <a:pt x="91180" y="73954"/>
                </a:lnTo>
                <a:lnTo>
                  <a:pt x="437324" y="73954"/>
                </a:lnTo>
                <a:lnTo>
                  <a:pt x="440228" y="71056"/>
                </a:lnTo>
                <a:lnTo>
                  <a:pt x="440228" y="63900"/>
                </a:lnTo>
                <a:lnTo>
                  <a:pt x="437324" y="60998"/>
                </a:lnTo>
                <a:close/>
              </a:path>
              <a:path w="442595" h="424180">
                <a:moveTo>
                  <a:pt x="364773" y="279319"/>
                </a:moveTo>
                <a:lnTo>
                  <a:pt x="358407" y="282596"/>
                </a:lnTo>
                <a:lnTo>
                  <a:pt x="357159" y="286501"/>
                </a:lnTo>
                <a:lnTo>
                  <a:pt x="361878" y="295652"/>
                </a:lnTo>
                <a:lnTo>
                  <a:pt x="365412" y="301195"/>
                </a:lnTo>
                <a:lnTo>
                  <a:pt x="369417" y="306445"/>
                </a:lnTo>
                <a:lnTo>
                  <a:pt x="386379" y="306445"/>
                </a:lnTo>
                <a:lnTo>
                  <a:pt x="381764" y="301183"/>
                </a:lnTo>
                <a:lnTo>
                  <a:pt x="377507" y="295584"/>
                </a:lnTo>
                <a:lnTo>
                  <a:pt x="373727" y="289832"/>
                </a:lnTo>
                <a:lnTo>
                  <a:pt x="370316" y="283748"/>
                </a:lnTo>
                <a:lnTo>
                  <a:pt x="368679" y="280569"/>
                </a:lnTo>
                <a:lnTo>
                  <a:pt x="364773" y="279319"/>
                </a:lnTo>
                <a:close/>
              </a:path>
              <a:path w="442595" h="424180">
                <a:moveTo>
                  <a:pt x="386358" y="169715"/>
                </a:moveTo>
                <a:lnTo>
                  <a:pt x="369388" y="169715"/>
                </a:lnTo>
                <a:lnTo>
                  <a:pt x="359477" y="185128"/>
                </a:lnTo>
                <a:lnTo>
                  <a:pt x="352251" y="201849"/>
                </a:lnTo>
                <a:lnTo>
                  <a:pt x="347827" y="219594"/>
                </a:lnTo>
                <a:lnTo>
                  <a:pt x="346326" y="238079"/>
                </a:lnTo>
                <a:lnTo>
                  <a:pt x="346326" y="244717"/>
                </a:lnTo>
                <a:lnTo>
                  <a:pt x="346913" y="251369"/>
                </a:lnTo>
                <a:lnTo>
                  <a:pt x="348612" y="260992"/>
                </a:lnTo>
                <a:lnTo>
                  <a:pt x="351345" y="263199"/>
                </a:lnTo>
                <a:lnTo>
                  <a:pt x="354804" y="263199"/>
                </a:lnTo>
                <a:lnTo>
                  <a:pt x="355185" y="263170"/>
                </a:lnTo>
                <a:lnTo>
                  <a:pt x="359088" y="262475"/>
                </a:lnTo>
                <a:lnTo>
                  <a:pt x="361439" y="259113"/>
                </a:lnTo>
                <a:lnTo>
                  <a:pt x="359801" y="249850"/>
                </a:lnTo>
                <a:lnTo>
                  <a:pt x="359352" y="244717"/>
                </a:lnTo>
                <a:lnTo>
                  <a:pt x="359286" y="238079"/>
                </a:lnTo>
                <a:lnTo>
                  <a:pt x="361058" y="219208"/>
                </a:lnTo>
                <a:lnTo>
                  <a:pt x="366268" y="201264"/>
                </a:lnTo>
                <a:lnTo>
                  <a:pt x="374754" y="184637"/>
                </a:lnTo>
                <a:lnTo>
                  <a:pt x="386358" y="169715"/>
                </a:lnTo>
                <a:close/>
              </a:path>
              <a:path w="442595" h="424180">
                <a:moveTo>
                  <a:pt x="305304" y="191105"/>
                </a:moveTo>
                <a:lnTo>
                  <a:pt x="282202" y="191105"/>
                </a:lnTo>
                <a:lnTo>
                  <a:pt x="291815" y="202039"/>
                </a:lnTo>
                <a:lnTo>
                  <a:pt x="295783" y="203028"/>
                </a:lnTo>
                <a:lnTo>
                  <a:pt x="302975" y="200322"/>
                </a:lnTo>
                <a:lnTo>
                  <a:pt x="305304" y="196959"/>
                </a:lnTo>
                <a:lnTo>
                  <a:pt x="305304" y="191105"/>
                </a:lnTo>
                <a:close/>
              </a:path>
              <a:path w="442595" h="424180">
                <a:moveTo>
                  <a:pt x="272069" y="169715"/>
                </a:moveTo>
                <a:lnTo>
                  <a:pt x="259105" y="169715"/>
                </a:lnTo>
                <a:lnTo>
                  <a:pt x="259105" y="196959"/>
                </a:lnTo>
                <a:lnTo>
                  <a:pt x="261432" y="200322"/>
                </a:lnTo>
                <a:lnTo>
                  <a:pt x="265035" y="201676"/>
                </a:lnTo>
                <a:lnTo>
                  <a:pt x="267544" y="202759"/>
                </a:lnTo>
                <a:lnTo>
                  <a:pt x="272141" y="202359"/>
                </a:lnTo>
                <a:lnTo>
                  <a:pt x="275132" y="199155"/>
                </a:lnTo>
                <a:lnTo>
                  <a:pt x="282202" y="191105"/>
                </a:lnTo>
                <a:lnTo>
                  <a:pt x="305304" y="191105"/>
                </a:lnTo>
                <a:lnTo>
                  <a:pt x="305304" y="183017"/>
                </a:lnTo>
                <a:lnTo>
                  <a:pt x="272069" y="183017"/>
                </a:lnTo>
                <a:lnTo>
                  <a:pt x="272069" y="169715"/>
                </a:lnTo>
                <a:close/>
              </a:path>
              <a:path w="442595" h="424180">
                <a:moveTo>
                  <a:pt x="284565" y="175701"/>
                </a:moveTo>
                <a:lnTo>
                  <a:pt x="279845" y="175701"/>
                </a:lnTo>
                <a:lnTo>
                  <a:pt x="277606" y="176712"/>
                </a:lnTo>
                <a:lnTo>
                  <a:pt x="272069" y="183017"/>
                </a:lnTo>
                <a:lnTo>
                  <a:pt x="292345" y="183017"/>
                </a:lnTo>
                <a:lnTo>
                  <a:pt x="286804" y="176712"/>
                </a:lnTo>
                <a:lnTo>
                  <a:pt x="284565" y="175701"/>
                </a:lnTo>
                <a:close/>
              </a:path>
              <a:path w="442595" h="424180">
                <a:moveTo>
                  <a:pt x="367595" y="104612"/>
                </a:moveTo>
                <a:lnTo>
                  <a:pt x="292345" y="104612"/>
                </a:lnTo>
                <a:lnTo>
                  <a:pt x="292345" y="183017"/>
                </a:lnTo>
                <a:lnTo>
                  <a:pt x="305304" y="183017"/>
                </a:lnTo>
                <a:lnTo>
                  <a:pt x="305304" y="169715"/>
                </a:lnTo>
                <a:lnTo>
                  <a:pt x="390660" y="169715"/>
                </a:lnTo>
                <a:lnTo>
                  <a:pt x="393559" y="166813"/>
                </a:lnTo>
                <a:lnTo>
                  <a:pt x="393559" y="159656"/>
                </a:lnTo>
                <a:lnTo>
                  <a:pt x="390660" y="156758"/>
                </a:lnTo>
                <a:lnTo>
                  <a:pt x="437324" y="156758"/>
                </a:lnTo>
                <a:lnTo>
                  <a:pt x="440228" y="153860"/>
                </a:lnTo>
                <a:lnTo>
                  <a:pt x="440228" y="146704"/>
                </a:lnTo>
                <a:lnTo>
                  <a:pt x="437324" y="143798"/>
                </a:lnTo>
                <a:lnTo>
                  <a:pt x="305297" y="143798"/>
                </a:lnTo>
                <a:lnTo>
                  <a:pt x="305297" y="104616"/>
                </a:lnTo>
                <a:lnTo>
                  <a:pt x="367595" y="104612"/>
                </a:lnTo>
                <a:close/>
              </a:path>
              <a:path w="442595" h="424180">
                <a:moveTo>
                  <a:pt x="367591" y="91659"/>
                </a:moveTo>
                <a:lnTo>
                  <a:pt x="253306" y="91659"/>
                </a:lnTo>
                <a:lnTo>
                  <a:pt x="250404" y="94557"/>
                </a:lnTo>
                <a:lnTo>
                  <a:pt x="250404" y="101714"/>
                </a:lnTo>
                <a:lnTo>
                  <a:pt x="253306" y="104616"/>
                </a:lnTo>
                <a:lnTo>
                  <a:pt x="259105" y="104616"/>
                </a:lnTo>
                <a:lnTo>
                  <a:pt x="259105" y="143798"/>
                </a:lnTo>
                <a:lnTo>
                  <a:pt x="272069" y="143798"/>
                </a:lnTo>
                <a:lnTo>
                  <a:pt x="272069" y="104612"/>
                </a:lnTo>
                <a:lnTo>
                  <a:pt x="367595" y="104612"/>
                </a:lnTo>
                <a:lnTo>
                  <a:pt x="370493" y="101714"/>
                </a:lnTo>
                <a:lnTo>
                  <a:pt x="370493" y="94557"/>
                </a:lnTo>
                <a:lnTo>
                  <a:pt x="367591" y="91659"/>
                </a:lnTo>
                <a:close/>
              </a:path>
              <a:path w="442595" h="424180">
                <a:moveTo>
                  <a:pt x="431038" y="73954"/>
                </a:moveTo>
                <a:lnTo>
                  <a:pt x="417382" y="73954"/>
                </a:lnTo>
                <a:lnTo>
                  <a:pt x="415252" y="81289"/>
                </a:lnTo>
                <a:lnTo>
                  <a:pt x="413226" y="89930"/>
                </a:lnTo>
                <a:lnTo>
                  <a:pt x="411711" y="99314"/>
                </a:lnTo>
                <a:lnTo>
                  <a:pt x="411115" y="108878"/>
                </a:lnTo>
                <a:lnTo>
                  <a:pt x="411711" y="118442"/>
                </a:lnTo>
                <a:lnTo>
                  <a:pt x="413226" y="127825"/>
                </a:lnTo>
                <a:lnTo>
                  <a:pt x="415252" y="136465"/>
                </a:lnTo>
                <a:lnTo>
                  <a:pt x="417382" y="143798"/>
                </a:lnTo>
                <a:lnTo>
                  <a:pt x="431038" y="143798"/>
                </a:lnTo>
                <a:lnTo>
                  <a:pt x="428929" y="137197"/>
                </a:lnTo>
                <a:lnTo>
                  <a:pt x="426650" y="128562"/>
                </a:lnTo>
                <a:lnTo>
                  <a:pt x="424826" y="118815"/>
                </a:lnTo>
                <a:lnTo>
                  <a:pt x="424079" y="108878"/>
                </a:lnTo>
                <a:lnTo>
                  <a:pt x="424826" y="98940"/>
                </a:lnTo>
                <a:lnTo>
                  <a:pt x="426650" y="89193"/>
                </a:lnTo>
                <a:lnTo>
                  <a:pt x="428929" y="80557"/>
                </a:lnTo>
                <a:lnTo>
                  <a:pt x="431038" y="73954"/>
                </a:lnTo>
                <a:close/>
              </a:path>
              <a:path w="442595" h="424180">
                <a:moveTo>
                  <a:pt x="64557" y="118"/>
                </a:moveTo>
                <a:lnTo>
                  <a:pt x="30742" y="118"/>
                </a:lnTo>
                <a:lnTo>
                  <a:pt x="18905" y="2514"/>
                </a:lnTo>
                <a:lnTo>
                  <a:pt x="9229" y="9045"/>
                </a:lnTo>
                <a:lnTo>
                  <a:pt x="2701" y="18723"/>
                </a:lnTo>
                <a:lnTo>
                  <a:pt x="306" y="30560"/>
                </a:lnTo>
                <a:lnTo>
                  <a:pt x="2701" y="42397"/>
                </a:lnTo>
                <a:lnTo>
                  <a:pt x="9229" y="52074"/>
                </a:lnTo>
                <a:lnTo>
                  <a:pt x="18905" y="58602"/>
                </a:lnTo>
                <a:lnTo>
                  <a:pt x="30742" y="60998"/>
                </a:lnTo>
                <a:lnTo>
                  <a:pt x="388849" y="60998"/>
                </a:lnTo>
                <a:lnTo>
                  <a:pt x="391222" y="59400"/>
                </a:lnTo>
                <a:lnTo>
                  <a:pt x="393209" y="54518"/>
                </a:lnTo>
                <a:lnTo>
                  <a:pt x="392619" y="51714"/>
                </a:lnTo>
                <a:lnTo>
                  <a:pt x="388842" y="48041"/>
                </a:lnTo>
                <a:lnTo>
                  <a:pt x="21102" y="48041"/>
                </a:lnTo>
                <a:lnTo>
                  <a:pt x="13265" y="40200"/>
                </a:lnTo>
                <a:lnTo>
                  <a:pt x="13265" y="20923"/>
                </a:lnTo>
                <a:lnTo>
                  <a:pt x="21102" y="13078"/>
                </a:lnTo>
                <a:lnTo>
                  <a:pt x="64557" y="13078"/>
                </a:lnTo>
                <a:lnTo>
                  <a:pt x="67456" y="10180"/>
                </a:lnTo>
                <a:lnTo>
                  <a:pt x="67456" y="3023"/>
                </a:lnTo>
                <a:lnTo>
                  <a:pt x="64557" y="118"/>
                </a:lnTo>
                <a:close/>
              </a:path>
              <a:path w="442595" h="424180">
                <a:moveTo>
                  <a:pt x="392421" y="0"/>
                </a:moveTo>
                <a:lnTo>
                  <a:pt x="386206" y="118"/>
                </a:lnTo>
                <a:lnTo>
                  <a:pt x="90333" y="118"/>
                </a:lnTo>
                <a:lnTo>
                  <a:pt x="87435" y="3023"/>
                </a:lnTo>
                <a:lnTo>
                  <a:pt x="87435" y="10180"/>
                </a:lnTo>
                <a:lnTo>
                  <a:pt x="90333" y="13078"/>
                </a:lnTo>
                <a:lnTo>
                  <a:pt x="373614" y="13078"/>
                </a:lnTo>
                <a:lnTo>
                  <a:pt x="370989" y="18453"/>
                </a:lnTo>
                <a:lnTo>
                  <a:pt x="369600" y="24392"/>
                </a:lnTo>
                <a:lnTo>
                  <a:pt x="369600" y="36730"/>
                </a:lnTo>
                <a:lnTo>
                  <a:pt x="370987" y="42670"/>
                </a:lnTo>
                <a:lnTo>
                  <a:pt x="373611" y="48041"/>
                </a:lnTo>
                <a:lnTo>
                  <a:pt x="388842" y="48041"/>
                </a:lnTo>
                <a:lnTo>
                  <a:pt x="385462" y="44754"/>
                </a:lnTo>
                <a:lnTo>
                  <a:pt x="382557" y="37890"/>
                </a:lnTo>
                <a:lnTo>
                  <a:pt x="382557" y="23227"/>
                </a:lnTo>
                <a:lnTo>
                  <a:pt x="385462" y="16369"/>
                </a:lnTo>
                <a:lnTo>
                  <a:pt x="390729" y="11245"/>
                </a:lnTo>
                <a:lnTo>
                  <a:pt x="394487" y="7793"/>
                </a:lnTo>
                <a:lnTo>
                  <a:pt x="392421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510"/>
            <a:endParaRPr sz="3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8" name="object 12">
            <a:extLst>
              <a:ext uri="{FF2B5EF4-FFF2-40B4-BE49-F238E27FC236}">
                <a16:creationId xmlns:a16="http://schemas.microsoft.com/office/drawing/2014/main" xmlns="" id="{4BA87E8F-AB13-4B1A-98DA-14DD43AEABCF}"/>
              </a:ext>
            </a:extLst>
          </p:cNvPr>
          <p:cNvSpPr/>
          <p:nvPr/>
        </p:nvSpPr>
        <p:spPr>
          <a:xfrm>
            <a:off x="1093986" y="1111868"/>
            <a:ext cx="329332" cy="0"/>
          </a:xfrm>
          <a:custGeom>
            <a:avLst/>
            <a:gdLst/>
            <a:ahLst/>
            <a:cxnLst/>
            <a:rect l="l" t="t" r="r" b="b"/>
            <a:pathLst>
              <a:path w="155575">
                <a:moveTo>
                  <a:pt x="0" y="0"/>
                </a:moveTo>
                <a:lnTo>
                  <a:pt x="155365" y="0"/>
                </a:lnTo>
              </a:path>
            </a:pathLst>
          </a:custGeom>
          <a:ln w="12956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935510"/>
            <a:endParaRPr sz="3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9" name="object 13">
            <a:extLst>
              <a:ext uri="{FF2B5EF4-FFF2-40B4-BE49-F238E27FC236}">
                <a16:creationId xmlns:a16="http://schemas.microsoft.com/office/drawing/2014/main" xmlns="" id="{B0334A9A-6476-4878-93C5-A3D2EC2917B4}"/>
              </a:ext>
            </a:extLst>
          </p:cNvPr>
          <p:cNvSpPr/>
          <p:nvPr/>
        </p:nvSpPr>
        <p:spPr>
          <a:xfrm>
            <a:off x="1234307" y="1405394"/>
            <a:ext cx="90062" cy="28225"/>
          </a:xfrm>
          <a:custGeom>
            <a:avLst/>
            <a:gdLst/>
            <a:ahLst/>
            <a:cxnLst/>
            <a:rect l="l" t="t" r="r" b="b"/>
            <a:pathLst>
              <a:path w="42545" h="13334">
                <a:moveTo>
                  <a:pt x="39164" y="0"/>
                </a:moveTo>
                <a:lnTo>
                  <a:pt x="2901" y="0"/>
                </a:lnTo>
                <a:lnTo>
                  <a:pt x="0" y="2901"/>
                </a:lnTo>
                <a:lnTo>
                  <a:pt x="0" y="10058"/>
                </a:lnTo>
                <a:lnTo>
                  <a:pt x="2901" y="12960"/>
                </a:lnTo>
                <a:lnTo>
                  <a:pt x="39164" y="12960"/>
                </a:lnTo>
                <a:lnTo>
                  <a:pt x="42062" y="10058"/>
                </a:lnTo>
                <a:lnTo>
                  <a:pt x="42062" y="2901"/>
                </a:lnTo>
                <a:lnTo>
                  <a:pt x="39164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510"/>
            <a:endParaRPr sz="3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0" name="object 14">
            <a:extLst>
              <a:ext uri="{FF2B5EF4-FFF2-40B4-BE49-F238E27FC236}">
                <a16:creationId xmlns:a16="http://schemas.microsoft.com/office/drawing/2014/main" xmlns="" id="{6631407E-AD9B-4D71-ADDE-1AE5738A212F}"/>
              </a:ext>
            </a:extLst>
          </p:cNvPr>
          <p:cNvSpPr/>
          <p:nvPr/>
        </p:nvSpPr>
        <p:spPr>
          <a:xfrm>
            <a:off x="941229" y="1419110"/>
            <a:ext cx="260775" cy="0"/>
          </a:xfrm>
          <a:custGeom>
            <a:avLst/>
            <a:gdLst/>
            <a:ahLst/>
            <a:cxnLst/>
            <a:rect l="l" t="t" r="r" b="b"/>
            <a:pathLst>
              <a:path w="123190">
                <a:moveTo>
                  <a:pt x="0" y="0"/>
                </a:moveTo>
                <a:lnTo>
                  <a:pt x="123033" y="0"/>
                </a:lnTo>
              </a:path>
            </a:pathLst>
          </a:custGeom>
          <a:ln w="12960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935510"/>
            <a:endParaRPr sz="3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1" name="object 15">
            <a:extLst>
              <a:ext uri="{FF2B5EF4-FFF2-40B4-BE49-F238E27FC236}">
                <a16:creationId xmlns:a16="http://schemas.microsoft.com/office/drawing/2014/main" xmlns="" id="{23E1226E-F095-46EB-B6A9-68DAB40DE3D5}"/>
              </a:ext>
            </a:extLst>
          </p:cNvPr>
          <p:cNvSpPr/>
          <p:nvPr/>
        </p:nvSpPr>
        <p:spPr>
          <a:xfrm>
            <a:off x="1141876" y="808415"/>
            <a:ext cx="63178" cy="28225"/>
          </a:xfrm>
          <a:custGeom>
            <a:avLst/>
            <a:gdLst/>
            <a:ahLst/>
            <a:cxnLst/>
            <a:rect l="l" t="t" r="r" b="b"/>
            <a:pathLst>
              <a:path w="29845" h="13335">
                <a:moveTo>
                  <a:pt x="26700" y="0"/>
                </a:moveTo>
                <a:lnTo>
                  <a:pt x="2898" y="0"/>
                </a:lnTo>
                <a:lnTo>
                  <a:pt x="0" y="2898"/>
                </a:lnTo>
                <a:lnTo>
                  <a:pt x="0" y="10054"/>
                </a:lnTo>
                <a:lnTo>
                  <a:pt x="2898" y="12952"/>
                </a:lnTo>
                <a:lnTo>
                  <a:pt x="26700" y="12952"/>
                </a:lnTo>
                <a:lnTo>
                  <a:pt x="29606" y="10054"/>
                </a:lnTo>
                <a:lnTo>
                  <a:pt x="29606" y="2898"/>
                </a:lnTo>
                <a:lnTo>
                  <a:pt x="26700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510"/>
            <a:endParaRPr sz="38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2" name="object 16">
            <a:extLst>
              <a:ext uri="{FF2B5EF4-FFF2-40B4-BE49-F238E27FC236}">
                <a16:creationId xmlns:a16="http://schemas.microsoft.com/office/drawing/2014/main" xmlns="" id="{F081E63C-06CE-423D-AAE9-690F6D2219A1}"/>
              </a:ext>
            </a:extLst>
          </p:cNvPr>
          <p:cNvSpPr/>
          <p:nvPr/>
        </p:nvSpPr>
        <p:spPr>
          <a:xfrm>
            <a:off x="854862" y="1042599"/>
            <a:ext cx="255400" cy="177414"/>
          </a:xfrm>
          <a:custGeom>
            <a:avLst/>
            <a:gdLst/>
            <a:ahLst/>
            <a:cxnLst/>
            <a:rect l="l" t="t" r="r" b="b"/>
            <a:pathLst>
              <a:path w="120650" h="83820">
                <a:moveTo>
                  <a:pt x="80314" y="64068"/>
                </a:moveTo>
                <a:lnTo>
                  <a:pt x="58356" y="64068"/>
                </a:lnTo>
                <a:lnTo>
                  <a:pt x="78800" y="79019"/>
                </a:lnTo>
                <a:lnTo>
                  <a:pt x="83786" y="83310"/>
                </a:lnTo>
                <a:lnTo>
                  <a:pt x="94640" y="79689"/>
                </a:lnTo>
                <a:lnTo>
                  <a:pt x="94557" y="65012"/>
                </a:lnTo>
                <a:lnTo>
                  <a:pt x="81601" y="65012"/>
                </a:lnTo>
                <a:lnTo>
                  <a:pt x="80314" y="64068"/>
                </a:lnTo>
                <a:close/>
              </a:path>
              <a:path w="120650" h="83820">
                <a:moveTo>
                  <a:pt x="35111" y="12956"/>
                </a:moveTo>
                <a:lnTo>
                  <a:pt x="22157" y="12956"/>
                </a:lnTo>
                <a:lnTo>
                  <a:pt x="22157" y="74771"/>
                </a:lnTo>
                <a:lnTo>
                  <a:pt x="24231" y="78155"/>
                </a:lnTo>
                <a:lnTo>
                  <a:pt x="30928" y="81554"/>
                </a:lnTo>
                <a:lnTo>
                  <a:pt x="34888" y="81234"/>
                </a:lnTo>
                <a:lnTo>
                  <a:pt x="57066" y="65012"/>
                </a:lnTo>
                <a:lnTo>
                  <a:pt x="35111" y="65012"/>
                </a:lnTo>
                <a:lnTo>
                  <a:pt x="35111" y="12956"/>
                </a:lnTo>
                <a:close/>
              </a:path>
              <a:path w="120650" h="83820">
                <a:moveTo>
                  <a:pt x="59698" y="49560"/>
                </a:moveTo>
                <a:lnTo>
                  <a:pt x="57016" y="49560"/>
                </a:lnTo>
                <a:lnTo>
                  <a:pt x="55670" y="49982"/>
                </a:lnTo>
                <a:lnTo>
                  <a:pt x="35111" y="65012"/>
                </a:lnTo>
                <a:lnTo>
                  <a:pt x="57070" y="65009"/>
                </a:lnTo>
                <a:lnTo>
                  <a:pt x="58356" y="64068"/>
                </a:lnTo>
                <a:lnTo>
                  <a:pt x="80314" y="64068"/>
                </a:lnTo>
                <a:lnTo>
                  <a:pt x="61045" y="49982"/>
                </a:lnTo>
                <a:lnTo>
                  <a:pt x="59698" y="49560"/>
                </a:lnTo>
                <a:close/>
              </a:path>
              <a:path w="120650" h="83820">
                <a:moveTo>
                  <a:pt x="94557" y="12956"/>
                </a:moveTo>
                <a:lnTo>
                  <a:pt x="81601" y="12956"/>
                </a:lnTo>
                <a:lnTo>
                  <a:pt x="81605" y="65012"/>
                </a:lnTo>
                <a:lnTo>
                  <a:pt x="94557" y="65012"/>
                </a:lnTo>
                <a:lnTo>
                  <a:pt x="94557" y="12956"/>
                </a:lnTo>
                <a:close/>
              </a:path>
              <a:path w="120650" h="83820">
                <a:moveTo>
                  <a:pt x="117187" y="0"/>
                </a:moveTo>
                <a:lnTo>
                  <a:pt x="2901" y="0"/>
                </a:lnTo>
                <a:lnTo>
                  <a:pt x="0" y="2901"/>
                </a:lnTo>
                <a:lnTo>
                  <a:pt x="0" y="10058"/>
                </a:lnTo>
                <a:lnTo>
                  <a:pt x="2901" y="12956"/>
                </a:lnTo>
                <a:lnTo>
                  <a:pt x="117187" y="12956"/>
                </a:lnTo>
                <a:lnTo>
                  <a:pt x="120084" y="10058"/>
                </a:lnTo>
                <a:lnTo>
                  <a:pt x="120084" y="2901"/>
                </a:lnTo>
                <a:lnTo>
                  <a:pt x="117187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935510"/>
            <a:endParaRPr sz="3800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311809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Горизонтальный свиток 7"/>
          <p:cNvSpPr/>
          <p:nvPr/>
        </p:nvSpPr>
        <p:spPr>
          <a:xfrm>
            <a:off x="335360" y="1008112"/>
            <a:ext cx="11598022" cy="6021288"/>
          </a:xfrm>
          <a:prstGeom prst="horizontalScroll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400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Aslo</a:t>
            </a:r>
            <a:r>
              <a:rPr lang="en-US" sz="34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odamzodga</a:t>
            </a:r>
            <a:r>
              <a:rPr lang="en-US" sz="3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achchiq</a:t>
            </a:r>
            <a:r>
              <a:rPr lang="en-US" sz="3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</a:t>
            </a:r>
            <a:r>
              <a:rPr lang="en-US" sz="3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qilmang</a:t>
            </a:r>
            <a:r>
              <a:rPr lang="en-US" sz="3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endParaRPr lang="en-US" sz="3400" i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400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Faqir</a:t>
            </a:r>
            <a:r>
              <a:rPr lang="en-US" sz="34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-u </a:t>
            </a:r>
            <a:r>
              <a:rPr lang="en-US" sz="34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miskinga</a:t>
            </a:r>
            <a:r>
              <a:rPr lang="en-US" sz="3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dalolat</a:t>
            </a:r>
            <a:r>
              <a:rPr lang="en-US" sz="3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yaxshi</a:t>
            </a:r>
            <a:r>
              <a:rPr lang="en-US" sz="3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400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4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Baxilga</a:t>
            </a:r>
            <a:r>
              <a:rPr lang="en-US" sz="3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uchramang</a:t>
            </a:r>
            <a:r>
              <a:rPr lang="en-US" sz="3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34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kular</a:t>
            </a:r>
            <a:r>
              <a:rPr lang="en-US" sz="3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yuz</a:t>
            </a:r>
            <a:r>
              <a:rPr lang="en-US" sz="3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bo‘lmang</a:t>
            </a:r>
            <a:r>
              <a:rPr lang="en-US" sz="34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3400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Ishni</a:t>
            </a:r>
            <a:r>
              <a:rPr lang="en-US" sz="34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bitirmoqqa</a:t>
            </a:r>
            <a:r>
              <a:rPr lang="en-US" sz="3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kifoyat</a:t>
            </a:r>
            <a:r>
              <a:rPr lang="en-US" sz="3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yaxshi</a:t>
            </a:r>
            <a:r>
              <a:rPr lang="en-US" sz="3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400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4"/>
            <a:r>
              <a:rPr lang="en-US" sz="34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Yetimni</a:t>
            </a:r>
            <a:r>
              <a:rPr lang="en-US" sz="3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ko‘rganda</a:t>
            </a:r>
            <a:r>
              <a:rPr lang="en-US" sz="3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kular</a:t>
            </a:r>
            <a:r>
              <a:rPr lang="en-US" sz="3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yuz</a:t>
            </a:r>
            <a:r>
              <a:rPr lang="en-US" sz="3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bo‘lgil</a:t>
            </a:r>
            <a:r>
              <a:rPr lang="en-US" sz="3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endParaRPr lang="en-US" sz="3400" i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4"/>
            <a:r>
              <a:rPr lang="en-US" sz="3400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Qo‘ldan</a:t>
            </a:r>
            <a:r>
              <a:rPr lang="en-US" sz="34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kelsa</a:t>
            </a:r>
            <a:r>
              <a:rPr lang="en-US" sz="3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4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unga</a:t>
            </a:r>
            <a:r>
              <a:rPr lang="en-US" sz="3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taom-tuz</a:t>
            </a:r>
            <a:r>
              <a:rPr lang="en-US" sz="3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bergil</a:t>
            </a:r>
            <a:r>
              <a:rPr lang="en-US" sz="34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lvl="4"/>
            <a:r>
              <a:rPr lang="en-US" sz="3400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G‘amginni</a:t>
            </a:r>
            <a:r>
              <a:rPr lang="en-US" sz="34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ko‘rganda</a:t>
            </a:r>
            <a:r>
              <a:rPr lang="en-US" sz="3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shirin</a:t>
            </a:r>
            <a:r>
              <a:rPr lang="en-US" sz="3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</a:t>
            </a:r>
            <a:r>
              <a:rPr lang="en-US" sz="3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bo‘lgil</a:t>
            </a:r>
            <a:r>
              <a:rPr lang="en-US" sz="3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endParaRPr lang="en-US" sz="3400" i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4"/>
            <a:r>
              <a:rPr lang="en-US" sz="3400" i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Chorasiz</a:t>
            </a:r>
            <a:r>
              <a:rPr lang="en-US" sz="34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qullarga</a:t>
            </a:r>
            <a:r>
              <a:rPr lang="en-US" sz="3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himoyat</a:t>
            </a:r>
            <a:r>
              <a:rPr lang="en-US" sz="3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yaxshi</a:t>
            </a:r>
            <a:r>
              <a:rPr lang="en-US" sz="3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400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-40738" y="0"/>
            <a:ext cx="12192000" cy="1008112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“ADOLAT YAXSHI”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9562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Горизонтальный свиток 7"/>
          <p:cNvSpPr/>
          <p:nvPr/>
        </p:nvSpPr>
        <p:spPr>
          <a:xfrm>
            <a:off x="335360" y="1008112"/>
            <a:ext cx="11598022" cy="6021288"/>
          </a:xfrm>
          <a:prstGeom prst="horizontalScroll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Maxtumquli</a:t>
            </a:r>
            <a:r>
              <a:rPr lang="en-US" sz="3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 </a:t>
            </a:r>
            <a:r>
              <a:rPr lang="en-US" sz="3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nimadir</a:t>
            </a:r>
            <a:r>
              <a:rPr lang="en-US" sz="3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qizil</a:t>
            </a:r>
            <a:r>
              <a:rPr lang="en-US" sz="3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ko‘k</a:t>
            </a:r>
            <a:r>
              <a:rPr lang="en-US" sz="3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o‘sadi</a:t>
            </a:r>
            <a:r>
              <a:rPr lang="en-US" sz="3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3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 </a:t>
            </a:r>
            <a:r>
              <a:rPr lang="en-US" sz="3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nimadir</a:t>
            </a:r>
            <a:r>
              <a:rPr lang="en-US" sz="3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oyog‘i</a:t>
            </a:r>
            <a:r>
              <a:rPr lang="en-US" sz="3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yo‘q</a:t>
            </a:r>
            <a:r>
              <a:rPr lang="en-US" sz="3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bosadi</a:t>
            </a:r>
            <a:r>
              <a:rPr lang="en-US" sz="3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endParaRPr lang="en-US" sz="33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3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 </a:t>
            </a:r>
            <a:r>
              <a:rPr lang="en-US" sz="3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nimadir</a:t>
            </a:r>
            <a:r>
              <a:rPr lang="en-US" sz="3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yetti</a:t>
            </a:r>
            <a:r>
              <a:rPr lang="en-US" sz="3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daryo</a:t>
            </a:r>
            <a:r>
              <a:rPr lang="en-US" sz="3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kezadi</a:t>
            </a:r>
            <a:r>
              <a:rPr lang="en-US" sz="3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3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Shoir</a:t>
            </a:r>
            <a:r>
              <a:rPr lang="en-US" sz="3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bo‘lsang</a:t>
            </a:r>
            <a:r>
              <a:rPr lang="en-US" sz="3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shundan</a:t>
            </a:r>
            <a:r>
              <a:rPr lang="en-US" sz="3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bizga</a:t>
            </a:r>
            <a:r>
              <a:rPr lang="en-US" sz="3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xabar</a:t>
            </a:r>
            <a:r>
              <a:rPr lang="en-US" sz="3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</a:t>
            </a:r>
            <a:r>
              <a:rPr lang="en-US" sz="3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3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endParaRPr lang="ru-RU" sz="33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Turdi</a:t>
            </a:r>
            <a:r>
              <a:rPr lang="en-US" sz="3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3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shoir</a:t>
            </a:r>
            <a:r>
              <a:rPr lang="en-US" sz="33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 </a:t>
            </a:r>
            <a:r>
              <a:rPr lang="en-US" sz="3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ekindir</a:t>
            </a:r>
            <a:r>
              <a:rPr lang="en-US" sz="3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3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qizil</a:t>
            </a:r>
            <a:r>
              <a:rPr lang="en-US" sz="3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ko‘k</a:t>
            </a:r>
            <a:r>
              <a:rPr lang="en-US" sz="3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o‘sadi</a:t>
            </a:r>
            <a:r>
              <a:rPr lang="en-US" sz="3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ru-RU" sz="33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 </a:t>
            </a:r>
            <a:r>
              <a:rPr lang="en-US" sz="3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ilondir</a:t>
            </a:r>
            <a:r>
              <a:rPr lang="en-US" sz="3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3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oyog‘i</a:t>
            </a:r>
            <a:r>
              <a:rPr lang="en-US" sz="3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yo‘q</a:t>
            </a:r>
            <a:r>
              <a:rPr lang="en-US" sz="3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bosadi</a:t>
            </a:r>
            <a:r>
              <a:rPr lang="en-US" sz="3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endParaRPr lang="en-US" sz="33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3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 </a:t>
            </a:r>
            <a:r>
              <a:rPr lang="en-US" sz="3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baliqdir</a:t>
            </a:r>
            <a:r>
              <a:rPr lang="en-US" sz="3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3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yetti</a:t>
            </a:r>
            <a:r>
              <a:rPr lang="en-US" sz="3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daryo</a:t>
            </a:r>
            <a:r>
              <a:rPr lang="en-US" sz="3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kezadi</a:t>
            </a:r>
            <a:r>
              <a:rPr lang="en-US" sz="3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  <a:endParaRPr lang="ru-RU" sz="33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Bizdan</a:t>
            </a:r>
            <a:r>
              <a:rPr lang="en-US" sz="3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salom</a:t>
            </a:r>
            <a:r>
              <a:rPr lang="en-US" sz="3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bo‘lsin</a:t>
            </a:r>
            <a:r>
              <a:rPr lang="en-US" sz="3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javobimiz</a:t>
            </a:r>
            <a:r>
              <a:rPr lang="en-US" sz="3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3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33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3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-40738" y="0"/>
            <a:ext cx="12192000" cy="1008112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TURDI SHOIR BILAN AYTISHUV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0247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idx="1"/>
          </p:nvPr>
        </p:nvSpPr>
        <p:spPr>
          <a:xfrm>
            <a:off x="364468" y="1772816"/>
            <a:ext cx="11492172" cy="4525963"/>
          </a:xfrm>
          <a:prstGeom prst="roundRect">
            <a:avLst>
              <a:gd name="adj" fmla="val 2813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>
            <a:normAutofit/>
          </a:bodyPr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en-US" sz="3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Shoirga</a:t>
            </a:r>
            <a:r>
              <a:rPr lang="en-US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atab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qayerlarda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haykal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o‘rnatilganligi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haqida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ma’lumot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toping.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sz="3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Maxtumquli</a:t>
            </a:r>
            <a:r>
              <a:rPr lang="en-US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Turdi</a:t>
            </a:r>
            <a:r>
              <a:rPr lang="en-US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shoir</a:t>
            </a:r>
            <a:r>
              <a:rPr lang="en-US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aytishuvini</a:t>
            </a:r>
            <a:r>
              <a:rPr lang="en-US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yodlang</a:t>
            </a:r>
            <a:r>
              <a:rPr lang="en-US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savol-javob</a:t>
            </a:r>
            <a:r>
              <a:rPr lang="en-US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tariqasida</a:t>
            </a:r>
            <a:r>
              <a:rPr lang="en-US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ifodali</a:t>
            </a:r>
            <a:r>
              <a:rPr lang="en-US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ijro</a:t>
            </a:r>
            <a:r>
              <a:rPr lang="en-US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eting</a:t>
            </a:r>
            <a:r>
              <a:rPr lang="en-US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3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buFont typeface="Wingdings" panose="05000000000000000000" pitchFamily="2" charset="2"/>
              <a:buChar char="§"/>
            </a:pPr>
            <a:r>
              <a:rPr lang="en-US" sz="3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Sizga</a:t>
            </a:r>
            <a:r>
              <a:rPr lang="en-US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notanish</a:t>
            </a:r>
            <a:r>
              <a:rPr lang="en-US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</a:t>
            </a:r>
            <a:r>
              <a:rPr lang="en-US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lug‘atini</a:t>
            </a:r>
            <a:r>
              <a:rPr lang="en-US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3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-30380" y="0"/>
            <a:ext cx="12222380" cy="1143000"/>
          </a:xfr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MUSTAQIL BAJARISH </a:t>
            </a:r>
            <a:r>
              <a:rPr lang="en-US" smtClean="0">
                <a:latin typeface="Arial" panose="020B0604020202020204" pitchFamily="34" charset="0"/>
                <a:cs typeface="Arial" panose="020B0604020202020204" pitchFamily="34" charset="0"/>
              </a:rPr>
              <a:t>UCHUN TOPSHIRIQLAR: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08683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animBg="1"/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Скругленный прямоугольник 10"/>
          <p:cNvSpPr/>
          <p:nvPr/>
        </p:nvSpPr>
        <p:spPr>
          <a:xfrm>
            <a:off x="3791744" y="1557885"/>
            <a:ext cx="7704856" cy="1767044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en-US" sz="35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Maxtumquli</a:t>
            </a:r>
            <a:r>
              <a:rPr lang="en-US" sz="35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Davlatmand</a:t>
            </a:r>
            <a:r>
              <a:rPr lang="en-US" sz="35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(</a:t>
            </a:r>
            <a:r>
              <a:rPr lang="en-US" sz="35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Ozodiy</a:t>
            </a:r>
            <a:r>
              <a:rPr lang="en-US" sz="35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en-US" sz="35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o‘g‘li</a:t>
            </a:r>
            <a:r>
              <a:rPr lang="en-US" sz="35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Turkmanistonning</a:t>
            </a:r>
            <a:r>
              <a:rPr lang="en-US" sz="35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Hoji-govshon</a:t>
            </a:r>
            <a:r>
              <a:rPr lang="en-US" sz="35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qishlog‘ida</a:t>
            </a:r>
            <a:r>
              <a:rPr lang="en-US" sz="35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5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tug‘ilgan</a:t>
            </a:r>
            <a:r>
              <a:rPr lang="en-US" sz="35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sz="35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Скругленный прямоугольник 12"/>
          <p:cNvSpPr/>
          <p:nvPr/>
        </p:nvSpPr>
        <p:spPr>
          <a:xfrm>
            <a:off x="3824631" y="3848585"/>
            <a:ext cx="4623374" cy="1838364"/>
          </a:xfrm>
          <a:prstGeom prst="roundRect">
            <a:avLst>
              <a:gd name="adj" fmla="val 13860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US" sz="3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Va’zi</a:t>
            </a:r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Ozod</a:t>
            </a:r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– </a:t>
            </a:r>
            <a:r>
              <a:rPr lang="en-US" sz="3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to‘rt</a:t>
            </a:r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bob, 6000 </a:t>
            </a:r>
            <a:r>
              <a:rPr lang="en-US" sz="3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misra</a:t>
            </a:r>
            <a:endParaRPr lang="en-US" sz="3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Заголовок 1"/>
          <p:cNvSpPr txBox="1">
            <a:spLocks/>
          </p:cNvSpPr>
          <p:nvPr/>
        </p:nvSpPr>
        <p:spPr>
          <a:xfrm>
            <a:off x="0" y="0"/>
            <a:ext cx="12192000" cy="1215565"/>
          </a:xfrm>
          <a:prstGeom prst="rect">
            <a:avLst/>
          </a:prstGeom>
          <a:solidFill>
            <a:srgbClr val="0070C0"/>
          </a:solidFill>
          <a:ln w="25400" cap="flat" cmpd="sng" algn="ctr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5000" dirty="0" smtClean="0">
                <a:latin typeface="Arial" panose="020B0604020202020204" pitchFamily="34" charset="0"/>
                <a:cs typeface="Arial" panose="020B0604020202020204" pitchFamily="34" charset="0"/>
              </a:rPr>
              <a:t>MAXTUMQULI</a:t>
            </a:r>
            <a:endParaRPr lang="ru-RU" sz="5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Блок-схема: знак завершения 1"/>
          <p:cNvSpPr/>
          <p:nvPr/>
        </p:nvSpPr>
        <p:spPr>
          <a:xfrm>
            <a:off x="433429" y="5646624"/>
            <a:ext cx="2744594" cy="692695"/>
          </a:xfrm>
          <a:prstGeom prst="flowChartTerminator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(1733 </a:t>
            </a:r>
            <a:r>
              <a:rPr lang="en-US" sz="28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–1791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7" name="Picture 6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400" y="1628800"/>
            <a:ext cx="2808311" cy="3392258"/>
          </a:xfrm>
          <a:prstGeom prst="rect">
            <a:avLst/>
          </a:prstGeom>
          <a:ln w="9525">
            <a:solidFill>
              <a:srgbClr val="000000"/>
            </a:solidFill>
            <a:miter lim="800000"/>
            <a:headEnd/>
            <a:tailEnd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23259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Скругленный прямоугольник 12"/>
          <p:cNvSpPr/>
          <p:nvPr/>
        </p:nvSpPr>
        <p:spPr>
          <a:xfrm>
            <a:off x="9192344" y="1496763"/>
            <a:ext cx="2592288" cy="1478323"/>
          </a:xfrm>
          <a:prstGeom prst="roundRect">
            <a:avLst>
              <a:gd name="adj" fmla="val 13860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Buxoro</a:t>
            </a:r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3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Ko‘kaldosh</a:t>
            </a:r>
            <a:endParaRPr lang="en-US" sz="3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Заголовок 1"/>
          <p:cNvSpPr txBox="1">
            <a:spLocks/>
          </p:cNvSpPr>
          <p:nvPr/>
        </p:nvSpPr>
        <p:spPr>
          <a:xfrm>
            <a:off x="0" y="0"/>
            <a:ext cx="12192000" cy="1215565"/>
          </a:xfrm>
          <a:prstGeom prst="rect">
            <a:avLst/>
          </a:prstGeom>
          <a:solidFill>
            <a:srgbClr val="0070C0"/>
          </a:solidFill>
          <a:ln w="25400" cap="flat" cmpd="sng" algn="ctr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5000" dirty="0">
                <a:latin typeface="Arial" panose="020B0604020202020204" pitchFamily="34" charset="0"/>
                <a:cs typeface="Arial" panose="020B0604020202020204" pitchFamily="34" charset="0"/>
              </a:rPr>
              <a:t>TA’LIM VA TAHSIL</a:t>
            </a:r>
            <a:endParaRPr lang="ru-RU" sz="5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9192344" y="3301721"/>
            <a:ext cx="2592288" cy="1478323"/>
          </a:xfrm>
          <a:prstGeom prst="roundRect">
            <a:avLst>
              <a:gd name="adj" fmla="val 13860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Xiva</a:t>
            </a:r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3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Sherg‘ozi</a:t>
            </a:r>
            <a:endParaRPr lang="en-US" sz="3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Sherg'ozixon madrasas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5680" y="1373924"/>
            <a:ext cx="5278353" cy="5189583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Скругленный прямоугольник 9"/>
          <p:cNvSpPr/>
          <p:nvPr/>
        </p:nvSpPr>
        <p:spPr>
          <a:xfrm>
            <a:off x="274237" y="3353306"/>
            <a:ext cx="2592288" cy="1478323"/>
          </a:xfrm>
          <a:prstGeom prst="roundRect">
            <a:avLst>
              <a:gd name="adj" fmla="val 13860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</a:t>
            </a:r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ovuli</a:t>
            </a:r>
            <a:endParaRPr lang="en-US" sz="34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Niyozsolih</a:t>
            </a:r>
            <a:endParaRPr lang="en-US" sz="3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274237" y="5085184"/>
            <a:ext cx="2592288" cy="1478323"/>
          </a:xfrm>
          <a:prstGeom prst="roundRect">
            <a:avLst>
              <a:gd name="adj" fmla="val 13860"/>
            </a:avLst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Qizilоyоq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Idrisbоbо</a:t>
            </a:r>
            <a:endParaRPr lang="en-US" sz="3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257224" y="1433773"/>
            <a:ext cx="2592288" cy="1478323"/>
          </a:xfrm>
          <a:prstGeom prst="roundRect">
            <a:avLst>
              <a:gd name="adj" fmla="val 13860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3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Otasi</a:t>
            </a:r>
            <a:r>
              <a:rPr lang="en-US" sz="33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33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Davlatmand</a:t>
            </a:r>
            <a:endParaRPr lang="en-US" sz="33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4136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"/>
          <p:cNvSpPr txBox="1">
            <a:spLocks/>
          </p:cNvSpPr>
          <p:nvPr/>
        </p:nvSpPr>
        <p:spPr>
          <a:xfrm>
            <a:off x="0" y="0"/>
            <a:ext cx="12192000" cy="1271059"/>
          </a:xfrm>
          <a:prstGeom prst="rect">
            <a:avLst/>
          </a:prstGeom>
          <a:solidFill>
            <a:srgbClr val="0070C0"/>
          </a:solidFill>
          <a:ln w="25400" cap="flat" cmpd="sng" algn="ctr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5000" dirty="0" smtClean="0">
                <a:latin typeface="Arial" panose="020B0604020202020204" pitchFamily="34" charset="0"/>
                <a:cs typeface="Arial" panose="020B0604020202020204" pitchFamily="34" charset="0"/>
              </a:rPr>
              <a:t>SAFARLAR</a:t>
            </a:r>
            <a:endParaRPr lang="ru-RU" sz="5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91344" y="1576405"/>
            <a:ext cx="2736304" cy="3004721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Afg‘oniston</a:t>
            </a:r>
            <a:endParaRPr lang="en-US" sz="34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Eron</a:t>
            </a:r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3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Ozarbayjon</a:t>
            </a:r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379296" y="1605168"/>
            <a:ext cx="2752545" cy="2975959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Samarqand </a:t>
            </a:r>
          </a:p>
          <a:p>
            <a:pPr algn="ctr"/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Toshkent</a:t>
            </a:r>
            <a:endParaRPr lang="en-US" sz="3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Turkiston</a:t>
            </a:r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1127448" y="5085184"/>
            <a:ext cx="4104456" cy="1502513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1791-yil</a:t>
            </a:r>
          </a:p>
          <a:p>
            <a:pPr algn="ctr"/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vafot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etgan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 descr="O'zbekiston Respublikasi Fanlar akademiyas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6040" y="1605168"/>
            <a:ext cx="5201142" cy="3139122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18783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"/>
          <p:cNvSpPr txBox="1">
            <a:spLocks/>
          </p:cNvSpPr>
          <p:nvPr/>
        </p:nvSpPr>
        <p:spPr>
          <a:xfrm>
            <a:off x="0" y="0"/>
            <a:ext cx="12192000" cy="1271059"/>
          </a:xfrm>
          <a:prstGeom prst="rect">
            <a:avLst/>
          </a:prstGeom>
          <a:solidFill>
            <a:srgbClr val="0070C0"/>
          </a:solidFill>
          <a:ln w="25400" cap="flat" cmpd="sng" algn="ctr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5000" dirty="0" smtClean="0">
                <a:latin typeface="Arial" panose="020B0604020202020204" pitchFamily="34" charset="0"/>
                <a:cs typeface="Arial" panose="020B0604020202020204" pitchFamily="34" charset="0"/>
              </a:rPr>
              <a:t>IJOD</a:t>
            </a:r>
            <a:endParaRPr lang="ru-RU" sz="5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91344" y="1569550"/>
            <a:ext cx="8280920" cy="3127534"/>
          </a:xfrm>
          <a:prstGeom prst="round2DiagRect">
            <a:avLst>
              <a:gd name="adj1" fmla="val 24099"/>
              <a:gd name="adj2" fmla="val 0"/>
            </a:avLst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algn="just">
              <a:spcBef>
                <a:spcPct val="20000"/>
              </a:spcBef>
              <a:spcAft>
                <a:spcPts val="600"/>
              </a:spcAft>
            </a:pPr>
            <a:r>
              <a:rPr lang="en-US" sz="3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Mахtumquli</a:t>
            </a:r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ijоdi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lirik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shе’rlаr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lirо-epik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dоstоnlаr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g‘аzаl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mumtоz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shе’riyаt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yo‘lidа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bitilgan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to‘rtlik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vа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muхаmmаslаr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hаmdа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хаlqоnа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оhаnglаrdа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yоzilgаn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she’rlardаn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ibоrаt</a:t>
            </a:r>
            <a:r>
              <a:rPr lang="en-US" sz="34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35360" y="4992938"/>
            <a:ext cx="2736304" cy="129614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9 YOSH</a:t>
            </a:r>
            <a:endParaRPr lang="ru-RU" sz="3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8" name="Picture 2" descr="D:\1.   Jamoliddinxon-TEGMANG\0.   SLAYDLAR - 5-9 ADABIYOT\3. ijod ahli\7-sinf\13. Maxtumquli\загружено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2304" y="1569550"/>
            <a:ext cx="3045014" cy="3480016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Скругленный прямоугольник 10"/>
          <p:cNvSpPr/>
          <p:nvPr/>
        </p:nvSpPr>
        <p:spPr>
          <a:xfrm>
            <a:off x="4223792" y="4995575"/>
            <a:ext cx="2736304" cy="1296144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FIROG‘IY</a:t>
            </a:r>
            <a:endParaRPr lang="ru-RU" sz="3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7154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"/>
          <p:cNvSpPr txBox="1">
            <a:spLocks/>
          </p:cNvSpPr>
          <p:nvPr/>
        </p:nvSpPr>
        <p:spPr>
          <a:xfrm>
            <a:off x="0" y="-3781"/>
            <a:ext cx="12192000" cy="1271059"/>
          </a:xfrm>
          <a:prstGeom prst="rect">
            <a:avLst/>
          </a:prstGeom>
          <a:solidFill>
            <a:srgbClr val="0070C0"/>
          </a:solidFill>
          <a:ln w="25400" cap="flat" cmpd="sng" algn="ctr">
            <a:solidFill>
              <a:srgbClr val="0070C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5000" dirty="0" smtClean="0">
                <a:latin typeface="Arial" panose="020B0604020202020204" pitchFamily="34" charset="0"/>
                <a:cs typeface="Arial" panose="020B0604020202020204" pitchFamily="34" charset="0"/>
              </a:rPr>
              <a:t>IJOD</a:t>
            </a:r>
            <a:endParaRPr lang="ru-RU" sz="5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719736" y="1570314"/>
            <a:ext cx="612068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uz-Cyrl-UZ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Otasi</a:t>
            </a:r>
            <a:r>
              <a:rPr lang="en-US" sz="3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ning</a:t>
            </a:r>
            <a:r>
              <a:rPr lang="uz-Cyrl-UZ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vafo</a:t>
            </a:r>
            <a:r>
              <a:rPr lang="en-US" sz="36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</a:t>
            </a:r>
            <a:endParaRPr lang="en-US" sz="36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</a:t>
            </a:r>
            <a:r>
              <a:rPr lang="uz-Cyrl-UZ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irodari </a:t>
            </a:r>
            <a:r>
              <a:rPr lang="uz-Cyrl-UZ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Abdullaning </a:t>
            </a:r>
            <a:r>
              <a:rPr lang="uz-Cyrl-UZ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daraksiz </a:t>
            </a:r>
            <a:r>
              <a:rPr lang="uz-Cyrl-UZ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ketgani</a:t>
            </a:r>
            <a:endParaRPr lang="en-US" sz="36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US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</a:t>
            </a:r>
            <a:r>
              <a:rPr lang="uz-Cyrl-UZ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ori </a:t>
            </a:r>
            <a:r>
              <a:rPr lang="uz-Cyrl-UZ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Menglixondan </a:t>
            </a:r>
            <a:r>
              <a:rPr lang="uz-Cyrl-UZ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ayrilishi</a:t>
            </a:r>
            <a:endParaRPr lang="en-US" sz="3600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uz-Cyrl-UZ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Sori </a:t>
            </a:r>
            <a:r>
              <a:rPr lang="uz-Cyrl-UZ" sz="36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 Ibrohim ismli o‘g‘illarining bevaqt </a:t>
            </a:r>
            <a:r>
              <a:rPr lang="uz-Cyrl-UZ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o‘limi</a:t>
            </a:r>
            <a:r>
              <a:rPr lang="en-US" sz="36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616582" y="1496301"/>
            <a:ext cx="2635102" cy="1152128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400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biografik</a:t>
            </a:r>
            <a:endParaRPr lang="ru-RU" sz="3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292546" y="2938466"/>
            <a:ext cx="3283174" cy="364502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uz-Cyrl-UZ" sz="32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Ozodim </a:t>
            </a:r>
            <a:r>
              <a:rPr lang="uz-Cyrl-UZ" sz="32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qani</a:t>
            </a:r>
            <a:r>
              <a:rPr lang="uz-Cyrl-UZ" sz="32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r>
              <a:rPr lang="en-US" sz="32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r>
              <a:rPr lang="uz-Cyrl-UZ" sz="32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uz-Cyrl-UZ" sz="32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Abdulla</a:t>
            </a:r>
            <a:r>
              <a:rPr lang="en-US" sz="32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 “</a:t>
            </a:r>
            <a:r>
              <a:rPr lang="uz-Cyrl-UZ" sz="32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Ayrildi</a:t>
            </a:r>
            <a:r>
              <a:rPr lang="en-US" sz="32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m”</a:t>
            </a:r>
            <a:r>
              <a:rPr lang="uz-Cyrl-UZ" sz="32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uz-Cyrl-UZ" sz="32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Bechoraman</a:t>
            </a:r>
            <a:r>
              <a:rPr lang="en-US" sz="3200" i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</a:t>
            </a:r>
            <a:endParaRPr lang="ru-RU" sz="3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Picture 2" descr="D:\1.   Jamoliddinxon-TEGMANG\0.   SLAYDLAR - 5-9 ADABIYOT\3. ijod ahli\7-sinf\13. Maxtumquli\images (3)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67" r="17629"/>
          <a:stretch/>
        </p:blipFill>
        <p:spPr bwMode="auto">
          <a:xfrm>
            <a:off x="10010545" y="1570314"/>
            <a:ext cx="1938856" cy="27363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02261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 noGrp="1"/>
          </p:cNvSpPr>
          <p:nvPr>
            <p:ph type="title"/>
          </p:nvPr>
        </p:nvSpPr>
        <p:spPr>
          <a:xfrm>
            <a:off x="29641" y="35118"/>
            <a:ext cx="12192000" cy="1143000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MAXTUMQULINING IJODIY MEROSI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2" name="Picture 5" descr="D:\1.   Jamoliddinxon-TEGMANG\0.   SLAYDLAR - 5-9 ADABIYOT\3. ijod ahli\7-sinf\13. Maxtumquli\загружено (4)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322"/>
          <a:stretch/>
        </p:blipFill>
        <p:spPr bwMode="auto">
          <a:xfrm>
            <a:off x="95571" y="1258162"/>
            <a:ext cx="2232248" cy="32730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3" descr="D:\1.   Jamoliddinxon-TEGMANG\0.   SLAYDLAR - 5-9 ADABIYOT\3. ijod ahli\7-sinf\13. Maxtumquli\загружено (1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85257" y="1284287"/>
            <a:ext cx="2266181" cy="33441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2" descr="D:\1.   Jamoliddinxon-TEGMANG\0.   SLAYDLAR - 5-9 ADABIYOT\3. ijod ahli\7-sinf\13. Maxtumquli\загружено (6).jp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427"/>
          <a:stretch/>
        </p:blipFill>
        <p:spPr bwMode="auto">
          <a:xfrm>
            <a:off x="2388533" y="3260897"/>
            <a:ext cx="2162223" cy="32985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4" descr="D:\1.   Jamoliddinxon-TEGMANG\0.   SLAYDLAR - 5-9 ADABIYOT\3. ijod ahli\7-sinf\13. Maxtumquli\загружено (3)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0136" y="3260897"/>
            <a:ext cx="2266180" cy="33046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Picture 6" descr="D:\1.   Jamoliddinxon-TEGMANG\0.   SLAYDLAR - 5-9 ADABIYOT\3. ijod ahli\7-sinf\13. Maxtumquli\images (6)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93999" y="1280677"/>
            <a:ext cx="2825078" cy="3960440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58003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/>
          <p:cNvSpPr txBox="1">
            <a:spLocks/>
          </p:cNvSpPr>
          <p:nvPr/>
        </p:nvSpPr>
        <p:spPr>
          <a:xfrm>
            <a:off x="-40738" y="0"/>
            <a:ext cx="12192000" cy="1008112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O‘GIT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-1464839" y="1556792"/>
            <a:ext cx="9505056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4"/>
            <a:r>
              <a:rPr lang="en-US" sz="34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Kеl</a:t>
            </a:r>
            <a:r>
              <a:rPr lang="en-US" sz="3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4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ko‘nglim</a:t>
            </a:r>
            <a:r>
              <a:rPr lang="en-US" sz="3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4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mеn</a:t>
            </a:r>
            <a:r>
              <a:rPr lang="en-US" sz="3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sеngа</a:t>
            </a:r>
            <a:r>
              <a:rPr lang="en-US" sz="3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o‘git</a:t>
            </a:r>
            <a:r>
              <a:rPr lang="en-US" sz="3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bеrаyin</a:t>
            </a:r>
            <a:r>
              <a:rPr lang="en-US" sz="3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lvl="4"/>
            <a:r>
              <a:rPr lang="en-US" sz="34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Yirоq</a:t>
            </a:r>
            <a:r>
              <a:rPr lang="en-US" sz="3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qilmа</a:t>
            </a:r>
            <a:r>
              <a:rPr lang="en-US" sz="3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ko‘rаr</a:t>
            </a:r>
            <a:r>
              <a:rPr lang="en-US" sz="3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ko‘zing</a:t>
            </a:r>
            <a:r>
              <a:rPr lang="en-US" sz="3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34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elingni</a:t>
            </a:r>
            <a:r>
              <a:rPr lang="en-US" sz="3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400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4"/>
            <a:r>
              <a:rPr lang="en-US" sz="34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Qimmаtin</a:t>
            </a:r>
            <a:r>
              <a:rPr lang="en-US" sz="3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kеtkizmа</a:t>
            </a:r>
            <a:r>
              <a:rPr lang="en-US" sz="3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4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o‘rnidа</a:t>
            </a:r>
            <a:r>
              <a:rPr lang="en-US" sz="3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so‘zlа</a:t>
            </a:r>
            <a:r>
              <a:rPr lang="en-US" sz="3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lvl="4"/>
            <a:r>
              <a:rPr lang="en-US" sz="34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Rаvо</a:t>
            </a:r>
            <a:r>
              <a:rPr lang="en-US" sz="3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ko‘rmа</a:t>
            </a:r>
            <a:r>
              <a:rPr lang="en-US" sz="3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hаr</a:t>
            </a:r>
            <a:r>
              <a:rPr lang="en-US" sz="3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nоkаsgа</a:t>
            </a:r>
            <a:r>
              <a:rPr lang="en-US" sz="3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tilingni</a:t>
            </a:r>
            <a:r>
              <a:rPr lang="en-US" sz="3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lvl="5"/>
            <a:r>
              <a:rPr lang="en-US" sz="34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So‘zigа</a:t>
            </a:r>
            <a:r>
              <a:rPr lang="en-US" sz="3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jаvоb</a:t>
            </a:r>
            <a:r>
              <a:rPr lang="en-US" sz="3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bеr</a:t>
            </a:r>
            <a:r>
              <a:rPr lang="en-US" sz="3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hаr</a:t>
            </a:r>
            <a:r>
              <a:rPr lang="en-US" sz="3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kim</a:t>
            </a:r>
            <a:r>
              <a:rPr lang="en-US" sz="3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so‘rаsа</a:t>
            </a:r>
            <a:r>
              <a:rPr lang="en-US" sz="3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lvl="5"/>
            <a:r>
              <a:rPr lang="en-US" sz="34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O‘zingni</a:t>
            </a:r>
            <a:r>
              <a:rPr lang="en-US" sz="3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uzоq</a:t>
            </a:r>
            <a:r>
              <a:rPr lang="en-US" sz="3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tut </a:t>
            </a:r>
            <a:r>
              <a:rPr lang="en-US" sz="34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nоmаrd</a:t>
            </a:r>
            <a:r>
              <a:rPr lang="en-US" sz="3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yo‘risа</a:t>
            </a:r>
            <a:r>
              <a:rPr lang="en-US" sz="3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lvl="5"/>
            <a:r>
              <a:rPr lang="en-US" sz="34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miskin</a:t>
            </a:r>
            <a:r>
              <a:rPr lang="en-US" sz="3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tеrmulib</a:t>
            </a:r>
            <a:r>
              <a:rPr lang="en-US" sz="3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yig‘lаb</a:t>
            </a:r>
            <a:r>
              <a:rPr lang="en-US" sz="3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qаrаsа</a:t>
            </a:r>
            <a:r>
              <a:rPr lang="en-US" sz="3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pPr lvl="5"/>
            <a:r>
              <a:rPr lang="en-US" sz="34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Bаhоlаmа</a:t>
            </a:r>
            <a:r>
              <a:rPr lang="en-US" sz="3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4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tеkin</a:t>
            </a:r>
            <a:r>
              <a:rPr lang="en-US" sz="3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bеrgin</a:t>
            </a:r>
            <a:r>
              <a:rPr lang="en-US" sz="3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i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mоlingni</a:t>
            </a:r>
            <a:r>
              <a:rPr lang="en-US" sz="34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400" i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dirty="0">
              <a:solidFill>
                <a:srgbClr val="002060"/>
              </a:solidFill>
            </a:endParaRPr>
          </a:p>
        </p:txBody>
      </p:sp>
      <p:pic>
        <p:nvPicPr>
          <p:cNvPr id="6" name="Picture 2" descr="D:\1.   Jamoliddinxon-TEGMANG\0.   SLAYDLAR - 5-9 ADABIYOT\3. ijod ahli\7-sinf\13. Maxtumquli\images (5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2264" y="1340768"/>
            <a:ext cx="3460861" cy="36672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28676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Горизонтальный свиток 7"/>
          <p:cNvSpPr/>
          <p:nvPr/>
        </p:nvSpPr>
        <p:spPr>
          <a:xfrm>
            <a:off x="335360" y="1008112"/>
            <a:ext cx="11598022" cy="6021288"/>
          </a:xfrm>
          <a:prstGeom prst="horizontalScroll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400" i="1" dirty="0" err="1">
                <a:latin typeface="Arial" panose="020B0604020202020204" pitchFamily="34" charset="0"/>
                <a:cs typeface="Arial" panose="020B0604020202020204" pitchFamily="34" charset="0"/>
              </a:rPr>
              <a:t>Аsli</a:t>
            </a:r>
            <a:r>
              <a:rPr lang="en-US" sz="3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i="1" dirty="0" err="1">
                <a:latin typeface="Arial" panose="020B0604020202020204" pitchFamily="34" charset="0"/>
                <a:cs typeface="Arial" panose="020B0604020202020204" pitchFamily="34" charset="0"/>
              </a:rPr>
              <a:t>sеni</a:t>
            </a:r>
            <a:r>
              <a:rPr lang="en-US" sz="3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i="1" dirty="0" err="1">
                <a:latin typeface="Arial" panose="020B0604020202020204" pitchFamily="34" charset="0"/>
                <a:cs typeface="Arial" panose="020B0604020202020204" pitchFamily="34" charset="0"/>
              </a:rPr>
              <a:t>ko‘rmаgаnmаn</a:t>
            </a:r>
            <a:r>
              <a:rPr lang="en-US" sz="3400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400" i="1" dirty="0" err="1">
                <a:latin typeface="Arial" panose="020B0604020202020204" pitchFamily="34" charset="0"/>
                <a:cs typeface="Arial" panose="020B0604020202020204" pitchFamily="34" charset="0"/>
              </a:rPr>
              <a:t>nigоrim</a:t>
            </a:r>
            <a:r>
              <a:rPr lang="en-US" sz="3400" i="1" dirty="0"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  <a:endParaRPr lang="en-US" sz="34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4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Qumrimisаn</a:t>
            </a:r>
            <a:r>
              <a:rPr lang="en-US" sz="3400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400" i="1" dirty="0" err="1">
                <a:latin typeface="Arial" panose="020B0604020202020204" pitchFamily="34" charset="0"/>
                <a:cs typeface="Arial" panose="020B0604020202020204" pitchFamily="34" charset="0"/>
              </a:rPr>
              <a:t>bulbulmisаn</a:t>
            </a:r>
            <a:r>
              <a:rPr lang="en-US" sz="3400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400" i="1" dirty="0" err="1">
                <a:latin typeface="Arial" panose="020B0604020202020204" pitchFamily="34" charset="0"/>
                <a:cs typeface="Arial" panose="020B0604020202020204" pitchFamily="34" charset="0"/>
              </a:rPr>
              <a:t>nаmаsаn</a:t>
            </a:r>
            <a:r>
              <a:rPr lang="en-US" sz="3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r>
              <a:rPr lang="en-US" sz="34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G‘аmgin</a:t>
            </a:r>
            <a:r>
              <a:rPr lang="en-US" sz="3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i="1" dirty="0" err="1">
                <a:latin typeface="Arial" panose="020B0604020202020204" pitchFamily="34" charset="0"/>
                <a:cs typeface="Arial" panose="020B0604020202020204" pitchFamily="34" charset="0"/>
              </a:rPr>
              <a:t>dilni</a:t>
            </a:r>
            <a:r>
              <a:rPr lang="en-US" sz="3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i="1" dirty="0" err="1">
                <a:latin typeface="Arial" panose="020B0604020202020204" pitchFamily="34" charset="0"/>
                <a:cs typeface="Arial" panose="020B0604020202020204" pitchFamily="34" charset="0"/>
              </a:rPr>
              <a:t>хаyоling-lа</a:t>
            </a:r>
            <a:r>
              <a:rPr lang="en-US" sz="3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i="1" dirty="0" err="1">
                <a:latin typeface="Arial" panose="020B0604020202020204" pitchFamily="34" charset="0"/>
                <a:cs typeface="Arial" panose="020B0604020202020204" pitchFamily="34" charset="0"/>
              </a:rPr>
              <a:t>аldаrmаn</a:t>
            </a:r>
            <a:r>
              <a:rPr lang="en-US" sz="3400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endParaRPr lang="en-US" sz="34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4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Bоg</a:t>
            </a:r>
            <a:r>
              <a:rPr lang="en-US" sz="3400" i="1" dirty="0">
                <a:latin typeface="Arial" panose="020B0604020202020204" pitchFamily="34" charset="0"/>
                <a:cs typeface="Arial" panose="020B0604020202020204" pitchFamily="34" charset="0"/>
              </a:rPr>
              <a:t>‘ </a:t>
            </a:r>
            <a:r>
              <a:rPr lang="en-US" sz="3400" i="1" dirty="0" err="1">
                <a:latin typeface="Arial" panose="020B0604020202020204" pitchFamily="34" charset="0"/>
                <a:cs typeface="Arial" panose="020B0604020202020204" pitchFamily="34" charset="0"/>
              </a:rPr>
              <a:t>ichindа</a:t>
            </a:r>
            <a:r>
              <a:rPr lang="en-US" sz="3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i="1" dirty="0" err="1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i="1" dirty="0" err="1">
                <a:latin typeface="Arial" panose="020B0604020202020204" pitchFamily="34" charset="0"/>
                <a:cs typeface="Arial" panose="020B0604020202020204" pitchFamily="34" charset="0"/>
              </a:rPr>
              <a:t>gulmisаn</a:t>
            </a:r>
            <a:r>
              <a:rPr lang="en-US" sz="3400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400" i="1" dirty="0" err="1">
                <a:latin typeface="Arial" panose="020B0604020202020204" pitchFamily="34" charset="0"/>
                <a:cs typeface="Arial" panose="020B0604020202020204" pitchFamily="34" charset="0"/>
              </a:rPr>
              <a:t>nаmаsаn</a:t>
            </a:r>
            <a:r>
              <a:rPr lang="en-US" sz="3400" i="1" dirty="0">
                <a:latin typeface="Arial" panose="020B0604020202020204" pitchFamily="34" charset="0"/>
                <a:cs typeface="Arial" panose="020B0604020202020204" pitchFamily="34" charset="0"/>
              </a:rPr>
              <a:t>?..</a:t>
            </a:r>
            <a:endParaRPr lang="ru-RU" sz="34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3"/>
            <a:r>
              <a:rPr lang="en-US" sz="3400" i="1" dirty="0" err="1">
                <a:latin typeface="Arial" panose="020B0604020202020204" pitchFamily="34" charset="0"/>
                <a:cs typeface="Arial" panose="020B0604020202020204" pitchFamily="34" charset="0"/>
              </a:rPr>
              <a:t>Yо</a:t>
            </a:r>
            <a:r>
              <a:rPr lang="en-US" sz="3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i="1" dirty="0" err="1">
                <a:latin typeface="Arial" panose="020B0604020202020204" pitchFamily="34" charset="0"/>
                <a:cs typeface="Arial" panose="020B0604020202020204" pitchFamily="34" charset="0"/>
              </a:rPr>
              <a:t>mushkmisаn</a:t>
            </a:r>
            <a:r>
              <a:rPr lang="en-US" sz="3400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400" i="1" dirty="0" err="1">
                <a:latin typeface="Arial" panose="020B0604020202020204" pitchFamily="34" charset="0"/>
                <a:cs typeface="Arial" panose="020B0604020202020204" pitchFamily="34" charset="0"/>
              </a:rPr>
              <a:t>yоki</a:t>
            </a:r>
            <a:r>
              <a:rPr lang="en-US" sz="3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i="1" dirty="0" err="1">
                <a:latin typeface="Arial" panose="020B0604020202020204" pitchFamily="34" charset="0"/>
                <a:cs typeface="Arial" panose="020B0604020202020204" pitchFamily="34" charset="0"/>
              </a:rPr>
              <a:t>jаmbil</a:t>
            </a:r>
            <a:r>
              <a:rPr lang="en-US" sz="3400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400" i="1" dirty="0" err="1">
                <a:latin typeface="Arial" panose="020B0604020202020204" pitchFamily="34" charset="0"/>
                <a:cs typeface="Arial" panose="020B0604020202020204" pitchFamily="34" charset="0"/>
              </a:rPr>
              <a:t>yо</a:t>
            </a:r>
            <a:r>
              <a:rPr lang="en-US" sz="3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i="1" dirty="0" err="1">
                <a:latin typeface="Arial" panose="020B0604020202020204" pitchFamily="34" charset="0"/>
                <a:cs typeface="Arial" panose="020B0604020202020204" pitchFamily="34" charset="0"/>
              </a:rPr>
              <a:t>аnbаr</a:t>
            </a:r>
            <a:r>
              <a:rPr lang="en-US" sz="3400" i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sz="3400" i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3"/>
            <a:r>
              <a:rPr lang="en-US" sz="34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Аytоlmаymаn</a:t>
            </a:r>
            <a:r>
              <a:rPr lang="en-US" sz="3400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400" i="1" dirty="0" err="1">
                <a:latin typeface="Arial" panose="020B0604020202020204" pitchFamily="34" charset="0"/>
                <a:cs typeface="Arial" panose="020B0604020202020204" pitchFamily="34" charset="0"/>
              </a:rPr>
              <a:t>yо</a:t>
            </a:r>
            <a:r>
              <a:rPr lang="en-US" sz="3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i="1" dirty="0" err="1">
                <a:latin typeface="Arial" panose="020B0604020202020204" pitchFamily="34" charset="0"/>
                <a:cs typeface="Arial" panose="020B0604020202020204" pitchFamily="34" charset="0"/>
              </a:rPr>
              <a:t>chаrхmisаn</a:t>
            </a:r>
            <a:r>
              <a:rPr lang="en-US" sz="3400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400" i="1" dirty="0" err="1">
                <a:latin typeface="Arial" panose="020B0604020202020204" pitchFamily="34" charset="0"/>
                <a:cs typeface="Arial" panose="020B0604020202020204" pitchFamily="34" charset="0"/>
              </a:rPr>
              <a:t>yо</a:t>
            </a:r>
            <a:r>
              <a:rPr lang="en-US" sz="3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i="1" dirty="0" err="1">
                <a:latin typeface="Arial" panose="020B0604020202020204" pitchFamily="34" charset="0"/>
                <a:cs typeface="Arial" panose="020B0604020202020204" pitchFamily="34" charset="0"/>
              </a:rPr>
              <a:t>chаmbаr</a:t>
            </a:r>
            <a:r>
              <a:rPr lang="en-US" sz="3400" i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400" i="1" dirty="0" err="1">
                <a:latin typeface="Arial" panose="020B0604020202020204" pitchFamily="34" charset="0"/>
                <a:cs typeface="Arial" panose="020B0604020202020204" pitchFamily="34" charset="0"/>
              </a:rPr>
              <a:t>Dаryоmisаn</a:t>
            </a:r>
            <a:r>
              <a:rPr lang="en-US" sz="3400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400" i="1" dirty="0" err="1">
                <a:latin typeface="Arial" panose="020B0604020202020204" pitchFamily="34" charset="0"/>
                <a:cs typeface="Arial" panose="020B0604020202020204" pitchFamily="34" charset="0"/>
              </a:rPr>
              <a:t>yо</a:t>
            </a:r>
            <a:r>
              <a:rPr lang="en-US" sz="3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i="1" dirty="0" err="1">
                <a:latin typeface="Arial" panose="020B0604020202020204" pitchFamily="34" charset="0"/>
                <a:cs typeface="Arial" panose="020B0604020202020204" pitchFamily="34" charset="0"/>
              </a:rPr>
              <a:t>mаvjmisаn</a:t>
            </a:r>
            <a:r>
              <a:rPr lang="en-US" sz="3400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400" i="1" dirty="0" err="1">
                <a:latin typeface="Arial" panose="020B0604020202020204" pitchFamily="34" charset="0"/>
                <a:cs typeface="Arial" panose="020B0604020202020204" pitchFamily="34" charset="0"/>
              </a:rPr>
              <a:t>yо</a:t>
            </a:r>
            <a:r>
              <a:rPr lang="en-US" sz="3400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400" i="1" dirty="0" err="1">
                <a:latin typeface="Arial" panose="020B0604020202020204" pitchFamily="34" charset="0"/>
                <a:cs typeface="Arial" panose="020B0604020202020204" pitchFamily="34" charset="0"/>
              </a:rPr>
              <a:t>sаvsаr</a:t>
            </a:r>
            <a:r>
              <a:rPr lang="en-US" sz="3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lvl="3"/>
            <a:r>
              <a:rPr lang="en-US" sz="3400" i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Girdоbmisаn</a:t>
            </a:r>
            <a:r>
              <a:rPr lang="en-US" sz="3400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400" i="1" dirty="0" err="1">
                <a:latin typeface="Arial" panose="020B0604020202020204" pitchFamily="34" charset="0"/>
                <a:cs typeface="Arial" panose="020B0604020202020204" pitchFamily="34" charset="0"/>
              </a:rPr>
              <a:t>to‘lqinmisаn</a:t>
            </a:r>
            <a:r>
              <a:rPr lang="en-US" sz="3400" i="1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400" i="1" dirty="0" err="1">
                <a:latin typeface="Arial" panose="020B0604020202020204" pitchFamily="34" charset="0"/>
                <a:cs typeface="Arial" panose="020B0604020202020204" pitchFamily="34" charset="0"/>
              </a:rPr>
              <a:t>nаmаsаn</a:t>
            </a:r>
            <a:r>
              <a:rPr lang="en-US" sz="3400" i="1" dirty="0">
                <a:latin typeface="Arial" panose="020B0604020202020204" pitchFamily="34" charset="0"/>
                <a:cs typeface="Arial" panose="020B0604020202020204" pitchFamily="34" charset="0"/>
              </a:rPr>
              <a:t>?..</a:t>
            </a:r>
            <a:endParaRPr lang="ru-RU" sz="34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-40738" y="0"/>
            <a:ext cx="12192000" cy="1008112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“NAMASAN?”</a:t>
            </a:r>
            <a:endParaRPr lang="ru-RU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0508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5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16984</TotalTime>
  <Words>361</Words>
  <Application>Microsoft Office PowerPoint</Application>
  <PresentationFormat>Произвольный</PresentationFormat>
  <Paragraphs>79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MAXTUMQULINING IJODIY MEROSI</vt:lpstr>
      <vt:lpstr>Презентация PowerPoint</vt:lpstr>
      <vt:lpstr>Презентация PowerPoint</vt:lpstr>
      <vt:lpstr>Презентация PowerPoint</vt:lpstr>
      <vt:lpstr>Презентация PowerPoint</vt:lpstr>
      <vt:lpstr>MUSTAQIL BAJARISH UCHUN TOPSHIRIQLAR: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Admin</cp:lastModifiedBy>
  <cp:revision>334</cp:revision>
  <dcterms:created xsi:type="dcterms:W3CDTF">2020-08-03T09:44:14Z</dcterms:created>
  <dcterms:modified xsi:type="dcterms:W3CDTF">2020-12-25T16:55:49Z</dcterms:modified>
</cp:coreProperties>
</file>