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5" r:id="rId2"/>
    <p:sldId id="310" r:id="rId3"/>
    <p:sldId id="349" r:id="rId4"/>
    <p:sldId id="338" r:id="rId5"/>
    <p:sldId id="299" r:id="rId6"/>
    <p:sldId id="316" r:id="rId7"/>
    <p:sldId id="326" r:id="rId8"/>
    <p:sldId id="341" r:id="rId9"/>
    <p:sldId id="346" r:id="rId10"/>
    <p:sldId id="347" r:id="rId11"/>
    <p:sldId id="348" r:id="rId12"/>
    <p:sldId id="33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79" autoAdjust="0"/>
    <p:restoredTop sz="94533" autoAdjust="0"/>
  </p:normalViewPr>
  <p:slideViewPr>
    <p:cSldViewPr>
      <p:cViewPr>
        <p:scale>
          <a:sx n="77" d="100"/>
          <a:sy n="77" d="100"/>
        </p:scale>
        <p:origin x="-282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84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27312" y="0"/>
            <a:ext cx="1221931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76844" y="3068960"/>
            <a:ext cx="10035780" cy="110703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sz="60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she’riyati</a:t>
            </a:r>
            <a:endParaRPr lang="en-US" sz="6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7560" y="260926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92113" y="4453194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480376" y="493149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526587" y="505115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552384" y="736897"/>
            <a:ext cx="1953254" cy="86487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41536" y="481523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8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odamzodga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Faqir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miskinga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dalolat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Baxilga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uchramang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kular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bo‘lmang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bitirmoqqa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kifoyat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Yetimni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kular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bo‘lgil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Qo‘ldan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taom-tuz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bergil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4"/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G‘amginni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bo‘lgil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Chorasiz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qullarga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himoyat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“ADOLAT YAXSHI”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5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baliqdir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kezadi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javobimiz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TURDI SHOIR BILAN AYTISHUV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4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4468" y="1772816"/>
            <a:ext cx="11492172" cy="4525963"/>
          </a:xfrm>
          <a:prstGeom prst="roundRect">
            <a:avLst>
              <a:gd name="adj" fmla="val 28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qayerlarda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o‘rnatilganligi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aytishuvini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savol-javob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tariqasida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30380" y="0"/>
            <a:ext cx="1222238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UCHUN TOPSHIRIQLAR: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791744" y="1557885"/>
            <a:ext cx="7704856" cy="17670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Davlatmand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Ozodiy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Turkmanistonning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Hoji-govshon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24631" y="3848585"/>
            <a:ext cx="4623374" cy="1838364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Va’zi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bob, 6000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misra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12192000" cy="1215565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знак завершения 1"/>
          <p:cNvSpPr/>
          <p:nvPr/>
        </p:nvSpPr>
        <p:spPr>
          <a:xfrm>
            <a:off x="433429" y="5646624"/>
            <a:ext cx="2744594" cy="692695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(1733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–1791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00" y="1628800"/>
            <a:ext cx="2808311" cy="3392258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2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9192344" y="1496763"/>
            <a:ext cx="2592288" cy="1478323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Ko‘kaldosh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12192000" cy="1215565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TA’LIM VA TAHSIL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92344" y="3301721"/>
            <a:ext cx="2592288" cy="1478323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Sherg‘ozi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herg'ozixon madras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373924"/>
            <a:ext cx="5278353" cy="5189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74237" y="3353306"/>
            <a:ext cx="2592288" cy="1478323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ovuli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Niyozsolih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4237" y="5085184"/>
            <a:ext cx="2592288" cy="1478323"/>
          </a:xfrm>
          <a:prstGeom prst="roundRect">
            <a:avLst>
              <a:gd name="adj" fmla="val 138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Qizilоyоq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Idrisbоbо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7224" y="1433773"/>
            <a:ext cx="2592288" cy="1478323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Davlatmand</a:t>
            </a:r>
            <a:endParaRPr lang="en-US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SAFARLAR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1344" y="1576405"/>
            <a:ext cx="2736304" cy="30047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79296" y="1605168"/>
            <a:ext cx="2752545" cy="29759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</a:p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27448" y="5085184"/>
            <a:ext cx="4104456" cy="15025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1791-yil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O'zbekiston Respublikasi Fanlar akademiy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605168"/>
            <a:ext cx="5201142" cy="31391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8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91344" y="1569550"/>
            <a:ext cx="8280920" cy="3127534"/>
          </a:xfrm>
          <a:prstGeom prst="round2DiagRect">
            <a:avLst>
              <a:gd name="adj1" fmla="val 24099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spcAft>
                <a:spcPts val="600"/>
              </a:spcAft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Mахtumquli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ijоdi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lirо-epik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dоstоnlаr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g‘аzаl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mumtоz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shе’riyаt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bitilgan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muхаmmаslаr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хаlqоnа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оhаnglаrdа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yоzilgаn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ibоrаt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4992938"/>
            <a:ext cx="273630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YOSH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1.   Jamoliddinxon-TEGMANG\0.   SLAYDLAR - 5-9 ADABIYOT\3. ijod ahli\7-sinf\13. Maxtumquli\загруже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569550"/>
            <a:ext cx="3045014" cy="3480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223792" y="4995575"/>
            <a:ext cx="273630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FIROG‘IY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1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-3781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9736" y="1570314"/>
            <a:ext cx="6120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vafo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irodari </a:t>
            </a:r>
            <a:r>
              <a:rPr lang="uz-Cyrl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Abdullaning 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daraksiz 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 </a:t>
            </a:r>
            <a:r>
              <a:rPr lang="uz-Cyrl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Menglixondan 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ayrilishi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Sori </a:t>
            </a:r>
            <a:r>
              <a:rPr lang="uz-Cyrl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Ibrohim ismli o‘g‘illarining bevaqt 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6582" y="1496301"/>
            <a:ext cx="2635102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biografik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2546" y="2938466"/>
            <a:ext cx="3283174" cy="36450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Ozodim </a:t>
            </a:r>
            <a:r>
              <a:rPr lang="uz-Cyrl-UZ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“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Ayrildi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m”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Bechoraman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3. ijod ahli\7-sinf\13. Maxtumquli\images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7" r="17629"/>
          <a:stretch/>
        </p:blipFill>
        <p:spPr bwMode="auto">
          <a:xfrm>
            <a:off x="10010545" y="1570314"/>
            <a:ext cx="19388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2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29641" y="35118"/>
            <a:ext cx="12192000" cy="1143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MAXTUMQULINING IJODIY MEROSI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D:\1.   Jamoliddinxon-TEGMANG\0.   SLAYDLAR - 5-9 ADABIYOT\3. ijod ahli\7-sinf\13. Maxtumquli\загружено (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2"/>
          <a:stretch/>
        </p:blipFill>
        <p:spPr bwMode="auto">
          <a:xfrm>
            <a:off x="95571" y="1258162"/>
            <a:ext cx="2232248" cy="327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1.   Jamoliddinxon-TEGMANG\0.   SLAYDLAR - 5-9 ADABIYOT\3. ijod ahli\7-sinf\13. Maxtumquli\загружено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257" y="1284287"/>
            <a:ext cx="2266181" cy="334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1.   Jamoliddinxon-TEGMANG\0.   SLAYDLAR - 5-9 ADABIYOT\3. ijod ahli\7-sinf\13. Maxtumquli\загружено (6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27"/>
          <a:stretch/>
        </p:blipFill>
        <p:spPr bwMode="auto">
          <a:xfrm>
            <a:off x="2388533" y="3260897"/>
            <a:ext cx="2162223" cy="329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1.   Jamoliddinxon-TEGMANG\0.   SLAYDLAR - 5-9 ADABIYOT\3. ijod ahli\7-sinf\13. Maxtumquli\загружено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260897"/>
            <a:ext cx="2266180" cy="33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1.   Jamoliddinxon-TEGMANG\0.   SLAYDLAR - 5-9 ADABIYOT\3. ijod ahli\7-sinf\13. Maxtumquli\images (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999" y="1280677"/>
            <a:ext cx="2825078" cy="39604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O‘GIT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464839" y="1556792"/>
            <a:ext cx="950505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sеngа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o‘git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bеrаyin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4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Yirоq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ko‘rаr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ko‘zing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elingni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Qimmаtin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kеtkizmа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4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Rаvо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nоkаsgа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tilingni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5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So‘zigа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jаvоb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so‘rаsа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5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uzоq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tut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nоmаrd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yo‘risа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5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tеrmulib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yig‘lаb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qаrаsа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5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Bаhоlаmа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tеkin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bеrgin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mоlingni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Picture 2" descr="D:\1.   Jamoliddinxon-TEGMANG\0.   SLAYDLAR - 5-9 ADABIYOT\3. ijod ahli\7-sinf\13. Maxtumquli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340768"/>
            <a:ext cx="3460861" cy="366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67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Аsli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sеni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ko‘rmаgаnmаn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nigоrim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Qumrimisаn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bulbulmisаn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nаmаsаn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G‘аmgin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dilni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хаyоling-lа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аldаrmаn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Bоg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ichindа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gulmisаn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nаmаsаn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?..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mushkmisаn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yоki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jаmbil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аnbаr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Аytоlmаymаn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chаrхmisаn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chаmbаr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Dаryоmisаn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mаvjmisаn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yо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sаvsаr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/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Girdоbmisаn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to‘lqinmisаn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nаmаsаn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?..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“NAMASAN?”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0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16984</TotalTime>
  <Words>361</Words>
  <Application>Microsoft Office PowerPoint</Application>
  <PresentationFormat>Произвольный</PresentationFormat>
  <Paragraphs>79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MAXTUMQULINING IJODIY MEROSI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334</cp:revision>
  <dcterms:created xsi:type="dcterms:W3CDTF">2020-08-03T09:44:14Z</dcterms:created>
  <dcterms:modified xsi:type="dcterms:W3CDTF">2020-12-25T16:55:49Z</dcterms:modified>
</cp:coreProperties>
</file>