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45" r:id="rId2"/>
    <p:sldId id="310" r:id="rId3"/>
    <p:sldId id="299" r:id="rId4"/>
    <p:sldId id="338" r:id="rId5"/>
    <p:sldId id="316" r:id="rId6"/>
    <p:sldId id="326" r:id="rId7"/>
    <p:sldId id="341" r:id="rId8"/>
    <p:sldId id="346" r:id="rId9"/>
    <p:sldId id="347" r:id="rId10"/>
    <p:sldId id="348" r:id="rId11"/>
    <p:sldId id="33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79" autoAdjust="0"/>
    <p:restoredTop sz="94533" autoAdjust="0"/>
  </p:normalViewPr>
  <p:slideViewPr>
    <p:cSldViewPr>
      <p:cViewPr varScale="1">
        <p:scale>
          <a:sx n="71" d="100"/>
          <a:sy n="71" d="100"/>
        </p:scale>
        <p:origin x="522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8453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27312" y="0"/>
            <a:ext cx="12219311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76844" y="3068960"/>
            <a:ext cx="9201708" cy="1150762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sz="6000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Zavqiy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she’riyati</a:t>
            </a:r>
            <a:endParaRPr lang="en-US" sz="6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77560" y="2609266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92113" y="4453194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480376" y="493149"/>
            <a:ext cx="20972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526587" y="505115"/>
            <a:ext cx="20972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552384" y="736897"/>
            <a:ext cx="1953254" cy="86487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4041536" y="481523"/>
            <a:ext cx="3985588" cy="1157224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232" y="614405"/>
            <a:ext cx="936916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3986" y="1111868"/>
            <a:ext cx="32933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307" y="1405394"/>
            <a:ext cx="90062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229" y="1419110"/>
            <a:ext cx="260775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1876" y="808415"/>
            <a:ext cx="63178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4862" y="1042599"/>
            <a:ext cx="255400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180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335360" y="1008112"/>
            <a:ext cx="11598022" cy="602128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kishini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fasona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Mo‘ymarakka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Zavqiy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osilurg‘a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himmatidin</a:t>
            </a:r>
            <a:endParaRPr lang="en-US" sz="3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bog‘ladi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terakka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“HAJVI AHLI RASTA”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24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64468" y="1772816"/>
            <a:ext cx="11492172" cy="4525963"/>
          </a:xfrm>
          <a:prstGeom prst="roundRect">
            <a:avLst>
              <a:gd name="adj" fmla="val 281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Zavqiyning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ermas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muxammasini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ketma-ketlikka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sharhlang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“Ahli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rasta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hajv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baytlarini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Zavqiyga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ko‘rishgani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notanish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30380" y="0"/>
            <a:ext cx="1222238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UCHUN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151784" y="1597166"/>
            <a:ext cx="7704856" cy="15413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Ubaydulloh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Zavqiy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Qo‘qonda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mahsido‘z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81511" y="3291008"/>
            <a:ext cx="5586898" cy="1794176"/>
          </a:xfrm>
          <a:prstGeom prst="roundRect">
            <a:avLst>
              <a:gd name="adj" fmla="val 1386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Mahalladagi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Chalpak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81511" y="5237716"/>
            <a:ext cx="4650794" cy="1510513"/>
          </a:xfrm>
          <a:prstGeom prst="roundRect">
            <a:avLst>
              <a:gd name="adj" fmla="val 1386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Mo‘minboy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mirzalik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0"/>
            <a:ext cx="12192000" cy="1215565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smtClean="0">
                <a:latin typeface="Arial" panose="020B0604020202020204" pitchFamily="34" charset="0"/>
                <a:cs typeface="Arial" panose="020B0604020202020204" pitchFamily="34" charset="0"/>
              </a:rPr>
              <a:t>UBAYDULLOH  ZAVQIY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Блок-схема: знак завершения 1"/>
          <p:cNvSpPr/>
          <p:nvPr/>
        </p:nvSpPr>
        <p:spPr>
          <a:xfrm>
            <a:off x="482722" y="5975010"/>
            <a:ext cx="2744594" cy="692695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(1853 –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1921)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74"/>
          <p:cNvGrpSpPr>
            <a:grpSpLocks/>
          </p:cNvGrpSpPr>
          <p:nvPr/>
        </p:nvGrpSpPr>
        <p:grpSpPr bwMode="auto">
          <a:xfrm>
            <a:off x="482722" y="1597166"/>
            <a:ext cx="2744594" cy="3967826"/>
            <a:chOff x="457" y="-888"/>
            <a:chExt cx="2078" cy="2825"/>
          </a:xfrm>
        </p:grpSpPr>
        <p:pic>
          <p:nvPicPr>
            <p:cNvPr id="10" name="Picture 7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" y="-888"/>
              <a:ext cx="2078" cy="2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75"/>
            <p:cNvSpPr>
              <a:spLocks noChangeArrowheads="1"/>
            </p:cNvSpPr>
            <p:nvPr/>
          </p:nvSpPr>
          <p:spPr bwMode="auto">
            <a:xfrm>
              <a:off x="457" y="-888"/>
              <a:ext cx="2078" cy="2825"/>
            </a:xfrm>
            <a:prstGeom prst="rect">
              <a:avLst/>
            </a:prstGeom>
            <a:noFill/>
            <a:ln w="12700">
              <a:solidFill>
                <a:srgbClr val="231F2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232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0" y="0"/>
            <a:ext cx="12192000" cy="1271059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QO‘QON  ADABIY  MUHITI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304" y="1412776"/>
            <a:ext cx="2722558" cy="3512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23392" y="3521731"/>
            <a:ext cx="7949859" cy="2772132"/>
          </a:xfrm>
          <a:prstGeom prst="round2DiagRect">
            <a:avLst>
              <a:gd name="adj1" fmla="val 24099"/>
              <a:gd name="adj2" fmla="val 0"/>
            </a:avLst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spcAft>
                <a:spcPts val="600"/>
              </a:spcAft>
            </a:pPr>
            <a:r>
              <a:rPr lang="uz-Cyrl-UZ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Furqat</a:t>
            </a:r>
            <a:r>
              <a:rPr lang="uz-Cyrl-UZ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 esdaliklarida ushbu shoirlar tez-tez to‘planishib, adabiy suhbat qurganlari, bir g‘azalga ergashib, uning ma’nosini turli shakl va ifodalarda aytib, she’riy bahs va ijodiy musobaqa qilishlari haqida </a:t>
            </a:r>
            <a:r>
              <a:rPr lang="uz-Cyrl-UZ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Cyrl-UZ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1344" y="1576406"/>
            <a:ext cx="237626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MUQIMIY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74151" y="1576406"/>
            <a:ext cx="237626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FURQAT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96987" y="1576406"/>
            <a:ext cx="237626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MUHYI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15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0" y="0"/>
            <a:ext cx="12192000" cy="1271059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SAFARLAR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2876" y="1576406"/>
            <a:ext cx="5294303" cy="32275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35360" y="3717032"/>
            <a:ext cx="590465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1890-yili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tоg‘аsi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Muhаmmаd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Siddiq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hаj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sаfаrigа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dаvоmidа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Аrаbistоn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mаm-lаkаtlаridа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bo‘lаd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400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1344" y="1576406"/>
            <a:ext cx="2736304" cy="19246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Marg‘ilon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87688" y="1605168"/>
            <a:ext cx="2752545" cy="18958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Xo‘jand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12876" y="5283821"/>
            <a:ext cx="2736304" cy="135849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1921-yil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78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-3781"/>
            <a:ext cx="12192000" cy="1271059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3672" y="1663113"/>
            <a:ext cx="820891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Zаvqiyning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shе’rlаri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mаqоlаlаri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dаvridа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Turkistоn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vilоyatining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gаzеti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Sаdоi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Fаrg‘оnа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 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Nаjоt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gаzеtаlаridа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Аl-Islоh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jurnаlidа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bоsilgаn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630780"/>
            <a:ext cx="2561905" cy="36380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3161075" y="4581128"/>
            <a:ext cx="2286853" cy="11521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978057" y="4581128"/>
            <a:ext cx="2286853" cy="11521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BAYOZ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26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5764"/>
            <a:ext cx="12192000" cy="1143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ZAVQIYNING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SHE’RIY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DEVONI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393340" y="3906093"/>
            <a:ext cx="3360479" cy="255333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XAYRUNNISO</a:t>
            </a:r>
          </a:p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QASHQAR</a:t>
            </a:r>
            <a:endParaRPr lang="ru-RU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2860514" y="1409700"/>
            <a:ext cx="44596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“Ahli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rasta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hajv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Ajab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ermas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amona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kimniki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Muncha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lvl="1" algn="ct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3" y="1340768"/>
            <a:ext cx="2767399" cy="4033996"/>
          </a:xfrm>
          <a:prstGeom prst="rect">
            <a:avLst/>
          </a:prstGeom>
        </p:spPr>
      </p:pic>
      <p:pic>
        <p:nvPicPr>
          <p:cNvPr id="2050" name="Picture 2" descr="Хитой Халқ Республикаси билан дипломатик алоқа ўрнатилган кун — Республика  болалар кутубхонас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495366"/>
            <a:ext cx="4267200" cy="32004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214817" y="5566768"/>
            <a:ext cx="1044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1958 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3897" y="5566768"/>
            <a:ext cx="10470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1960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3612" y="6140158"/>
            <a:ext cx="14638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2003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05800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0" y="764704"/>
            <a:ext cx="11449272" cy="566124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boshimizda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sahob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ajab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ermas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unavvar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zimnida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oftob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ajab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ermas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yuzinda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hubob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ajab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ermas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Ko‘rulsa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suvrati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niqob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ajab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ermas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Ochilsa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pardalar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yuzdin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hijob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ajab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ermas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“AJAB ERMAS”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87488" y="5301208"/>
            <a:ext cx="60530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Sahob</a:t>
            </a:r>
            <a:r>
              <a:rPr lang="en-US" sz="28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Zimnida</a:t>
            </a:r>
            <a:r>
              <a:rPr lang="en-US" sz="28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Hubob</a:t>
            </a:r>
            <a:r>
              <a:rPr lang="en-US" sz="28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pufakcha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7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335360" y="1008112"/>
            <a:ext cx="11598022" cy="602128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Arzim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sumalakka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Yetsun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falakka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Shokir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o‘lmish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la’nat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o‘shal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eshakka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haddidin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oshmasun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Nazirbek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oshqaboq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xamakka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“HAJVI AHLI RASTA”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0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335360" y="1008112"/>
            <a:ext cx="11598022" cy="602128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So‘ﬁni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balosi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Abduqodir</a:t>
            </a:r>
            <a:endParaRPr lang="en-US" sz="3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Qatig‘lig‘i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o‘xshamish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danakka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Ortuqbachani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semurturinglar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bo‘lg‘usi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zambarakka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ishtahosin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Hojibachcha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Osh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ichar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chelakka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“HAJVI AHLI RASTA”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56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10839</TotalTime>
  <Words>366</Words>
  <Application>Microsoft Office PowerPoint</Application>
  <PresentationFormat>Широкоэкранный</PresentationFormat>
  <Paragraphs>77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ZAVQIYNING  SHE’RIY DEVONI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Учетная запись Майкрософт</cp:lastModifiedBy>
  <cp:revision>317</cp:revision>
  <dcterms:created xsi:type="dcterms:W3CDTF">2020-08-03T09:44:14Z</dcterms:created>
  <dcterms:modified xsi:type="dcterms:W3CDTF">2020-12-19T05:26:00Z</dcterms:modified>
</cp:coreProperties>
</file>