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5" r:id="rId2"/>
    <p:sldId id="310" r:id="rId3"/>
    <p:sldId id="299" r:id="rId4"/>
    <p:sldId id="338" r:id="rId5"/>
    <p:sldId id="316" r:id="rId6"/>
    <p:sldId id="326" r:id="rId7"/>
    <p:sldId id="341" r:id="rId8"/>
    <p:sldId id="346" r:id="rId9"/>
    <p:sldId id="347" r:id="rId10"/>
    <p:sldId id="348" r:id="rId11"/>
    <p:sldId id="33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533" autoAdjust="0"/>
  </p:normalViewPr>
  <p:slideViewPr>
    <p:cSldViewPr>
      <p:cViewPr varScale="1">
        <p:scale>
          <a:sx n="71" d="100"/>
          <a:sy n="71" d="100"/>
        </p:scale>
        <p:origin x="52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845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27312" y="0"/>
            <a:ext cx="12219311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76844" y="3068960"/>
            <a:ext cx="9201708" cy="1150762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</a:pPr>
            <a:r>
              <a:rPr sz="6000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6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Zavqiy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she’riyati</a:t>
            </a:r>
            <a:endParaRPr lang="en-US" sz="6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0">
              <a:lnSpc>
                <a:spcPts val="4132"/>
              </a:lnSpc>
              <a:spcBef>
                <a:spcPts val="233"/>
              </a:spcBef>
            </a:pPr>
            <a:endParaRPr lang="ru-RU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77560" y="2609266"/>
            <a:ext cx="72749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92113" y="4453194"/>
            <a:ext cx="72749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480376" y="493149"/>
            <a:ext cx="209727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526587" y="505115"/>
            <a:ext cx="209727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552384" y="736897"/>
            <a:ext cx="1953254" cy="864878"/>
          </a:xfrm>
          <a:prstGeom prst="rect">
            <a:avLst/>
          </a:prstGeom>
        </p:spPr>
        <p:txBody>
          <a:bodyPr vert="horz" wrap="square" lIns="0" tIns="33554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54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4041536" y="481523"/>
            <a:ext cx="3985588" cy="1157224"/>
          </a:xfrm>
          <a:prstGeom prst="rect">
            <a:avLst/>
          </a:prstGeom>
        </p:spPr>
        <p:txBody>
          <a:bodyPr vert="horz" wrap="square" lIns="0" tIns="30912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2" defTabSz="1935510">
              <a:spcBef>
                <a:spcPts val="241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Adabiyot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232" y="614405"/>
            <a:ext cx="936916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3986" y="1111868"/>
            <a:ext cx="32933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307" y="1405394"/>
            <a:ext cx="90062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229" y="1419110"/>
            <a:ext cx="260775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1876" y="808415"/>
            <a:ext cx="63178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4862" y="1042599"/>
            <a:ext cx="255400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8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35360" y="1008112"/>
            <a:ext cx="11598022" cy="60212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Qirq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olti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kishini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fasona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qildim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chiqsa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o‘qiydi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Mo‘ymarakka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Zavqiy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osilurg‘a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himmatidin</a:t>
            </a:r>
            <a:endParaRPr lang="en-US" sz="3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bog‘ladi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terakka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40738" y="0"/>
            <a:ext cx="12192000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“HAJVI AHLI RASTA”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4468" y="1772816"/>
            <a:ext cx="11492172" cy="4525963"/>
          </a:xfrm>
          <a:prstGeom prst="roundRect">
            <a:avLst>
              <a:gd name="adj" fmla="val 28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Zavqiyning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ermas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muxammasini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ketma-ketlikka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sharhlang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“Ahli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hajv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asarining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baytlarini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Zavqiyga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ko‘rishgani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notanish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lug‘atini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30380" y="0"/>
            <a:ext cx="1222238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UCHUN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151784" y="1597166"/>
            <a:ext cx="7704856" cy="1541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Ubaydulloh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Zavqiy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Qo‘qonda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mahsido‘z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oilasida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81511" y="3291008"/>
            <a:ext cx="5586898" cy="1794176"/>
          </a:xfrm>
          <a:prstGeom prst="roundRect">
            <a:avLst>
              <a:gd name="adj" fmla="val 138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Mahalladagi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Madrasai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Madrasai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Chalpak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81511" y="5237716"/>
            <a:ext cx="4650794" cy="1510513"/>
          </a:xfrm>
          <a:prstGeom prst="roundRect">
            <a:avLst>
              <a:gd name="adj" fmla="val 138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Mo‘minboy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mirzalik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12192000" cy="1215565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smtClean="0">
                <a:latin typeface="Arial" panose="020B0604020202020204" pitchFamily="34" charset="0"/>
                <a:cs typeface="Arial" panose="020B0604020202020204" pitchFamily="34" charset="0"/>
              </a:rPr>
              <a:t>UBAYDULLOH  ZAVQIY</a:t>
            </a:r>
            <a:endParaRPr lang="ru-RU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482722" y="5975010"/>
            <a:ext cx="2744594" cy="692695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(1853 –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1921)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482722" y="1597166"/>
            <a:ext cx="2744594" cy="3967826"/>
            <a:chOff x="457" y="-888"/>
            <a:chExt cx="2078" cy="2825"/>
          </a:xfrm>
        </p:grpSpPr>
        <p:pic>
          <p:nvPicPr>
            <p:cNvPr id="10" name="Picture 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" y="-888"/>
              <a:ext cx="2078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75"/>
            <p:cNvSpPr>
              <a:spLocks noChangeArrowheads="1"/>
            </p:cNvSpPr>
            <p:nvPr/>
          </p:nvSpPr>
          <p:spPr bwMode="auto">
            <a:xfrm>
              <a:off x="457" y="-888"/>
              <a:ext cx="2078" cy="2825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32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12192000" cy="1271059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QO‘QON  ADABIY  MUHITI</a:t>
            </a:r>
            <a:endParaRPr lang="ru-RU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4" y="1412776"/>
            <a:ext cx="2722558" cy="3512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3392" y="3521731"/>
            <a:ext cx="7949859" cy="2772132"/>
          </a:xfrm>
          <a:prstGeom prst="round2DiagRect">
            <a:avLst>
              <a:gd name="adj1" fmla="val 24099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uz-Cyrl-UZ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Furqat</a:t>
            </a:r>
            <a:r>
              <a:rPr lang="uz-Cyrl-UZ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 esdaliklarida ushbu shoirlar tez-tez to‘planishib, adabiy suhbat qurganlari, bir g‘azalga ergashib, uning ma’nosini turli shakl va ifodalarda aytib, she’riy bahs va ijodiy musobaqa qilishlari haqida </a:t>
            </a:r>
            <a:r>
              <a:rPr lang="uz-Cyrl-UZ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yozgan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uz-Cyrl-UZ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1344" y="1576406"/>
            <a:ext cx="237626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MUQIMIY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74151" y="1576406"/>
            <a:ext cx="237626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FURQAT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96987" y="1576406"/>
            <a:ext cx="237626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MUHYI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12192000" cy="1271059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SAFARLAR</a:t>
            </a:r>
            <a:endParaRPr lang="ru-RU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876" y="1576406"/>
            <a:ext cx="5294303" cy="3227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5360" y="3717032"/>
            <a:ext cx="59046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1890-yili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tоg‘аsi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Muhаmmаd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Siddiq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hаj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sаfаrigа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оlti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dаvоmidа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Аrаbistоn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mаm-lаkаtlаridа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bo‘lаd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1344" y="1576406"/>
            <a:ext cx="2736304" cy="19246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Samarqand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Marg‘ilon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1605168"/>
            <a:ext cx="2752545" cy="189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Xo‘jand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12876" y="5283821"/>
            <a:ext cx="2736304" cy="135849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1921-yil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vafot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0" y="-3781"/>
            <a:ext cx="12192000" cy="1271059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IJOD</a:t>
            </a:r>
            <a:endParaRPr lang="ru-RU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672" y="1663113"/>
            <a:ext cx="82089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Zаvqiyning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shе’rlаri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mаqоlаlаri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dаvridа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Turkistоn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vilоyatining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gаzеti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Sаdоi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Fаrg‘оnа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  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Nаjоt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gаzеtаlаridа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hаmdа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Аl-Islоh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jurnаlidа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bоsilgаn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630780"/>
            <a:ext cx="2561905" cy="3638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3161075" y="4581128"/>
            <a:ext cx="2286853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78057" y="4581128"/>
            <a:ext cx="2286853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BAYOZ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5764"/>
            <a:ext cx="12192000" cy="1143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ZAVQIYNING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SHE’RIY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DEVONI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393340" y="3906093"/>
            <a:ext cx="3360479" cy="255333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XAYRUNNISO</a:t>
            </a:r>
          </a:p>
          <a:p>
            <a:pPr algn="ctr"/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QASHQAR</a:t>
            </a:r>
            <a:endParaRPr lang="ru-RU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860514" y="1409700"/>
            <a:ext cx="4459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“Ahli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rasta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hajv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Ajab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ermas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amona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kimniki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Muncha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 algn="ctr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3" y="1340768"/>
            <a:ext cx="2767399" cy="4033996"/>
          </a:xfrm>
          <a:prstGeom prst="rect">
            <a:avLst/>
          </a:prstGeom>
        </p:spPr>
      </p:pic>
      <p:pic>
        <p:nvPicPr>
          <p:cNvPr id="2050" name="Picture 2" descr="Хитой Халқ Республикаси билан дипломатик алоқа ўрнатилган кун — Республика  болалар кутубхона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495366"/>
            <a:ext cx="4267200" cy="3200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14817" y="5566768"/>
            <a:ext cx="1044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1958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897" y="5566768"/>
            <a:ext cx="1047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3612" y="6140158"/>
            <a:ext cx="1463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0580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0" y="764704"/>
            <a:ext cx="11449272" cy="566124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kunlar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boshimizda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sahob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o‘lsa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ajab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ermas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unavvar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zimnida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oftob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o‘lsa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ajab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ermas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yuzinda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hubob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o‘lsa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ajab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ermas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Ko‘rulsa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suvrati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asli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niqob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o‘lsa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ajab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ermas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Ochilsa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pardalar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yuzdin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hijob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o‘lsa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ajab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ermas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40738" y="0"/>
            <a:ext cx="12192000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“AJAB ERMAS”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7488" y="5301208"/>
            <a:ext cx="6053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Sahob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bulut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Zimnida</a:t>
            </a:r>
            <a:r>
              <a:rPr lang="en-US" sz="2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Hubob</a:t>
            </a:r>
            <a:r>
              <a:rPr lang="en-US" sz="2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pufakcha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35360" y="1008112"/>
            <a:ext cx="11598022" cy="60212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Arzim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buki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Qori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sumalakka</a:t>
            </a:r>
            <a:r>
              <a:rPr lang="en-US" sz="3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Yetsun</a:t>
            </a:r>
            <a:r>
              <a:rPr lang="en-US" sz="3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falakka</a:t>
            </a:r>
            <a:r>
              <a:rPr lang="en-US" sz="3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Shokir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o‘lmish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la’nat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o‘shal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eshakka</a:t>
            </a:r>
            <a:r>
              <a:rPr lang="en-US" sz="3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haddidin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oshmasun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Nazirbek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3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oshqaboq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xamakka</a:t>
            </a:r>
            <a:r>
              <a:rPr lang="en-US" sz="3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40738" y="0"/>
            <a:ext cx="12192000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“HAJVI AHLI RASTA”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35360" y="1008112"/>
            <a:ext cx="11598022" cy="60212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So‘ﬁni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balosi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Abduqodir</a:t>
            </a:r>
            <a:endParaRPr lang="en-US" sz="3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Qatig‘lig‘i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o‘xshamish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danakka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Ortuqbachani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semurturinglar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bo‘lg‘usi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zambarakka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Ko‘r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ishtahosin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Hojibachcha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Osh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ichar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emish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chelakka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40738" y="0"/>
            <a:ext cx="12192000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“HAJVI AHLI RASTA”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6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10839</TotalTime>
  <Words>366</Words>
  <Application>Microsoft Office PowerPoint</Application>
  <PresentationFormat>Широкоэкранный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ZAVQIYNING  SHE’RIY DEVONI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Учетная запись Майкрософт</cp:lastModifiedBy>
  <cp:revision>317</cp:revision>
  <dcterms:created xsi:type="dcterms:W3CDTF">2020-08-03T09:44:14Z</dcterms:created>
  <dcterms:modified xsi:type="dcterms:W3CDTF">2020-12-19T05:26:00Z</dcterms:modified>
</cp:coreProperties>
</file>