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45" r:id="rId2"/>
    <p:sldId id="341" r:id="rId3"/>
    <p:sldId id="351" r:id="rId4"/>
    <p:sldId id="347" r:id="rId5"/>
    <p:sldId id="346" r:id="rId6"/>
    <p:sldId id="348" r:id="rId7"/>
    <p:sldId id="349" r:id="rId8"/>
    <p:sldId id="350" r:id="rId9"/>
    <p:sldId id="33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235" autoAdjust="0"/>
    <p:restoredTop sz="94533" autoAdjust="0"/>
  </p:normalViewPr>
  <p:slideViewPr>
    <p:cSldViewPr>
      <p:cViewPr varScale="1">
        <p:scale>
          <a:sx n="73" d="100"/>
          <a:sy n="73" d="100"/>
        </p:scale>
        <p:origin x="7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B3729-AEEB-4E5C-B137-06CF33C155FE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51D78-0857-4490-B9BA-15E63EB69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760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7845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7312" y="0"/>
            <a:ext cx="12219311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481489" y="2620586"/>
            <a:ext cx="9201708" cy="1150762"/>
          </a:xfrm>
          <a:prstGeom prst="rect">
            <a:avLst/>
          </a:prstGeom>
        </p:spPr>
        <p:txBody>
          <a:bodyPr vert="horz" wrap="square" lIns="0" tIns="29526" rIns="0" bIns="0" rtlCol="0">
            <a:spAutoFit/>
          </a:bodyPr>
          <a:lstStyle/>
          <a:p>
            <a:pPr marL="38920">
              <a:lnSpc>
                <a:spcPts val="4132"/>
              </a:lnSpc>
              <a:spcBef>
                <a:spcPts val="233"/>
              </a:spcBef>
            </a:pPr>
            <a:r>
              <a:rPr sz="6000" dirty="0" err="1" smtClean="0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6000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en-US" sz="6000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Uvaysiy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she’rlari</a:t>
            </a:r>
            <a:endParaRPr lang="en-US" sz="6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920">
              <a:lnSpc>
                <a:spcPts val="4132"/>
              </a:lnSpc>
              <a:spcBef>
                <a:spcPts val="233"/>
              </a:spcBef>
            </a:pP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77560" y="2609266"/>
            <a:ext cx="72749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492113" y="4453194"/>
            <a:ext cx="72749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480376" y="493149"/>
            <a:ext cx="2097270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5715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526587" y="505115"/>
            <a:ext cx="2097270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9552384" y="736897"/>
            <a:ext cx="1953254" cy="864878"/>
          </a:xfrm>
          <a:prstGeom prst="rect">
            <a:avLst/>
          </a:prstGeom>
        </p:spPr>
        <p:txBody>
          <a:bodyPr vert="horz" wrap="square" lIns="0" tIns="33554" rIns="0" bIns="0" rtlCol="0">
            <a:spAutoFit/>
          </a:bodyPr>
          <a:lstStyle/>
          <a:p>
            <a:pPr>
              <a:spcBef>
                <a:spcPts val="265"/>
              </a:spcBef>
            </a:pPr>
            <a:r>
              <a:rPr lang="en-US" sz="5400" b="1" spc="21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en-US" sz="5400" b="1" spc="21" dirty="0" smtClean="0">
                <a:solidFill>
                  <a:srgbClr val="FEFEFE"/>
                </a:solidFill>
                <a:latin typeface="Arial"/>
                <a:cs typeface="Arial"/>
              </a:rPr>
              <a:t>- </a:t>
            </a:r>
            <a:r>
              <a:rPr lang="en-US" sz="5400" spc="-11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54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4041536" y="481523"/>
            <a:ext cx="3985588" cy="1157224"/>
          </a:xfrm>
          <a:prstGeom prst="rect">
            <a:avLst/>
          </a:prstGeom>
        </p:spPr>
        <p:txBody>
          <a:bodyPr vert="horz" wrap="square" lIns="0" tIns="30912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2" defTabSz="1935510">
              <a:spcBef>
                <a:spcPts val="241"/>
              </a:spcBef>
              <a:defRPr/>
            </a:pPr>
            <a:r>
              <a:rPr lang="en-US" sz="7200" kern="0" spc="21" dirty="0" err="1">
                <a:solidFill>
                  <a:sysClr val="window" lastClr="FFFFFF"/>
                </a:solidFill>
              </a:rPr>
              <a:t>Adabiyot</a:t>
            </a:r>
            <a:endParaRPr lang="en-US" sz="7200" kern="0" spc="21" dirty="0">
              <a:solidFill>
                <a:sysClr val="window" lastClr="FFFFFF"/>
              </a:solidFill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704232" y="614405"/>
            <a:ext cx="936916" cy="897823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510"/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1093986" y="1111868"/>
            <a:ext cx="329332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510"/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1234307" y="1405394"/>
            <a:ext cx="90062" cy="28225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510"/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941229" y="1419110"/>
            <a:ext cx="260775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510"/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1141876" y="808415"/>
            <a:ext cx="63178" cy="28225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510"/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854862" y="1042599"/>
            <a:ext cx="255400" cy="177414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510"/>
            <a:endParaRPr sz="38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3832" y="3501008"/>
            <a:ext cx="2376264" cy="297032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1180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40738" y="0"/>
            <a:ext cx="12192000" cy="100811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Uvaysiyman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D:\1.   Jamoliddinxon-TEGMANG\0.   SLAYDLAR - 5-9 ADABIYOT\3. ijod ahli\7-sinf\11. uvaysiy\загружено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1035" y="1124744"/>
            <a:ext cx="3025772" cy="3888432"/>
          </a:xfrm>
          <a:prstGeom prst="roundRect">
            <a:avLst>
              <a:gd name="adj" fmla="val 4785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sp>
        <p:nvSpPr>
          <p:cNvPr id="2" name="TextBox 1"/>
          <p:cNvSpPr txBox="1"/>
          <p:nvPr/>
        </p:nvSpPr>
        <p:spPr>
          <a:xfrm>
            <a:off x="191344" y="1340768"/>
            <a:ext cx="9050619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alamlarga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mubtalo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Uvaysiyman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3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Qayda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dard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oshno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Uvaysiyman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Istadim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olamni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topmadim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vafo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ahlin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3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Barchadin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yumib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ko‘zni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muddao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Uvaysiyman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diling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taalluqdin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band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Xudo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degil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kecha-kunduz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Mosivo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Uvaysiyman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!”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213195" y="4653135"/>
            <a:ext cx="7992888" cy="1867447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diling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taalluqdin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dilingni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aloqasidan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ya’ni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dunyodan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o‘gir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Mosivo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Uvaysiyman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dunyodan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uzilgan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Uvaysiyman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67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40738" y="0"/>
            <a:ext cx="12192000" cy="100811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Uvaysiyman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D:\1.   Jamoliddinxon-TEGMANG\0.   SLAYDLAR - 5-9 ADABIYOT\3. ijod ahli\7-sinf\11. uvaysiy\загружено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1035" y="1124744"/>
            <a:ext cx="3025772" cy="3888432"/>
          </a:xfrm>
          <a:prstGeom prst="roundRect">
            <a:avLst>
              <a:gd name="adj" fmla="val 4785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sp>
        <p:nvSpPr>
          <p:cNvPr id="2" name="TextBox 1"/>
          <p:cNvSpPr txBox="1"/>
          <p:nvPr/>
        </p:nvSpPr>
        <p:spPr>
          <a:xfrm>
            <a:off x="191344" y="1340768"/>
            <a:ext cx="8465459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Kechalar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ﬁg‘onimdin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tinmadi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kavokiblar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*,</a:t>
            </a:r>
          </a:p>
          <a:p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Arz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samo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uzra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mojaro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Uvaysiyman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Vaysiy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beriyozat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deb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sahl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tutma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ey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orif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Ishq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aro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nihon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dardi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bedavo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Uvaysiyman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213195" y="3870711"/>
            <a:ext cx="7992888" cy="2649872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3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kavokib</a:t>
            </a:r>
            <a:r>
              <a:rPr lang="en-US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yulduz</a:t>
            </a:r>
            <a:r>
              <a:rPr lang="en-US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3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arz</a:t>
            </a:r>
            <a:r>
              <a:rPr lang="en-US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3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samo</a:t>
            </a:r>
            <a:r>
              <a:rPr lang="en-US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yerdan</a:t>
            </a:r>
            <a:r>
              <a:rPr lang="en-US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osmongacha</a:t>
            </a:r>
            <a:r>
              <a:rPr lang="en-US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3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beriyozat</a:t>
            </a:r>
            <a:r>
              <a:rPr lang="en-US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mashaqqatsiz</a:t>
            </a:r>
            <a:r>
              <a:rPr lang="en-US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azobsiz</a:t>
            </a:r>
            <a:r>
              <a:rPr lang="en-US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3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sahl</a:t>
            </a:r>
            <a:r>
              <a:rPr lang="en-US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oson</a:t>
            </a:r>
            <a:r>
              <a:rPr lang="en-US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yengil</a:t>
            </a:r>
            <a:r>
              <a:rPr lang="en-US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3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nihon</a:t>
            </a:r>
            <a:r>
              <a:rPr lang="en-US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yashirin</a:t>
            </a:r>
            <a:r>
              <a:rPr lang="en-US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836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9336" y="274638"/>
            <a:ext cx="11881320" cy="1143000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NAZARIY MA’LUMOT: CHISTON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4005" y="1772816"/>
            <a:ext cx="4078222" cy="25922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CHISTON – 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tojikcha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chist</a:t>
            </a:r>
            <a:r>
              <a:rPr lang="en-US" sz="3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en-US" sz="3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“on” 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“u”) 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topishmoq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she’r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023482" y="1758044"/>
            <a:ext cx="3168352" cy="1800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lug‘z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369110" y="4736710"/>
            <a:ext cx="3168352" cy="1800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endParaRPr lang="ru-RU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07368" y="4561523"/>
            <a:ext cx="3168352" cy="192833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Ikkilik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to‘rtlik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‘azal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Двойная стрелка вверх/вниз 2"/>
          <p:cNvSpPr/>
          <p:nvPr/>
        </p:nvSpPr>
        <p:spPr>
          <a:xfrm>
            <a:off x="6573133" y="3733431"/>
            <a:ext cx="288032" cy="828092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8158" y="1628800"/>
            <a:ext cx="2945387" cy="363908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7941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91344" y="261191"/>
            <a:ext cx="11737304" cy="1143000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CHISTON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Арка 2"/>
          <p:cNvSpPr/>
          <p:nvPr/>
        </p:nvSpPr>
        <p:spPr>
          <a:xfrm rot="10800000">
            <a:off x="7987369" y="3601251"/>
            <a:ext cx="856600" cy="119876"/>
          </a:xfrm>
          <a:prstGeom prst="blockArc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Арка 5"/>
          <p:cNvSpPr/>
          <p:nvPr/>
        </p:nvSpPr>
        <p:spPr>
          <a:xfrm rot="10800000">
            <a:off x="8256240" y="1981238"/>
            <a:ext cx="1343612" cy="75034"/>
          </a:xfrm>
          <a:prstGeom prst="blockArc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Арка 6"/>
          <p:cNvSpPr/>
          <p:nvPr/>
        </p:nvSpPr>
        <p:spPr>
          <a:xfrm flipV="1">
            <a:off x="8735616" y="2498410"/>
            <a:ext cx="1511563" cy="76783"/>
          </a:xfrm>
          <a:prstGeom prst="blockArc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360" y="1556791"/>
            <a:ext cx="1058517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gumbazdir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eshigi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tuynugidin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nishon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gulgunpo‘sh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qizlar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manzil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aylabdur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makon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Sindurub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gumbazni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qizlar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holidin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olsam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xabar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3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Yuzlarig‘a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parda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tortig‘liq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turarlar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bag‘ri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479376" y="4094485"/>
            <a:ext cx="6408712" cy="2081369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3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gulgunpo‘sh</a:t>
            </a:r>
            <a:r>
              <a:rPr lang="en-US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qizil</a:t>
            </a:r>
            <a:r>
              <a:rPr lang="en-US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kiyingan</a:t>
            </a:r>
            <a:endParaRPr lang="ru-RU" sz="3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2930" y="4489694"/>
            <a:ext cx="2705478" cy="168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27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6" grpId="0" animBg="1"/>
      <p:bldP spid="7" grpId="0" animBg="1"/>
      <p:bldP spid="5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91344" y="261191"/>
            <a:ext cx="11737304" cy="1143000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CHISTON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Арка 2"/>
          <p:cNvSpPr/>
          <p:nvPr/>
        </p:nvSpPr>
        <p:spPr>
          <a:xfrm rot="10800000">
            <a:off x="5735960" y="3140968"/>
            <a:ext cx="1570027" cy="45719"/>
          </a:xfrm>
          <a:prstGeom prst="blockArc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Арка 5"/>
          <p:cNvSpPr/>
          <p:nvPr/>
        </p:nvSpPr>
        <p:spPr>
          <a:xfrm rot="10800000">
            <a:off x="8408316" y="2185500"/>
            <a:ext cx="1568763" cy="45719"/>
          </a:xfrm>
          <a:prstGeom prst="blockArc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Арка 6"/>
          <p:cNvSpPr/>
          <p:nvPr/>
        </p:nvSpPr>
        <p:spPr>
          <a:xfrm flipV="1">
            <a:off x="8040216" y="2671711"/>
            <a:ext cx="1511563" cy="76783"/>
          </a:xfrm>
          <a:prstGeom prst="blockArc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178" y="1579104"/>
            <a:ext cx="1015100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nadurkim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sabz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to‘nlik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yog‘ochning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boshida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yalang‘och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aylagay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xaloyiq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qoshida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qushlarning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so‘ngoki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ichida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qushdurkim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so‘ngoki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toshida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306672" y="4509120"/>
            <a:ext cx="6192688" cy="1690141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sabz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yashil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3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so‘ngok</a:t>
            </a:r>
            <a:r>
              <a:rPr lang="en-US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suyak</a:t>
            </a:r>
            <a:r>
              <a:rPr lang="en-US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Арка 9"/>
          <p:cNvSpPr/>
          <p:nvPr/>
        </p:nvSpPr>
        <p:spPr>
          <a:xfrm rot="10800000">
            <a:off x="5714346" y="3741458"/>
            <a:ext cx="1570027" cy="45719"/>
          </a:xfrm>
          <a:prstGeom prst="blockArc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8737" y="4113391"/>
            <a:ext cx="2679159" cy="242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74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6" grpId="0" animBg="1"/>
      <p:bldP spid="7" grpId="0" animBg="1"/>
      <p:bldP spid="5" grpId="0"/>
      <p:bldP spid="13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91344" y="261191"/>
            <a:ext cx="11737304" cy="1143000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CHISTON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Арка 2"/>
          <p:cNvSpPr/>
          <p:nvPr/>
        </p:nvSpPr>
        <p:spPr>
          <a:xfrm rot="10800000">
            <a:off x="7328196" y="2305970"/>
            <a:ext cx="2160240" cy="61773"/>
          </a:xfrm>
          <a:prstGeom prst="blockArc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672" y="1748784"/>
            <a:ext cx="9533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mahbubni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ko‘rdum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bir-birisin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ko‘rmagan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Ikkisining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o‘rtasiga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do‘stlar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qil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sig‘magan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Арка 9"/>
          <p:cNvSpPr/>
          <p:nvPr/>
        </p:nvSpPr>
        <p:spPr>
          <a:xfrm rot="10800000">
            <a:off x="6744072" y="2888878"/>
            <a:ext cx="2109846" cy="120470"/>
          </a:xfrm>
          <a:prstGeom prst="blockArc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6" y="3047468"/>
            <a:ext cx="3810532" cy="381053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Блок-схема: карточка 8"/>
          <p:cNvSpPr/>
          <p:nvPr/>
        </p:nvSpPr>
        <p:spPr>
          <a:xfrm>
            <a:off x="4511824" y="3442065"/>
            <a:ext cx="4824536" cy="3299303"/>
          </a:xfrm>
          <a:prstGeom prst="flowChartPunchedCar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KUN </a:t>
            </a:r>
            <a:endParaRPr lang="ru-RU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VA </a:t>
            </a:r>
            <a:endParaRPr lang="ru-RU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TUN</a:t>
            </a:r>
            <a:endParaRPr lang="ru-RU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30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91344" y="261191"/>
            <a:ext cx="11737304" cy="1143000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CHISTON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Арка 2"/>
          <p:cNvSpPr/>
          <p:nvPr/>
        </p:nvSpPr>
        <p:spPr>
          <a:xfrm rot="10800000">
            <a:off x="7752182" y="1950950"/>
            <a:ext cx="957719" cy="109897"/>
          </a:xfrm>
          <a:prstGeom prst="blockArc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986" y="1444273"/>
            <a:ext cx="8511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mahbubin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ko‘rdum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ikkisin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kindigi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Alarning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orasiga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tushsang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topasan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Арка 9"/>
          <p:cNvSpPr/>
          <p:nvPr/>
        </p:nvSpPr>
        <p:spPr>
          <a:xfrm rot="10800000">
            <a:off x="7392144" y="2532133"/>
            <a:ext cx="1159202" cy="99169"/>
          </a:xfrm>
          <a:prstGeom prst="blockArc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Блок-схема: карточка 8"/>
          <p:cNvSpPr/>
          <p:nvPr/>
        </p:nvSpPr>
        <p:spPr>
          <a:xfrm>
            <a:off x="4367808" y="3686341"/>
            <a:ext cx="4342094" cy="1800200"/>
          </a:xfrm>
          <a:prstGeom prst="flowChartPunchedCar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QAYCHI</a:t>
            </a:r>
            <a:endParaRPr lang="ru-RU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00" y="3284984"/>
            <a:ext cx="3096344" cy="30963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7784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/>
      <p:bldP spid="10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64468" y="1772816"/>
            <a:ext cx="11492172" cy="4525963"/>
          </a:xfrm>
          <a:prstGeom prst="roundRect">
            <a:avLst>
              <a:gd name="adj" fmla="val 281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o‘rgangan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so‘zlarinizni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lug‘at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daftaringizga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qayd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qo‘ying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Chiston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janriga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nazariy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ma’lumotlarni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yozib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She’riy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nasriy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topishmoqlarning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biriga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uchtadan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-30380" y="0"/>
            <a:ext cx="12222380" cy="1143000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86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10781</TotalTime>
  <Words>326</Words>
  <Application>Microsoft Office PowerPoint</Application>
  <PresentationFormat>Широкоэкранный</PresentationFormat>
  <Paragraphs>56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NAZARIY MA’LUMOT: CHISTON</vt:lpstr>
      <vt:lpstr>CHISTON</vt:lpstr>
      <vt:lpstr>CHISTON</vt:lpstr>
      <vt:lpstr>CHISTON</vt:lpstr>
      <vt:lpstr>CHISTON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Zulfiya Rashidova</cp:lastModifiedBy>
  <cp:revision>315</cp:revision>
  <dcterms:created xsi:type="dcterms:W3CDTF">2020-08-03T09:44:14Z</dcterms:created>
  <dcterms:modified xsi:type="dcterms:W3CDTF">2020-12-06T18:05:31Z</dcterms:modified>
</cp:coreProperties>
</file>