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5" r:id="rId2"/>
    <p:sldId id="310" r:id="rId3"/>
    <p:sldId id="299" r:id="rId4"/>
    <p:sldId id="338" r:id="rId5"/>
    <p:sldId id="316" r:id="rId6"/>
    <p:sldId id="326" r:id="rId7"/>
    <p:sldId id="341" r:id="rId8"/>
    <p:sldId id="346" r:id="rId9"/>
    <p:sldId id="344" r:id="rId10"/>
    <p:sldId id="33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09" autoAdjust="0"/>
    <p:restoredTop sz="94533" autoAdjust="0"/>
  </p:normalViewPr>
  <p:slideViewPr>
    <p:cSldViewPr>
      <p:cViewPr varScale="1">
        <p:scale>
          <a:sx n="73" d="100"/>
          <a:sy n="73" d="100"/>
        </p:scale>
        <p:origin x="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7845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27312" y="0"/>
            <a:ext cx="12219311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81489" y="2620586"/>
            <a:ext cx="9201708" cy="1150762"/>
          </a:xfrm>
          <a:prstGeom prst="rect">
            <a:avLst/>
          </a:prstGeom>
        </p:spPr>
        <p:txBody>
          <a:bodyPr vert="horz" wrap="square" lIns="0" tIns="29526" rIns="0" bIns="0" rtlCol="0">
            <a:spAutoFit/>
          </a:bodyPr>
          <a:lstStyle/>
          <a:p>
            <a:pPr marL="38920">
              <a:lnSpc>
                <a:spcPts val="4132"/>
              </a:lnSpc>
              <a:spcBef>
                <a:spcPts val="233"/>
              </a:spcBef>
            </a:pPr>
            <a:r>
              <a:rPr sz="6000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6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60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otin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Uvaysiy</a:t>
            </a:r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0">
              <a:lnSpc>
                <a:spcPts val="4132"/>
              </a:lnSpc>
              <a:spcBef>
                <a:spcPts val="233"/>
              </a:spcBef>
            </a:pP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77560" y="2609266"/>
            <a:ext cx="727494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92113" y="4453194"/>
            <a:ext cx="727494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480376" y="493149"/>
            <a:ext cx="209727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526587" y="505115"/>
            <a:ext cx="209727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552384" y="736897"/>
            <a:ext cx="1953254" cy="864878"/>
          </a:xfrm>
          <a:prstGeom prst="rect">
            <a:avLst/>
          </a:prstGeom>
        </p:spPr>
        <p:txBody>
          <a:bodyPr vert="horz" wrap="square" lIns="0" tIns="33554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5400" b="1" spc="21" dirty="0" smtClean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5400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4041536" y="481523"/>
            <a:ext cx="3985588" cy="1157224"/>
          </a:xfrm>
          <a:prstGeom prst="rect">
            <a:avLst/>
          </a:prstGeom>
        </p:spPr>
        <p:txBody>
          <a:bodyPr vert="horz" wrap="square" lIns="0" tIns="30912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2" defTabSz="1935510">
              <a:spcBef>
                <a:spcPts val="241"/>
              </a:spcBef>
              <a:defRPr/>
            </a:pPr>
            <a:r>
              <a:rPr lang="en-US" sz="7200" kern="0" spc="21" dirty="0" err="1">
                <a:solidFill>
                  <a:sysClr val="window" lastClr="FFFFFF"/>
                </a:solidFill>
              </a:rPr>
              <a:t>Adabiyot</a:t>
            </a:r>
            <a:endParaRPr lang="en-US" sz="72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232" y="614405"/>
            <a:ext cx="936916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3986" y="1111868"/>
            <a:ext cx="32933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307" y="1405394"/>
            <a:ext cx="90062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229" y="1419110"/>
            <a:ext cx="260775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1876" y="808415"/>
            <a:ext cx="63178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4862" y="1042599"/>
            <a:ext cx="255400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3501008"/>
            <a:ext cx="2376264" cy="29703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18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4468" y="1772816"/>
            <a:ext cx="11492172" cy="4525963"/>
          </a:xfrm>
          <a:prstGeom prst="roundRect">
            <a:avLst>
              <a:gd name="adj" fmla="val 28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Uvaysiyning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Uvaysiyman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radifli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g‘azal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baytlarini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ketma-ketlikka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sharhlang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notanish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lug‘atini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G‘azallardan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30380" y="0"/>
            <a:ext cx="1222238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151784" y="1597166"/>
            <a:ext cx="7704856" cy="15413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Marg‘ilonda</a:t>
            </a:r>
            <a:r>
              <a:rPr 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Siddiq</a:t>
            </a:r>
            <a:r>
              <a:rPr 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bobo </a:t>
            </a:r>
            <a:r>
              <a:rPr lang="en-US" sz="3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Chinnibibi</a:t>
            </a:r>
            <a:r>
              <a:rPr 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oilasida</a:t>
            </a:r>
            <a:r>
              <a:rPr 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en-US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81511" y="3291008"/>
            <a:ext cx="5586898" cy="1362128"/>
          </a:xfrm>
          <a:prstGeom prst="roundRect">
            <a:avLst>
              <a:gd name="adj" fmla="val 1386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Akasi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Oxunjon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hofiz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81510" y="4805669"/>
            <a:ext cx="4650794" cy="1359636"/>
          </a:xfrm>
          <a:prstGeom prst="roundRect">
            <a:avLst>
              <a:gd name="adj" fmla="val 1386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Turmush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o‘rtog‘i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Hojixon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12192000" cy="1215565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JAHON OTIN UVAYSIY</a:t>
            </a:r>
            <a:endParaRPr lang="ru-RU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D:\1.   Jamoliddinxon-TEGMANG\0.   SLAYDLAR - 5-9 ADABIYOT\3. ijod ahli\7-sinf\11. uvaysiy\загружено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1" y="1402181"/>
            <a:ext cx="2881917" cy="4386213"/>
          </a:xfrm>
          <a:prstGeom prst="roundRect">
            <a:avLst>
              <a:gd name="adj" fmla="val 478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2" name="Блок-схема: знак завершения 1"/>
          <p:cNvSpPr/>
          <p:nvPr/>
        </p:nvSpPr>
        <p:spPr>
          <a:xfrm>
            <a:off x="482722" y="5975010"/>
            <a:ext cx="2744594" cy="692695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(1779 –1845)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12192000" cy="1271059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UVAYS QARONIY</a:t>
            </a:r>
            <a:endParaRPr lang="ru-RU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52" y="1271059"/>
            <a:ext cx="65527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Uvays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Qaroniy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Payg‘am-barimiz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Muhammad (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s.a.v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uchrashmagan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ammo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ehtiromlariga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sazovor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zotdir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Uvaysiyning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taxallusi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zot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Payg‘am-barimizning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ko‘rmay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turib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mehrlariga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sazovor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ilinji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Zahabiy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432" y="1556792"/>
            <a:ext cx="4800000" cy="3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12192000" cy="1271059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UVAYSIY QO‘QONDA</a:t>
            </a:r>
            <a:endParaRPr lang="ru-RU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Нодирабегим с поэтессами | Онлайн каталог художников Узбекист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556792"/>
            <a:ext cx="3384376" cy="4713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4386658" y="1556792"/>
            <a:ext cx="3672408" cy="135963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Nodirabegim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saroyi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67808" y="3233780"/>
            <a:ext cx="4896544" cy="2571483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Quyoshxon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Xokiy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Muhammadjon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Majnun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437956" y="1588411"/>
            <a:ext cx="3490692" cy="135963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Hojixon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vafoti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8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0" y="-3781"/>
            <a:ext cx="12192000" cy="1271059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UVAYSIY</a:t>
            </a:r>
            <a:endParaRPr lang="ru-RU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7040" y="1638455"/>
            <a:ext cx="7955624" cy="208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farzandi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jononimni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	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sog‘indim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Gado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ayb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davronimni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sog‘indim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23792" y="3726687"/>
            <a:ext cx="2736304" cy="1358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1842-yil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Nodirabegim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vafoti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20136" y="3734192"/>
            <a:ext cx="2736304" cy="1358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Bibi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Xadicha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297957"/>
            <a:ext cx="2952328" cy="3897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407368" y="5301208"/>
            <a:ext cx="3490692" cy="135963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Umarxon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Amiriy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vafoti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15485" y="5301208"/>
            <a:ext cx="3490692" cy="135963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Qashqar</a:t>
            </a:r>
            <a:endParaRPr lang="en-US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sarbozlik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6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5764"/>
            <a:ext cx="12192000" cy="1143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UVAYSIYNING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SHE’RIY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DEVONI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448882" y="5073363"/>
            <a:ext cx="3360479" cy="1263037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Xoljon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Otin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Mag‘ziy</a:t>
            </a:r>
            <a:endParaRPr lang="ru-RU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151784" y="1700808"/>
            <a:ext cx="31683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JANRLAR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G‘azal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Muxammas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Musaddas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Murabba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Chiston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480" y="1412965"/>
            <a:ext cx="4207192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Akademnashr нашриёти - Photos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09" y="1412965"/>
            <a:ext cx="3096344" cy="48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330626" y="1180606"/>
            <a:ext cx="11449272" cy="566124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Musoﬁrman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g‘aribman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bekas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-u ham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benavodurman</a:t>
            </a:r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Vujudim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dardga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to‘ldi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emdi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darmonimni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sog‘indim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Tilimning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zikri-yu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ko‘nglimni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ﬁkri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farzandim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Azizim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yolg‘izim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davlatli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sultonimni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sog‘indim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40738" y="0"/>
            <a:ext cx="12192000" cy="10081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Sog‘indim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7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256251" y="1124744"/>
            <a:ext cx="11598022" cy="558924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Kecha-kunduz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yo‘lig‘a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muntazirdurman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tikarman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holim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so‘ribon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ketsa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mehmonimni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sog‘indim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Nasibin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uzmadi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Tangri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ilojin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topmag‘ay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kelsa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Onam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bo‘lg‘usi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bag‘ri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qonimni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sog‘indim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40738" y="0"/>
            <a:ext cx="12192000" cy="10081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Sog‘indim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371364" y="1313384"/>
            <a:ext cx="11449272" cy="554461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Qorong‘u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ko‘zima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judolikdin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ko‘nglum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ziyosi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mohi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tobonimni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sog‘indim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Mani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bekas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Uvaysiy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yig‘lagayman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ro‘z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-u-</a:t>
            </a:r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shab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tinmay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Uyimning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ziynati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ravshani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xonimni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sog‘indim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Sog‘indim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6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10714</TotalTime>
  <Words>276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UVAYSIYNING  SHE’RIY DEVONI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Zulfiya Rashidova</cp:lastModifiedBy>
  <cp:revision>297</cp:revision>
  <dcterms:created xsi:type="dcterms:W3CDTF">2020-08-03T09:44:14Z</dcterms:created>
  <dcterms:modified xsi:type="dcterms:W3CDTF">2020-12-06T18:04:59Z</dcterms:modified>
</cp:coreProperties>
</file>