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45" r:id="rId2"/>
    <p:sldId id="310" r:id="rId3"/>
    <p:sldId id="299" r:id="rId4"/>
    <p:sldId id="338" r:id="rId5"/>
    <p:sldId id="316" r:id="rId6"/>
    <p:sldId id="326" r:id="rId7"/>
    <p:sldId id="341" r:id="rId8"/>
    <p:sldId id="346" r:id="rId9"/>
    <p:sldId id="344" r:id="rId10"/>
    <p:sldId id="337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309" autoAdjust="0"/>
    <p:restoredTop sz="94533" autoAdjust="0"/>
  </p:normalViewPr>
  <p:slideViewPr>
    <p:cSldViewPr>
      <p:cViewPr varScale="1">
        <p:scale>
          <a:sx n="73" d="100"/>
          <a:sy n="73" d="100"/>
        </p:scale>
        <p:origin x="78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B3729-AEEB-4E5C-B137-06CF33C155FE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51D78-0857-4490-B9BA-15E63EB69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760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78453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7312" y="0"/>
            <a:ext cx="12219311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81489" y="2620586"/>
            <a:ext cx="9201708" cy="1150762"/>
          </a:xfrm>
          <a:prstGeom prst="rect">
            <a:avLst/>
          </a:prstGeom>
        </p:spPr>
        <p:txBody>
          <a:bodyPr vert="horz" wrap="square" lIns="0" tIns="29526" rIns="0" bIns="0" rtlCol="0">
            <a:spAutoFit/>
          </a:bodyPr>
          <a:lstStyle/>
          <a:p>
            <a:pPr marL="38920">
              <a:lnSpc>
                <a:spcPts val="4132"/>
              </a:lnSpc>
              <a:spcBef>
                <a:spcPts val="233"/>
              </a:spcBef>
            </a:pPr>
            <a:r>
              <a:rPr sz="6000" dirty="0" err="1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600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6000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otin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Uvaysiy</a:t>
            </a:r>
            <a:endParaRPr lang="en-US" sz="6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920">
              <a:lnSpc>
                <a:spcPts val="4132"/>
              </a:lnSpc>
              <a:spcBef>
                <a:spcPts val="233"/>
              </a:spcBef>
            </a:pP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77560" y="2609266"/>
            <a:ext cx="72749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92113" y="4453194"/>
            <a:ext cx="72749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480376" y="493149"/>
            <a:ext cx="209727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526587" y="505115"/>
            <a:ext cx="209727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552384" y="736897"/>
            <a:ext cx="1953254" cy="864878"/>
          </a:xfrm>
          <a:prstGeom prst="rect">
            <a:avLst/>
          </a:prstGeom>
        </p:spPr>
        <p:txBody>
          <a:bodyPr vert="horz" wrap="square" lIns="0" tIns="33554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54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5400" b="1" spc="21" dirty="0" smtClean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r>
              <a:rPr lang="en-US" sz="5400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54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4041536" y="481523"/>
            <a:ext cx="3985588" cy="1157224"/>
          </a:xfrm>
          <a:prstGeom prst="rect">
            <a:avLst/>
          </a:prstGeom>
        </p:spPr>
        <p:txBody>
          <a:bodyPr vert="horz" wrap="square" lIns="0" tIns="30912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2" defTabSz="1935510">
              <a:spcBef>
                <a:spcPts val="241"/>
              </a:spcBef>
              <a:defRPr/>
            </a:pPr>
            <a:r>
              <a:rPr lang="en-US" sz="7200" kern="0" spc="21" dirty="0" err="1">
                <a:solidFill>
                  <a:sysClr val="window" lastClr="FFFFFF"/>
                </a:solidFill>
              </a:rPr>
              <a:t>Adabiyot</a:t>
            </a:r>
            <a:endParaRPr lang="en-US" sz="72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232" y="614405"/>
            <a:ext cx="936916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510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3986" y="1111868"/>
            <a:ext cx="32933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510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307" y="1405394"/>
            <a:ext cx="90062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510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229" y="1419110"/>
            <a:ext cx="260775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510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1876" y="808415"/>
            <a:ext cx="63178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510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4862" y="1042599"/>
            <a:ext cx="255400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510"/>
            <a:endParaRPr sz="3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3832" y="3501008"/>
            <a:ext cx="2376264" cy="297032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1180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64468" y="1772816"/>
            <a:ext cx="11492172" cy="4525963"/>
          </a:xfrm>
          <a:prstGeom prst="roundRect">
            <a:avLst>
              <a:gd name="adj" fmla="val 2813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Uvaysiyning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Uvaysiyman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radifli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g‘azal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baytlarini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ketma-ketlikka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sharhlang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Sizga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notanish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lug‘atini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G‘azallardan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-30380" y="0"/>
            <a:ext cx="1222238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0868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4151784" y="1597166"/>
            <a:ext cx="7704856" cy="154131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sz="3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Marg‘ilonda</a:t>
            </a:r>
            <a:r>
              <a:rPr lang="en-US" sz="3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Siddiq</a:t>
            </a:r>
            <a:r>
              <a:rPr lang="en-US" sz="3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bobo </a:t>
            </a:r>
            <a:r>
              <a:rPr lang="en-US" sz="3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Chinnibibi</a:t>
            </a:r>
            <a:r>
              <a:rPr lang="en-US" sz="3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oilasida</a:t>
            </a:r>
            <a:r>
              <a:rPr lang="en-US" sz="3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r>
              <a:rPr lang="en-US" sz="3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181511" y="3291008"/>
            <a:ext cx="5586898" cy="1362128"/>
          </a:xfrm>
          <a:prstGeom prst="roundRect">
            <a:avLst>
              <a:gd name="adj" fmla="val 1386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Akasi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Oxunjon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hofiz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181510" y="4805669"/>
            <a:ext cx="4650794" cy="1359636"/>
          </a:xfrm>
          <a:prstGeom prst="roundRect">
            <a:avLst>
              <a:gd name="adj" fmla="val 1386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Turmush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o‘rtog‘i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Hojixon</a:t>
            </a:r>
            <a:endParaRPr lang="en-US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0" y="0"/>
            <a:ext cx="12192000" cy="1215565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00" dirty="0" smtClean="0">
                <a:latin typeface="Arial" panose="020B0604020202020204" pitchFamily="34" charset="0"/>
                <a:cs typeface="Arial" panose="020B0604020202020204" pitchFamily="34" charset="0"/>
              </a:rPr>
              <a:t>JAHON OTIN UVAYSIY</a:t>
            </a:r>
            <a:endParaRPr lang="ru-RU" sz="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D:\1.   Jamoliddinxon-TEGMANG\0.   SLAYDLAR - 5-9 ADABIYOT\3. ijod ahli\7-sinf\11. uvaysiy\загружено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61" y="1402181"/>
            <a:ext cx="2881917" cy="4386213"/>
          </a:xfrm>
          <a:prstGeom prst="roundRect">
            <a:avLst>
              <a:gd name="adj" fmla="val 4785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sp>
        <p:nvSpPr>
          <p:cNvPr id="2" name="Блок-схема: знак завершения 1"/>
          <p:cNvSpPr/>
          <p:nvPr/>
        </p:nvSpPr>
        <p:spPr>
          <a:xfrm>
            <a:off x="482722" y="5975010"/>
            <a:ext cx="2744594" cy="692695"/>
          </a:xfrm>
          <a:prstGeom prst="flowChartTerminato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(1779 –1845)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25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"/>
          <p:cNvSpPr txBox="1">
            <a:spLocks/>
          </p:cNvSpPr>
          <p:nvPr/>
        </p:nvSpPr>
        <p:spPr>
          <a:xfrm>
            <a:off x="0" y="0"/>
            <a:ext cx="12192000" cy="1271059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00" dirty="0" smtClean="0">
                <a:latin typeface="Arial" panose="020B0604020202020204" pitchFamily="34" charset="0"/>
                <a:cs typeface="Arial" panose="020B0604020202020204" pitchFamily="34" charset="0"/>
              </a:rPr>
              <a:t>UVAYS QARONIY</a:t>
            </a:r>
            <a:endParaRPr lang="ru-RU" sz="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3352" y="1271059"/>
            <a:ext cx="655272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Uvays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Qaroniy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Payg‘am-barimiz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Muhammad (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s.a.v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uchrashmagan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ammo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ehtiromlariga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sazovor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zotdir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Uvaysiyning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taxallusi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zot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Payg‘am-barimizning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ko‘rmay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mehrlariga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sazovor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ilinji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Zahabiy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9432" y="1556792"/>
            <a:ext cx="4800000" cy="307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154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"/>
          <p:cNvSpPr txBox="1">
            <a:spLocks/>
          </p:cNvSpPr>
          <p:nvPr/>
        </p:nvSpPr>
        <p:spPr>
          <a:xfrm>
            <a:off x="0" y="0"/>
            <a:ext cx="12192000" cy="1271059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00" dirty="0" smtClean="0">
                <a:latin typeface="Arial" panose="020B0604020202020204" pitchFamily="34" charset="0"/>
                <a:cs typeface="Arial" panose="020B0604020202020204" pitchFamily="34" charset="0"/>
              </a:rPr>
              <a:t>UVAYSIY QO‘QONDA</a:t>
            </a:r>
            <a:endParaRPr lang="ru-RU" sz="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Нодирабегим с поэтессами | Онлайн каталог художников Узбекиста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1556792"/>
            <a:ext cx="3384376" cy="471361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2" name="Скругленный прямоугольник 11"/>
          <p:cNvSpPr/>
          <p:nvPr/>
        </p:nvSpPr>
        <p:spPr>
          <a:xfrm>
            <a:off x="4386658" y="1556792"/>
            <a:ext cx="3672408" cy="1359636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Nodirabegim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saroyi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367808" y="3233780"/>
            <a:ext cx="4896544" cy="2571483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Quyoshxon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Xokiy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Muhammadjon</a:t>
            </a:r>
            <a:endParaRPr lang="en-US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Majnun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437956" y="1588411"/>
            <a:ext cx="3490692" cy="1359636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Hojixon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vafoti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8783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 txBox="1">
            <a:spLocks/>
          </p:cNvSpPr>
          <p:nvPr/>
        </p:nvSpPr>
        <p:spPr>
          <a:xfrm>
            <a:off x="0" y="-3781"/>
            <a:ext cx="12192000" cy="1271059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00" dirty="0" smtClean="0">
                <a:latin typeface="Arial" panose="020B0604020202020204" pitchFamily="34" charset="0"/>
                <a:cs typeface="Arial" panose="020B0604020202020204" pitchFamily="34" charset="0"/>
              </a:rPr>
              <a:t>UVAYSIY</a:t>
            </a:r>
            <a:endParaRPr lang="ru-RU" sz="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17040" y="1638455"/>
            <a:ext cx="7955624" cy="2088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Bukun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ey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do‘stlar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farzandi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jononimni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						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sog‘indim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Gado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bo‘lsam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ayb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shohi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davronimni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					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sog‘indim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223792" y="3726687"/>
            <a:ext cx="2736304" cy="135849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1842-yil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Nodirabegim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vafoti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320136" y="3734192"/>
            <a:ext cx="2736304" cy="135849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Bibi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Xadicha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44" y="1297957"/>
            <a:ext cx="2952328" cy="389706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Скругленный прямоугольник 19"/>
          <p:cNvSpPr/>
          <p:nvPr/>
        </p:nvSpPr>
        <p:spPr>
          <a:xfrm>
            <a:off x="407368" y="5301208"/>
            <a:ext cx="3490692" cy="1359636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Umarxon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Amiriy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vafoti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115485" y="5301208"/>
            <a:ext cx="3490692" cy="1359636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Qashqar</a:t>
            </a:r>
            <a:endParaRPr lang="en-US" sz="3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sarbozlik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261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12" grpId="0" animBg="1"/>
      <p:bldP spid="20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0" y="5764"/>
            <a:ext cx="12192000" cy="1143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UVAYSIYNING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SHE’RIY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DEVONI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4448882" y="5073363"/>
            <a:ext cx="3360479" cy="1263037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Xoljon</a:t>
            </a:r>
            <a:r>
              <a:rPr lang="en-US" sz="3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Otin</a:t>
            </a:r>
            <a:r>
              <a:rPr lang="en-US" sz="3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Mag‘ziy</a:t>
            </a:r>
            <a:endParaRPr lang="ru-RU" sz="3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4151784" y="1700808"/>
            <a:ext cx="316835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JANRLAR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G‘azal</a:t>
            </a:r>
            <a:endParaRPr lang="en-US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Muxammas</a:t>
            </a:r>
            <a:endParaRPr lang="en-US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Musaddas</a:t>
            </a:r>
            <a:endParaRPr lang="en-US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Murabba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Chiston</a:t>
            </a:r>
            <a:endParaRPr lang="en-US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4480" y="1412965"/>
            <a:ext cx="4207192" cy="345638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Akademnashr нашриёти - Photos | Facebo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509" y="1412965"/>
            <a:ext cx="3096344" cy="4816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8003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Горизонтальный свиток 7"/>
          <p:cNvSpPr/>
          <p:nvPr/>
        </p:nvSpPr>
        <p:spPr>
          <a:xfrm>
            <a:off x="330626" y="1180606"/>
            <a:ext cx="11449272" cy="5661248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Musoﬁrman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g‘aribman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bekas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-u ham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benavodurman</a:t>
            </a:r>
            <a:endParaRPr lang="ru-RU" sz="3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Vujudim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dardga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to‘ldi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emdi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darmonimni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sog‘indim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4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Tilimning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zikri-yu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ko‘nglimni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ﬁkri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farzandim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Azizim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yolg‘izim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davlatli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sultonimni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sog‘indim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-40738" y="0"/>
            <a:ext cx="12192000" cy="100811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Sog‘indim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676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Горизонтальный свиток 7"/>
          <p:cNvSpPr/>
          <p:nvPr/>
        </p:nvSpPr>
        <p:spPr>
          <a:xfrm>
            <a:off x="256251" y="1124744"/>
            <a:ext cx="11598022" cy="5589240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Kecha-kunduz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yo‘lig‘a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muntazirdurman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tikarman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ko‘z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holim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so‘ribon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ketsa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mehmonimni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sog‘indim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3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Nasibin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uzmadi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Tangri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ilojin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topmag‘ay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kelsa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Onam 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bo‘lg‘usi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bag‘ri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qonimni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sog‘indim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-40738" y="0"/>
            <a:ext cx="12192000" cy="100811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Sog‘indim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508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Горизонтальный свиток 7"/>
          <p:cNvSpPr/>
          <p:nvPr/>
        </p:nvSpPr>
        <p:spPr>
          <a:xfrm>
            <a:off x="371364" y="1313384"/>
            <a:ext cx="11449272" cy="5544616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Qorong‘u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olam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ko‘zima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judolikdin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3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Ko‘z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ko‘nglum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ziyosi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mohi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tobonimni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sog‘indim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3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Mani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bekas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Uvaysiy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yig‘lagayman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ro‘z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-u-</a:t>
            </a:r>
            <a:r>
              <a:rPr lang="en-US" sz="3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shab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tinmay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4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Uyimning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ziynati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ko‘z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ravshani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xonimni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sog‘indim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12192000" cy="1143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Sog‘indim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563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10714</TotalTime>
  <Words>276</Words>
  <Application>Microsoft Office PowerPoint</Application>
  <PresentationFormat>Широкоэкранный</PresentationFormat>
  <Paragraphs>56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UVAYSIYNING  SHE’RIY DEVONI</vt:lpstr>
      <vt:lpstr>Презентация PowerPoint</vt:lpstr>
      <vt:lpstr>Презентация PowerPoint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Zulfiya Rashidova</cp:lastModifiedBy>
  <cp:revision>297</cp:revision>
  <dcterms:created xsi:type="dcterms:W3CDTF">2020-08-03T09:44:14Z</dcterms:created>
  <dcterms:modified xsi:type="dcterms:W3CDTF">2020-12-06T18:04:59Z</dcterms:modified>
</cp:coreProperties>
</file>