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8" r:id="rId2"/>
    <p:sldId id="286" r:id="rId3"/>
    <p:sldId id="269" r:id="rId4"/>
    <p:sldId id="291" r:id="rId5"/>
    <p:sldId id="293" r:id="rId6"/>
    <p:sldId id="295" r:id="rId7"/>
    <p:sldId id="294" r:id="rId8"/>
    <p:sldId id="296" r:id="rId9"/>
    <p:sldId id="297" r:id="rId10"/>
    <p:sldId id="28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B3729-AEEB-4E5C-B137-06CF33C155FE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51D78-0857-4490-B9BA-15E63EB69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76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385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91344" y="2204864"/>
            <a:ext cx="12720736" cy="86081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7951" algn="ctr"/>
            <a:r>
              <a:rPr sz="5200" b="1" dirty="0" err="1" smtClean="0">
                <a:solidFill>
                  <a:srgbClr val="000099"/>
                </a:solidFill>
                <a:latin typeface="Arial"/>
                <a:cs typeface="Arial"/>
              </a:rPr>
              <a:t>Mavzu</a:t>
            </a:r>
            <a:r>
              <a:rPr sz="5200" b="1" dirty="0" smtClean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r>
              <a:rPr lang="ru-RU" sz="5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200" b="1" dirty="0">
                <a:solidFill>
                  <a:srgbClr val="000099"/>
                </a:solidFill>
                <a:latin typeface="Arial"/>
                <a:cs typeface="Arial"/>
              </a:rPr>
              <a:t>“</a:t>
            </a:r>
            <a:r>
              <a:rPr lang="en-US" sz="5200" b="1" dirty="0" err="1">
                <a:solidFill>
                  <a:srgbClr val="000099"/>
                </a:solidFill>
                <a:latin typeface="Arial"/>
                <a:cs typeface="Arial"/>
              </a:rPr>
              <a:t>Mehr</a:t>
            </a:r>
            <a:r>
              <a:rPr lang="en-US" sz="52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200" b="1" dirty="0" err="1">
                <a:solidFill>
                  <a:srgbClr val="000099"/>
                </a:solidFill>
                <a:latin typeface="Arial"/>
                <a:cs typeface="Arial"/>
              </a:rPr>
              <a:t>va</a:t>
            </a:r>
            <a:r>
              <a:rPr lang="en-US" sz="5200" b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5200" b="1" dirty="0" err="1" smtClean="0">
                <a:solidFill>
                  <a:srgbClr val="000099"/>
                </a:solidFill>
                <a:latin typeface="Arial"/>
                <a:cs typeface="Arial"/>
              </a:rPr>
              <a:t>Suhayl</a:t>
            </a:r>
            <a:r>
              <a:rPr lang="en-US" sz="5200" b="1" dirty="0" smtClean="0">
                <a:solidFill>
                  <a:srgbClr val="000099"/>
                </a:solidFill>
                <a:latin typeface="Arial"/>
                <a:cs typeface="Arial"/>
              </a:rPr>
              <a:t>” </a:t>
            </a:r>
            <a:r>
              <a:rPr lang="en-US" sz="5200" b="1" dirty="0" err="1" smtClean="0">
                <a:solidFill>
                  <a:srgbClr val="000099"/>
                </a:solidFill>
                <a:latin typeface="Arial"/>
                <a:cs typeface="Arial"/>
              </a:rPr>
              <a:t>hikoyati</a:t>
            </a:r>
            <a:r>
              <a:rPr lang="en-US" sz="5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endParaRPr lang="en-US" sz="52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06769" y="2468544"/>
            <a:ext cx="727405" cy="164245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11574" y="4418243"/>
            <a:ext cx="727405" cy="164245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134374" y="482101"/>
            <a:ext cx="229021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163648" y="482101"/>
            <a:ext cx="226094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257100" y="675197"/>
            <a:ext cx="2154210" cy="864876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ru-RU" sz="5400" b="1" spc="21" dirty="0" smtClean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r>
              <a:rPr lang="en-US" sz="54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54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3877868" y="473315"/>
            <a:ext cx="3985099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err="1">
                <a:solidFill>
                  <a:sysClr val="window" lastClr="FFFFFF"/>
                </a:solidFill>
              </a:rPr>
              <a:t>Adabiyot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8" y="3140968"/>
            <a:ext cx="3656890" cy="3464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10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581358"/>
            <a:ext cx="4896543" cy="278374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9632"/>
          </a:xfr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“MEHR VA SUHAYL” HIKOYATI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27848" y="4647089"/>
            <a:ext cx="2952328" cy="1690956"/>
          </a:xfrm>
          <a:prstGeom prst="roundRect">
            <a:avLst>
              <a:gd name="adj" fmla="val 28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SUHAYL – CHOHDA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2085" y="4647089"/>
            <a:ext cx="2960166" cy="1708963"/>
          </a:xfrm>
          <a:prstGeom prst="roundRect">
            <a:avLst>
              <a:gd name="adj" fmla="val 28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 – </a:t>
            </a:r>
          </a:p>
          <a:p>
            <a:pPr algn="ctr"/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BANDI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90733" y="3214870"/>
            <a:ext cx="2608993" cy="1368152"/>
          </a:xfrm>
          <a:prstGeom prst="roundRect">
            <a:avLst>
              <a:gd name="adj" fmla="val 2889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ASIRLIK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611214" y="1494509"/>
            <a:ext cx="2608993" cy="1368152"/>
          </a:xfrm>
          <a:prstGeom prst="roundRect">
            <a:avLst>
              <a:gd name="adj" fmla="val 2889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NAVDAR MAKTUBI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11299726" y="2274526"/>
            <a:ext cx="787960" cy="1397408"/>
          </a:xfrm>
          <a:prstGeom prst="curvedLeftArrow">
            <a:avLst>
              <a:gd name="adj1" fmla="val 25000"/>
              <a:gd name="adj2" fmla="val 15540"/>
              <a:gd name="adj3" fmla="val 2345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 flipV="1">
            <a:off x="3287688" y="5373216"/>
            <a:ext cx="1299759" cy="400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231904" y="1536034"/>
            <a:ext cx="32997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kishikim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birovga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qozg‘ay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choh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Tushgay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choh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nogoh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4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456" y="1556793"/>
            <a:ext cx="11528176" cy="4896544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Suhayl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baytlarni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nasriy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bayoni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Jobir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Suhayl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ismlarining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lug‘aviy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nimaligini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Haqkim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bermish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just">
              <a:buNone/>
            </a:pP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Dard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bermish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vale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bermish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 algn="just">
              <a:buNone/>
            </a:pP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so‘zlari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qahramon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aytilgan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3648"/>
          </a:xfr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7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“SAB’AI SAYYOR”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1628800"/>
            <a:ext cx="64087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ru-RU" sz="3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053" y="1607484"/>
            <a:ext cx="5141587" cy="36433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5360" y="1700808"/>
            <a:ext cx="68407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1484-yilda </a:t>
            </a:r>
            <a:r>
              <a:rPr lang="en-US" sz="4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4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 bob;</a:t>
            </a:r>
            <a:endParaRPr lang="en-US" sz="4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5000 </a:t>
            </a:r>
            <a:r>
              <a:rPr lang="en-US" sz="4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bayt</a:t>
            </a:r>
            <a:r>
              <a:rPr lang="en-US" sz="4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aruzning</a:t>
            </a:r>
            <a:r>
              <a:rPr lang="en-US" sz="4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hafif</a:t>
            </a:r>
            <a:r>
              <a:rPr lang="en-US" sz="4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bahrida</a:t>
            </a:r>
            <a:r>
              <a:rPr lang="en-US" sz="4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2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01688" y="1760332"/>
            <a:ext cx="3132091" cy="18722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SHOH BAHROM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1344" y="4293096"/>
            <a:ext cx="3132091" cy="18425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MONIY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03" y="1628800"/>
            <a:ext cx="3744416" cy="4866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0"/>
            <a:ext cx="12192000" cy="141763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“SAB’AI SAYYOR”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112224" y="1979339"/>
            <a:ext cx="3093503" cy="14341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DILOROM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517" y="1532299"/>
            <a:ext cx="4119668" cy="51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0"/>
            <a:ext cx="12192000" cy="141763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SHOH BAHROM OVDA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28800"/>
            <a:ext cx="3679552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628800"/>
            <a:ext cx="3506269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667947" y="1575501"/>
            <a:ext cx="2494907" cy="10475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MAQTOV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74727" y="2813007"/>
            <a:ext cx="2488127" cy="10475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JAZO</a:t>
            </a:r>
            <a:endParaRPr lang="en-US" sz="3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35198"/>
          </a:xfr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YETTI  MUSOFIR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32" y="1276033"/>
            <a:ext cx="9056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Shanba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qasrda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hindistonlik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musofir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Axiy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hikoyat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aytadi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770" y="1412776"/>
            <a:ext cx="2478979" cy="3553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 rot="10800000" flipV="1">
            <a:off x="2351584" y="3471304"/>
            <a:ext cx="6853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Dushanba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qasrda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shahrisabzlik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musofir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Sa’d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hikoya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Seshanba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gulrang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qasrda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4-iqlimdan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musofir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Jo‘na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Mas’ud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hikoyatini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494948"/>
            <a:ext cx="1863050" cy="2999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64032" y="2394086"/>
            <a:ext cx="8774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Yakshanba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zarnigor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qasrda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rumlik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musofir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Zayd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Zahhob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hikoyasini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so‘zlab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9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5198"/>
          </a:xfr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YETTI  MUSOFIR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59" y="1330932"/>
            <a:ext cx="9056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Chorshanba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qasrda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5-iqlim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musofiri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Suhayl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hikoyatini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360" y="1412776"/>
            <a:ext cx="2606157" cy="372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287688" y="3967320"/>
            <a:ext cx="5544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7-hikoyat.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qasrda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musofir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Dilorom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hikoyatni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70" y="3474879"/>
            <a:ext cx="2646294" cy="3266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0294" y="2367412"/>
            <a:ext cx="9056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Payshanba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sandal rang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qasrda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6-iqlim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musofiri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Muqbil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Mudbir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hikoya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5198"/>
          </a:xfr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“MEHR VA SUHAYL” HIKOYATI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9419" y="1396874"/>
            <a:ext cx="2942981" cy="1368152"/>
          </a:xfrm>
          <a:prstGeom prst="roundRect">
            <a:avLst>
              <a:gd name="adj" fmla="val 2889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JOBIR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2382" y="1547220"/>
            <a:ext cx="7528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ekandur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Adanda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fane,</a:t>
            </a:r>
          </a:p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safshikane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27848" y="2729391"/>
            <a:ext cx="5976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Mazmuni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Adanda</a:t>
            </a:r>
            <a:r>
              <a:rPr lang="en-US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jabrni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fan –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3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jabr</a:t>
            </a:r>
            <a:r>
              <a:rPr lang="en-US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fanida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qahramon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19" y="2936460"/>
            <a:ext cx="3866933" cy="373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08512" y="551723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savohil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ichinda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rahzan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Bahr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aro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fan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6762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“MEHR VA SUHAYL” HIKOYATI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6383" y="3292911"/>
            <a:ext cx="2608993" cy="1368152"/>
          </a:xfrm>
          <a:prstGeom prst="roundRect">
            <a:avLst>
              <a:gd name="adj" fmla="val 28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NAVDAR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1773" y="5018390"/>
            <a:ext cx="2608993" cy="1368152"/>
          </a:xfrm>
          <a:prstGeom prst="roundRect">
            <a:avLst>
              <a:gd name="adj" fmla="val 28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flipH="1">
            <a:off x="209420" y="4294855"/>
            <a:ext cx="432353" cy="113499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562" y="1162511"/>
            <a:ext cx="5234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Navdar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lek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Tab’i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aro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qodir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67779" y="5623105"/>
            <a:ext cx="5989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go‘yo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Odami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o‘yla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ko‘rmagan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hargiz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лако 1"/>
          <p:cNvSpPr/>
          <p:nvPr/>
        </p:nvSpPr>
        <p:spPr>
          <a:xfrm rot="497602">
            <a:off x="8980580" y="1139207"/>
            <a:ext cx="3027852" cy="1383146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Behisht-saro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2142788"/>
            <a:ext cx="5112568" cy="321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2203580"/>
            <a:ext cx="5479414" cy="360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32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3" grpId="0"/>
      <p:bldP spid="1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5198"/>
          </a:xfr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“MEHR VA SUHAYL” HIKOYATI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92344" y="1403683"/>
            <a:ext cx="2608993" cy="1368152"/>
          </a:xfrm>
          <a:prstGeom prst="roundRect">
            <a:avLst>
              <a:gd name="adj" fmla="val 2889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NO‘MON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92344" y="3069545"/>
            <a:ext cx="2608993" cy="1368152"/>
          </a:xfrm>
          <a:prstGeom prst="roundRect">
            <a:avLst>
              <a:gd name="adj" fmla="val 2889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SUHAYL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 flipH="1">
            <a:off x="8759991" y="2480901"/>
            <a:ext cx="432353" cy="1134995"/>
          </a:xfrm>
          <a:prstGeom prst="curved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360" y="1403683"/>
            <a:ext cx="7528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Nu’mon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mulki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Adlidin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mulki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guliston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99856" y="2868676"/>
            <a:ext cx="3816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Anga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o‘yla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nozanin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farzand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Kim,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bashar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ichra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anga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monand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30" y="2604257"/>
            <a:ext cx="4320480" cy="35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353</Words>
  <Application>Microsoft Office PowerPoint</Application>
  <PresentationFormat>Широкоэкранный</PresentationFormat>
  <Paragraphs>63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Тема Office</vt:lpstr>
      <vt:lpstr>Презентация PowerPoint</vt:lpstr>
      <vt:lpstr>“SAB’AI SAYYOR”</vt:lpstr>
      <vt:lpstr>Презентация PowerPoint</vt:lpstr>
      <vt:lpstr>Презентация PowerPoint</vt:lpstr>
      <vt:lpstr>YETTI  MUSOFIR</vt:lpstr>
      <vt:lpstr>YETTI  MUSOFIR</vt:lpstr>
      <vt:lpstr>“MEHR VA SUHAYL” HIKOYATI</vt:lpstr>
      <vt:lpstr>“MEHR VA SUHAYL” HIKOYATI</vt:lpstr>
      <vt:lpstr>“MEHR VA SUHAYL” HIKOYATI</vt:lpstr>
      <vt:lpstr>“MEHR VA SUHAYL” HIKOYATI</vt:lpstr>
      <vt:lpstr>MUSTAQIL BAJARISH UCHUN TOPSHIRIQ: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Adabiyot          5-sinf</dc:title>
  <dc:creator>lenovo</dc:creator>
  <cp:lastModifiedBy>Пользователь</cp:lastModifiedBy>
  <cp:revision>210</cp:revision>
  <dcterms:created xsi:type="dcterms:W3CDTF">2020-08-03T09:44:14Z</dcterms:created>
  <dcterms:modified xsi:type="dcterms:W3CDTF">2020-11-28T10:58:02Z</dcterms:modified>
</cp:coreProperties>
</file>